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purl.oclc.org/ooxml/officeDocument/relationships/metadata/thumbnail" Target="docProps/thumbnail.jpeg"/><Relationship Id="rId1" Type="http://purl.oclc.org/ooxml/officeDocument/relationships/officeDocument" Target="ppt/presentation.xml"/><Relationship Id="rId5" Type="http://schemas.microsoft.com/office/2020/02/relationships/classificationlabels" Target="docMetadata/LabelInfo.xml"/><Relationship Id="rId4" Type="http://purl.oclc.org/ooxml/officeDocument/relationships/extendedProperties" Target="docProps/app.xml"/></Relationships>
</file>

<file path=ppt/presentation.xml><?xml version="1.0" encoding="utf-8"?>
<p:presentation xmlns:a="http://purl.oclc.org/ooxml/drawingml/main" xmlns:r="http://purl.oclc.org/ooxml/officeDocument/relationships" xmlns:p="http://purl.oclc.org/ooxml/presentationml/main" saveSubsetFonts="1" conformance="strict">
  <p:sldMasterIdLst>
    <p:sldMasterId id="2147483698" r:id="rId1"/>
    <p:sldMasterId id="2147483728" r:id="rId2"/>
  </p:sldMasterIdLst>
  <p:notesMasterIdLst>
    <p:notesMasterId r:id="rId23"/>
  </p:notesMasterIdLst>
  <p:sldIdLst>
    <p:sldId id="256" r:id="rId3"/>
    <p:sldId id="381" r:id="rId4"/>
    <p:sldId id="2147470090" r:id="rId5"/>
    <p:sldId id="2076138151" r:id="rId6"/>
    <p:sldId id="2147470355" r:id="rId7"/>
    <p:sldId id="2147470370" r:id="rId8"/>
    <p:sldId id="2147470091" r:id="rId9"/>
    <p:sldId id="2147470092" r:id="rId10"/>
    <p:sldId id="2147469670" r:id="rId11"/>
    <p:sldId id="2147469672" r:id="rId12"/>
    <p:sldId id="2147469671" r:id="rId13"/>
    <p:sldId id="2147470357" r:id="rId14"/>
    <p:sldId id="2147470358" r:id="rId15"/>
    <p:sldId id="2147470363" r:id="rId16"/>
    <p:sldId id="2147470364" r:id="rId17"/>
    <p:sldId id="2147470365" r:id="rId18"/>
    <p:sldId id="2147470366" r:id="rId19"/>
    <p:sldId id="2147470367" r:id="rId20"/>
    <p:sldId id="2147470359" r:id="rId21"/>
    <p:sldId id="2147470371" r:id="rId22"/>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purl.oclc.org/ooxml/drawingml/main" xmlns:r="http://purl.oclc.org/ooxml/officeDocument/relationships" xmlns:p="http://purl.oclc.org/ooxml/presentationml/main">
  <p:cmAuthor id="1" name="Richard Goforth" initials="" lastIdx="2" clrIdx="0"/>
  <p:cmAuthor id="2" name="Ashley McLennon" initials="" lastIdx="2" clrIdx="1"/>
  <p:cmAuthor id="3" name="Alyss Noland" initials="" lastIdx="2" clrIdx="2"/>
</p:cmAuthorLst>
</file>

<file path=ppt/presProps.xml><?xml version="1.0" encoding="utf-8"?>
<p:presentationPr xmlns:a="http://purl.oclc.org/ooxml/drawingml/main" xmlns:r="http://purl.oclc.org/ooxml/officeDocument/relationships" xmlns:p="http://purl.oclc.org/ooxml/presentationml/main">
  <p:clrMru>
    <a:srgbClr val="21243C"/>
    <a:srgbClr val="203864"/>
    <a:srgbClr val="10238C"/>
    <a:srgbClr val="E9EBF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purl.oclc.org/ooxml/drawingml/main" xmlns:r="http://purl.oclc.org/ooxml/officeDocument/relationships" xmlns:p1510="http://schemas.microsoft.com/office/powerpoint/2015/10/main">
  <p1510:revLst>
    <p1510:client id="{E67D3368-C94B-45E0-AB5C-6034F4A30B2F}" v="2" dt="2023-05-02T10:02:21.088"/>
  </p1510:revLst>
</p1510:revInfo>
</file>

<file path=ppt/tableStyles.xml><?xml version="1.0" encoding="utf-8"?>
<a:tblStyleLst xmlns:a="http://purl.oclc.org/ooxml/drawingml/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
            </a:schemeClr>
          </a:solidFill>
        </a:fill>
      </a:tcStyle>
    </a:wholeTbl>
    <a:band1H>
      <a:tcStyle>
        <a:tcBdr/>
        <a:fill>
          <a:solidFill>
            <a:schemeClr val="accent1">
              <a:tint val="40%"/>
            </a:schemeClr>
          </a:solidFill>
        </a:fill>
      </a:tcStyle>
    </a:band1H>
    <a:band2H>
      <a:tcStyle>
        <a:tcBdr/>
      </a:tcStyle>
    </a:band2H>
    <a:band1V>
      <a:tcStyle>
        <a:tcBdr/>
        <a:fill>
          <a:solidFill>
            <a:schemeClr val="accent1">
              <a:tint val="4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purl.oclc.org/ooxml/drawingml/main" xmlns:r="http://purl.oclc.org/ooxml/officeDocument/relationships" xmlns:p="http://purl.oclc.org/ooxml/presentationml/main" lastView="sldThumbnailView">
  <p:normalViewPr>
    <p:restoredLeft sz="15.62%"/>
    <p:restoredTop sz="94.66%"/>
  </p:normalViewPr>
  <p:slideViewPr>
    <p:cSldViewPr snapToGrid="0">
      <p:cViewPr varScale="1">
        <p:scale>
          <a:sx n="102" d="100"/>
          <a:sy n="102" d="100"/>
        </p:scale>
        <p:origin x="140" y="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purl.oclc.org/ooxml/officeDocument/relationships/slide" Target="slides/slide6.xml"/><Relationship Id="rId13" Type="http://purl.oclc.org/ooxml/officeDocument/relationships/slide" Target="slides/slide11.xml"/><Relationship Id="rId18" Type="http://purl.oclc.org/ooxml/officeDocument/relationships/slide" Target="slides/slide16.xml"/><Relationship Id="rId26" Type="http://purl.oclc.org/ooxml/officeDocument/relationships/viewProps" Target="viewProps.xml"/><Relationship Id="rId3" Type="http://purl.oclc.org/ooxml/officeDocument/relationships/slide" Target="slides/slide1.xml"/><Relationship Id="rId21" Type="http://purl.oclc.org/ooxml/officeDocument/relationships/slide" Target="slides/slide19.xml"/><Relationship Id="rId7" Type="http://purl.oclc.org/ooxml/officeDocument/relationships/slide" Target="slides/slide5.xml"/><Relationship Id="rId12" Type="http://purl.oclc.org/ooxml/officeDocument/relationships/slide" Target="slides/slide10.xml"/><Relationship Id="rId17" Type="http://purl.oclc.org/ooxml/officeDocument/relationships/slide" Target="slides/slide15.xml"/><Relationship Id="rId25" Type="http://purl.oclc.org/ooxml/officeDocument/relationships/presProps" Target="presProps.xml"/><Relationship Id="rId2" Type="http://purl.oclc.org/ooxml/officeDocument/relationships/slideMaster" Target="slideMasters/slideMaster2.xml"/><Relationship Id="rId16" Type="http://purl.oclc.org/ooxml/officeDocument/relationships/slide" Target="slides/slide14.xml"/><Relationship Id="rId20" Type="http://purl.oclc.org/ooxml/officeDocument/relationships/slide" Target="slides/slide18.xml"/><Relationship Id="rId29" Type="http://schemas.microsoft.com/office/2015/10/relationships/revisionInfo" Target="revisionInfo.xml"/><Relationship Id="rId1" Type="http://purl.oclc.org/ooxml/officeDocument/relationships/slideMaster" Target="slideMasters/slideMaster1.xml"/><Relationship Id="rId6" Type="http://purl.oclc.org/ooxml/officeDocument/relationships/slide" Target="slides/slide4.xml"/><Relationship Id="rId11" Type="http://purl.oclc.org/ooxml/officeDocument/relationships/slide" Target="slides/slide9.xml"/><Relationship Id="rId24" Type="http://purl.oclc.org/ooxml/officeDocument/relationships/commentAuthors" Target="commentAuthors.xml"/><Relationship Id="rId5" Type="http://purl.oclc.org/ooxml/officeDocument/relationships/slide" Target="slides/slide3.xml"/><Relationship Id="rId15" Type="http://purl.oclc.org/ooxml/officeDocument/relationships/slide" Target="slides/slide13.xml"/><Relationship Id="rId23" Type="http://purl.oclc.org/ooxml/officeDocument/relationships/notesMaster" Target="notesMasters/notesMaster1.xml"/><Relationship Id="rId28" Type="http://purl.oclc.org/ooxml/officeDocument/relationships/tableStyles" Target="tableStyles.xml"/><Relationship Id="rId10" Type="http://purl.oclc.org/ooxml/officeDocument/relationships/slide" Target="slides/slide8.xml"/><Relationship Id="rId19" Type="http://purl.oclc.org/ooxml/officeDocument/relationships/slide" Target="slides/slide17.xml"/><Relationship Id="rId4" Type="http://purl.oclc.org/ooxml/officeDocument/relationships/slide" Target="slides/slide2.xml"/><Relationship Id="rId9" Type="http://purl.oclc.org/ooxml/officeDocument/relationships/slide" Target="slides/slide7.xml"/><Relationship Id="rId14" Type="http://purl.oclc.org/ooxml/officeDocument/relationships/slide" Target="slides/slide12.xml"/><Relationship Id="rId22" Type="http://purl.oclc.org/ooxml/officeDocument/relationships/slide" Target="slides/slide20.xml"/><Relationship Id="rId27" Type="http://purl.oclc.org/ooxml/officeDocument/relationships/theme" Target="theme/theme1.xml"/></Relationships>
</file>

<file path=ppt/notesMasters/_rels/notesMaster1.xml.rels><?xml version="1.0" encoding="UTF-8" standalone="yes"?>
<Relationships xmlns="http://schemas.openxmlformats.org/package/2006/relationships"><Relationship Id="rId1" Type="http://purl.oclc.org/ooxml/officeDocument/relationships/theme" Target="../theme/theme3.xml"/></Relationships>
</file>

<file path=ppt/notesMasters/notesMaster1.xml><?xml version="1.0" encoding="utf-8"?>
<p:notesMaster xmlns:a="http://purl.oclc.org/ooxml/drawingml/main" xmlns:r="http://purl.oclc.org/ooxml/officeDocument/relationships" xmlns:p="http://purl.oclc.org/ooxml/presentationml/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447705-C20D-409B-AB1E-15BE136E6468}" type="datetimeFigureOut">
              <a:rPr lang="en-NL" smtClean="0"/>
              <a:t>02/05/2023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40A0D0-9A4F-4098-B3B3-09FBDF681856}" type="slidenum">
              <a:rPr lang="en-NL" smtClean="0"/>
              <a:t>‹#›</a:t>
            </a:fld>
            <a:endParaRPr lang="en-NL"/>
          </a:p>
        </p:txBody>
      </p:sp>
    </p:spTree>
    <p:extLst>
      <p:ext uri="{BB962C8B-B14F-4D97-AF65-F5344CB8AC3E}">
        <p14:creationId xmlns:p14="http://schemas.microsoft.com/office/powerpoint/2010/main" val="34453472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purl.oclc.org/ooxml/officeDocument/relationships/slide" Target="../slides/slide1.xml"/><Relationship Id="rId1" Type="http://purl.oclc.org/ooxml/officeDocument/relationships/notesMaster" Target="../notesMasters/notesMaster1.xml"/></Relationships>
</file>

<file path=ppt/notesSlides/_rels/notesSlide10.xml.rels><?xml version="1.0" encoding="UTF-8" standalone="yes"?>
<Relationships xmlns="http://schemas.openxmlformats.org/package/2006/relationships"><Relationship Id="rId2" Type="http://purl.oclc.org/ooxml/officeDocument/relationships/slide" Target="../slides/slide10.xml"/><Relationship Id="rId1" Type="http://purl.oclc.org/ooxml/officeDocument/relationships/notesMaster" Target="../notesMasters/notesMaster1.xml"/></Relationships>
</file>

<file path=ppt/notesSlides/_rels/notesSlide11.xml.rels><?xml version="1.0" encoding="UTF-8" standalone="yes"?>
<Relationships xmlns="http://schemas.openxmlformats.org/package/2006/relationships"><Relationship Id="rId2" Type="http://purl.oclc.org/ooxml/officeDocument/relationships/slide" Target="../slides/slide11.xml"/><Relationship Id="rId1" Type="http://purl.oclc.org/ooxml/officeDocument/relationships/notesMaster" Target="../notesMasters/notesMaster1.xml"/></Relationships>
</file>

<file path=ppt/notesSlides/_rels/notesSlide12.xml.rels><?xml version="1.0" encoding="UTF-8" standalone="yes"?>
<Relationships xmlns="http://schemas.openxmlformats.org/package/2006/relationships"><Relationship Id="rId2" Type="http://purl.oclc.org/ooxml/officeDocument/relationships/slide" Target="../slides/slide12.xml"/><Relationship Id="rId1" Type="http://purl.oclc.org/ooxml/officeDocument/relationships/notesMaster" Target="../notesMasters/notesMaster1.xml"/></Relationships>
</file>

<file path=ppt/notesSlides/_rels/notesSlide13.xml.rels><?xml version="1.0" encoding="UTF-8" standalone="yes"?>
<Relationships xmlns="http://schemas.openxmlformats.org/package/2006/relationships"><Relationship Id="rId2" Type="http://purl.oclc.org/ooxml/officeDocument/relationships/slide" Target="../slides/slide13.xml"/><Relationship Id="rId1" Type="http://purl.oclc.org/ooxml/officeDocument/relationships/notesMaster" Target="../notesMasters/notesMaster1.xml"/></Relationships>
</file>

<file path=ppt/notesSlides/_rels/notesSlide14.xml.rels><?xml version="1.0" encoding="UTF-8" standalone="yes"?>
<Relationships xmlns="http://schemas.openxmlformats.org/package/2006/relationships"><Relationship Id="rId2" Type="http://purl.oclc.org/ooxml/officeDocument/relationships/slide" Target="../slides/slide14.xml"/><Relationship Id="rId1" Type="http://purl.oclc.org/ooxml/officeDocument/relationships/notesMaster" Target="../notesMasters/notesMaster1.xml"/></Relationships>
</file>

<file path=ppt/notesSlides/_rels/notesSlide15.xml.rels><?xml version="1.0" encoding="UTF-8" standalone="yes"?>
<Relationships xmlns="http://schemas.openxmlformats.org/package/2006/relationships"><Relationship Id="rId2" Type="http://purl.oclc.org/ooxml/officeDocument/relationships/slide" Target="../slides/slide15.xml"/><Relationship Id="rId1" Type="http://purl.oclc.org/ooxml/officeDocument/relationships/notesMaster" Target="../notesMasters/notesMaster1.xml"/></Relationships>
</file>

<file path=ppt/notesSlides/_rels/notesSlide16.xml.rels><?xml version="1.0" encoding="UTF-8" standalone="yes"?>
<Relationships xmlns="http://schemas.openxmlformats.org/package/2006/relationships"><Relationship Id="rId2" Type="http://purl.oclc.org/ooxml/officeDocument/relationships/slide" Target="../slides/slide16.xml"/><Relationship Id="rId1" Type="http://purl.oclc.org/ooxml/officeDocument/relationships/notesMaster" Target="../notesMasters/notesMaster1.xml"/></Relationships>
</file>

<file path=ppt/notesSlides/_rels/notesSlide17.xml.rels><?xml version="1.0" encoding="UTF-8" standalone="yes"?>
<Relationships xmlns="http://schemas.openxmlformats.org/package/2006/relationships"><Relationship Id="rId2" Type="http://purl.oclc.org/ooxml/officeDocument/relationships/slide" Target="../slides/slide17.xml"/><Relationship Id="rId1" Type="http://purl.oclc.org/ooxml/officeDocument/relationships/notesMaster" Target="../notesMasters/notesMaster1.xml"/></Relationships>
</file>

<file path=ppt/notesSlides/_rels/notesSlide18.xml.rels><?xml version="1.0" encoding="UTF-8" standalone="yes"?>
<Relationships xmlns="http://schemas.openxmlformats.org/package/2006/relationships"><Relationship Id="rId2" Type="http://purl.oclc.org/ooxml/officeDocument/relationships/slide" Target="../slides/slide18.xml"/><Relationship Id="rId1" Type="http://purl.oclc.org/ooxml/officeDocument/relationships/notesMaster" Target="../notesMasters/notesMaster1.xml"/></Relationships>
</file>

<file path=ppt/notesSlides/_rels/notesSlide19.xml.rels><?xml version="1.0" encoding="UTF-8" standalone="yes"?>
<Relationships xmlns="http://schemas.openxmlformats.org/package/2006/relationships"><Relationship Id="rId2" Type="http://purl.oclc.org/ooxml/officeDocument/relationships/slide" Target="../slides/slide19.xml"/><Relationship Id="rId1" Type="http://purl.oclc.org/ooxml/officeDocument/relationships/notesMaster" Target="../notesMasters/notesMaster1.xml"/></Relationships>
</file>

<file path=ppt/notesSlides/_rels/notesSlide2.xml.rels><?xml version="1.0" encoding="UTF-8" standalone="yes"?>
<Relationships xmlns="http://schemas.openxmlformats.org/package/2006/relationships"><Relationship Id="rId2" Type="http://purl.oclc.org/ooxml/officeDocument/relationships/slide" Target="../slides/slide2.xml"/><Relationship Id="rId1" Type="http://purl.oclc.org/ooxml/officeDocument/relationships/notesMaster" Target="../notesMasters/notesMaster1.xml"/></Relationships>
</file>

<file path=ppt/notesSlides/_rels/notesSlide20.xml.rels><?xml version="1.0" encoding="UTF-8" standalone="yes"?>
<Relationships xmlns="http://schemas.openxmlformats.org/package/2006/relationships"><Relationship Id="rId2" Type="http://purl.oclc.org/ooxml/officeDocument/relationships/slide" Target="../slides/slide20.xml"/><Relationship Id="rId1" Type="http://purl.oclc.org/ooxml/officeDocument/relationships/notesMaster" Target="../notesMasters/notesMaster1.xml"/></Relationships>
</file>

<file path=ppt/notesSlides/_rels/notesSlide3.xml.rels><?xml version="1.0" encoding="UTF-8" standalone="yes"?>
<Relationships xmlns="http://schemas.openxmlformats.org/package/2006/relationships"><Relationship Id="rId2" Type="http://purl.oclc.org/ooxml/officeDocument/relationships/slide" Target="../slides/slide3.xml"/><Relationship Id="rId1" Type="http://purl.oclc.org/ooxml/officeDocument/relationships/notesMaster" Target="../notesMasters/notesMaster1.xml"/></Relationships>
</file>

<file path=ppt/notesSlides/_rels/notesSlide4.xml.rels><?xml version="1.0" encoding="UTF-8" standalone="yes"?>
<Relationships xmlns="http://schemas.openxmlformats.org/package/2006/relationships"><Relationship Id="rId2" Type="http://purl.oclc.org/ooxml/officeDocument/relationships/slide" Target="../slides/slide4.xml"/><Relationship Id="rId1" Type="http://purl.oclc.org/ooxml/officeDocument/relationships/notesMaster" Target="../notesMasters/notesMaster1.xml"/></Relationships>
</file>

<file path=ppt/notesSlides/_rels/notesSlide5.xml.rels><?xml version="1.0" encoding="UTF-8" standalone="yes"?>
<Relationships xmlns="http://schemas.openxmlformats.org/package/2006/relationships"><Relationship Id="rId2" Type="http://purl.oclc.org/ooxml/officeDocument/relationships/slide" Target="../slides/slide5.xml"/><Relationship Id="rId1" Type="http://purl.oclc.org/ooxml/officeDocument/relationships/notesMaster" Target="../notesMasters/notesMaster1.xml"/></Relationships>
</file>

<file path=ppt/notesSlides/_rels/notesSlide6.xml.rels><?xml version="1.0" encoding="UTF-8" standalone="yes"?>
<Relationships xmlns="http://schemas.openxmlformats.org/package/2006/relationships"><Relationship Id="rId2" Type="http://purl.oclc.org/ooxml/officeDocument/relationships/slide" Target="../slides/slide6.xml"/><Relationship Id="rId1" Type="http://purl.oclc.org/ooxml/officeDocument/relationships/notesMaster" Target="../notesMasters/notesMaster1.xml"/></Relationships>
</file>

<file path=ppt/notesSlides/_rels/notesSlide7.xml.rels><?xml version="1.0" encoding="UTF-8" standalone="yes"?>
<Relationships xmlns="http://schemas.openxmlformats.org/package/2006/relationships"><Relationship Id="rId2" Type="http://purl.oclc.org/ooxml/officeDocument/relationships/slide" Target="../slides/slide7.xml"/><Relationship Id="rId1" Type="http://purl.oclc.org/ooxml/officeDocument/relationships/notesMaster" Target="../notesMasters/notesMaster1.xml"/></Relationships>
</file>

<file path=ppt/notesSlides/_rels/notesSlide8.xml.rels><?xml version="1.0" encoding="UTF-8" standalone="yes"?>
<Relationships xmlns="http://schemas.openxmlformats.org/package/2006/relationships"><Relationship Id="rId2" Type="http://purl.oclc.org/ooxml/officeDocument/relationships/slide" Target="../slides/slide8.xml"/><Relationship Id="rId1" Type="http://purl.oclc.org/ooxml/officeDocument/relationships/notesMaster" Target="../notesMasters/notesMaster1.xml"/></Relationships>
</file>

<file path=ppt/notesSlides/_rels/notesSlide9.xml.rels><?xml version="1.0" encoding="UTF-8" standalone="yes"?>
<Relationships xmlns="http://schemas.openxmlformats.org/package/2006/relationships"><Relationship Id="rId2" Type="http://purl.oclc.org/ooxml/officeDocument/relationships/slide" Target="../slides/slide9.xml"/><Relationship Id="rId1" Type="http://purl.oclc.org/ooxml/officeDocument/relationships/notesMaster" Target="../notesMasters/notesMaster1.xml"/></Relationships>
</file>

<file path=ppt/notesSlides/notesSlide1.xml><?xml version="1.0" encoding="utf-8"?>
<p:notes xmlns:a="http://purl.oclc.org/ooxml/drawingml/main" xmlns:r="http://purl.oclc.org/ooxml/officeDocument/relationships" xmlns:p="http://purl.oclc.org/ooxml/presentationml/main" showMasterSp="0" showMasterPhAnim="0">
  <p:cSld>
    <p:spTree>
      <p:nvGrpSpPr>
        <p:cNvPr id="1" name="Shape 615"/>
        <p:cNvGrpSpPr/>
        <p:nvPr/>
      </p:nvGrpSpPr>
      <p:grpSpPr>
        <a:xfrm>
          <a:off x="0" y="0"/>
          <a:ext cx="0" cy="0"/>
          <a:chOff x="0" y="0"/>
          <a:chExt cx="0" cy="0"/>
        </a:xfrm>
      </p:grpSpPr>
      <p:sp>
        <p:nvSpPr>
          <p:cNvPr id="616" name="Google Shape;616;ged5622b6f0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7" name="Google Shape;617;ged5622b6f0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Intro Dennis </a:t>
            </a:r>
            <a:r>
              <a:rPr lang="en-US" dirty="0" err="1"/>
              <a:t>en</a:t>
            </a:r>
            <a:r>
              <a:rPr lang="en-US" dirty="0"/>
              <a:t> Rodrigo</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lang="en-US" sz="2000" b="1">
                <a:cs typeface="Calibri"/>
              </a:rPr>
              <a:t>Slide title:</a:t>
            </a:r>
            <a:r>
              <a:rPr lang="en-US" sz="2000" b="0">
                <a:cs typeface="Calibri"/>
              </a:rPr>
              <a:t> Flexible workloads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While Dev Boxes are a controlled, standardized resource for developers, they are highly customizable and flexible behind the scenes, enabling dev teams to configure Dev Boxes to support any dev workflow.</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Dev Boxes support any dev tool, code repo, SDK, and more that developers may need for their project or task, meaning they can be used for any dev workflow—whether desktop or mobile development, gaming, or IoT. Dev Boxes can even be used for cross-platform development thanks to WLS support. Dev box SKUs support high-demand workloads meaning you can preconfigure dev boxes with the right amount of compute, RAM, and storage to support even the most demanding workflows.</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To support every developer on the team, dev teams can assign Dev Boxes based on Azure Active Directory groups, making it possible to limit control and access for certain roles while giving greater permissions to others. For instance, if you need to establish a secure environment for a site reliability engineer, you can setup a Dev Box as a privileged access workstation. Conversely, on large projects where parts of the work are outsourced, you can apply stricter permissions for external contractors.</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To keep costs under control, dev teams can set automated stop scheduling so that dev boxes shut down at night when not in use. Dev Box uses a consumption-based pricing model that charges for the amount of storage and compute used, meaning you only pay for what you use.</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503129"/>
      </p:ext>
    </p:extLst>
  </p:cSld>
  <p:clrMapOvr>
    <a:masterClrMapping/>
  </p:clrMapOvr>
</p:notes>
</file>

<file path=ppt/notesSlides/notesSlide11.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lang="en-US" sz="2000" b="1">
                <a:cs typeface="Calibri"/>
              </a:rPr>
              <a:t>Slide title:</a:t>
            </a:r>
            <a:r>
              <a:rPr lang="en-US" sz="2000" b="0">
                <a:cs typeface="Calibri"/>
              </a:rPr>
              <a:t> Managed and secure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But Dev Boxes don’t just empower dev teams—they offer critical tools to IT and dev infra professionals as well, making it easy to maintain greater control over security, compliance, and cost.</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Microsoft Dev Boxes are automatically enrolled in Intune and managed by Microsoft Endpoint Manager, making it easy for IT admins to manage Dev Boxes like any other device.</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Comprehensive access controls in AAD enable IT admins to organize access by project or user type, making it easy to control permissions and policies on a project-by-project and Dev Box-by-Dev Box basis. For especially sensitive workloads, for instance, you can set conditional access policies or risk-based sign-in policies, such as requiring users to connect via a compliant device or requiring MFA sign-in.</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Thanks to Intune integrations, IT admins can easily push out zero-day patches to whatever devices they need to update across the organizations, ensuring all Dev Boxes are kept up-to-date. Should a Dev Box ever become compromised, IT admins can isolate the Dev Box while helping the developer get up and running on a new Dev Box.</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2241846"/>
      </p:ext>
    </p:extLst>
  </p:cSld>
  <p:clrMapOvr>
    <a:masterClrMapping/>
  </p:clrMapOvr>
</p:notes>
</file>

<file path=ppt/notesSlides/notesSlide1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lang="en-US" sz="2000" b="1">
                <a:cs typeface="Calibri"/>
              </a:rPr>
              <a:t>Slide title:</a:t>
            </a:r>
            <a:r>
              <a:rPr lang="en-US" sz="2000" b="0">
                <a:cs typeface="Calibri"/>
              </a:rPr>
              <a:t> Managed and secure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But Dev Boxes don’t just empower dev teams—they offer critical tools to IT and dev infra professionals as well, making it easy to maintain greater control over security, compliance, and cost.</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Microsoft Dev Boxes are automatically enrolled in Intune and managed by Microsoft Endpoint Manager, making it easy for IT admins to manage Dev Boxes like any other device.</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Comprehensive access controls in AAD enable IT admins to organize access by project or user type, making it easy to control permissions and policies on a project-by-project and Dev Box-by-Dev Box basis. For especially sensitive workloads, for instance, you can set conditional access policies or risk-based sign-in policies, such as requiring users to connect via a compliant device or requiring MFA sign-in.</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Thanks to Intune integrations, IT admins can easily push out zero-day patches to whatever devices they need to update across the organizations, ensuring all Dev Boxes are kept up-to-date. Should a Dev Box ever become compromised, IT admins can isolate the Dev Box while helping the developer get up and running on a new Dev Box.</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0493337"/>
      </p:ext>
    </p:extLst>
  </p:cSld>
  <p:clrMapOvr>
    <a:masterClrMapping/>
  </p:clrMapOvr>
</p:notes>
</file>

<file path=ppt/notesSlides/notesSlide1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lang="en-US" sz="2000" b="1" dirty="0">
                <a:cs typeface="Calibri"/>
              </a:rPr>
              <a:t>Slide title:</a:t>
            </a:r>
            <a:r>
              <a:rPr lang="en-US" sz="2000" b="0" dirty="0">
                <a:cs typeface="Calibri"/>
              </a:rPr>
              <a:t> Managed and secure</a:t>
            </a: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But Dev Boxes don’t just empower dev teams—they offer critical tools to IT and dev infra professionals as well, making it easy to maintain greater control over security, compliance, and cost.</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Microsoft Dev Boxes are automatically enrolled in Intune and managed by Microsoft Endpoint Manager, making it easy for IT admins to manage Dev Boxes like any other device.</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Comprehensive access controls in AAD enable IT admins to organize access by project or user type, making it easy to control permissions and policies on a project-by-project and Dev Box-by-Dev Box basis. For especially sensitive workloads, for instance, you can set conditional access policies or risk-based sign-in policies, such as requiring users to connect via a compliant device or requiring MFA sign-in.</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Thanks to Intune integrations, IT admins can easily push out zero-day patches to whatever devices they need to update across the organizations, ensuring all Dev Boxes are kept up-to-date. Should a Dev Box ever become compromised, IT admins can isolate the Dev Box while helping the developer get up and running on a new Dev Box.</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75103760"/>
      </p:ext>
    </p:extLst>
  </p:cSld>
  <p:clrMapOvr>
    <a:masterClrMapping/>
  </p:clrMapOvr>
</p:notes>
</file>

<file path=ppt/notesSlides/notesSlide1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
              </a:lnSpc>
              <a:spcBef>
                <a:spcPts val="0"/>
              </a:spcBef>
              <a:spcAft>
                <a:spcPts val="600"/>
              </a:spcAft>
              <a:buClrTx/>
              <a:buSzTx/>
              <a:buFontTx/>
              <a:buNone/>
              <a:tabLst/>
              <a:defRPr/>
            </a:pPr>
            <a:r>
              <a:rPr lang="en-US" sz="1200" b="1">
                <a:cs typeface="Calibri"/>
              </a:rPr>
              <a:t>Slide title:</a:t>
            </a:r>
            <a:r>
              <a:rPr lang="en-US" sz="1200" b="0">
                <a:cs typeface="Calibri"/>
              </a:rPr>
              <a:t> Introducing Microsoft Dev Box</a:t>
            </a:r>
          </a:p>
          <a:p>
            <a:pPr marL="0" marR="0">
              <a:spcBef>
                <a:spcPts val="0"/>
              </a:spcBef>
              <a:spcAft>
                <a:spcPts val="600"/>
              </a:spcAft>
            </a:pPr>
            <a:endParaRPr lang="en-US"/>
          </a:p>
          <a:p>
            <a:pPr marL="0" marR="0">
              <a:spcBef>
                <a:spcPts val="0"/>
              </a:spcBef>
              <a:spcAft>
                <a:spcPts val="600"/>
              </a:spcAft>
            </a:pPr>
            <a:r>
              <a:rPr lang="en-US"/>
              <a:t>That’s why we’re excited to announce Microsoft Dev Box, </a:t>
            </a:r>
            <a:r>
              <a:rPr lang="en-US" sz="1800" kern="1200">
                <a:solidFill>
                  <a:srgbClr val="000000"/>
                </a:solidFill>
                <a:effectLst/>
                <a:latin typeface="Segoe UI" panose="020B0502040204020203" pitchFamily="34" charset="0"/>
                <a:ea typeface="Times New Roman" panose="02020603050405020304" pitchFamily="18" charset="0"/>
              </a:rPr>
              <a:t>ready-to-code, secure developer workstations for a hybrid team of any size.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45A6B65A-0EE7-4F19-9135-40073E52D8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6091"/>
      </p:ext>
    </p:extLst>
  </p:cSld>
  <p:clrMapOvr>
    <a:masterClrMapping/>
  </p:clrMapOvr>
</p:notes>
</file>

<file path=ppt/notesSlides/notesSlide1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68189786"/>
      </p:ext>
    </p:extLst>
  </p:cSld>
  <p:clrMapOvr>
    <a:masterClrMapping/>
  </p:clrMapOvr>
</p:notes>
</file>

<file path=ppt/notesSlides/notesSlide1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4621261"/>
      </p:ext>
    </p:extLst>
  </p:cSld>
  <p:clrMapOvr>
    <a:masterClrMapping/>
  </p:clrMapOvr>
</p:notes>
</file>

<file path=ppt/notesSlides/notesSlide1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4290660"/>
      </p:ext>
    </p:extLst>
  </p:cSld>
  <p:clrMapOvr>
    <a:masterClrMapping/>
  </p:clrMapOvr>
</p:notes>
</file>

<file path=ppt/notesSlides/notesSlide1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6218379"/>
      </p:ext>
    </p:extLst>
  </p:cSld>
  <p:clrMapOvr>
    <a:masterClrMapping/>
  </p:clrMapOvr>
</p:notes>
</file>

<file path=ppt/notesSlides/notesSlide1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lang="en-US" sz="2000" b="1">
                <a:cs typeface="Calibri"/>
              </a:rPr>
              <a:t>Slide title:</a:t>
            </a:r>
            <a:r>
              <a:rPr lang="en-US" sz="2000" b="0">
                <a:cs typeface="Calibri"/>
              </a:rPr>
              <a:t> Managed and secure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But Dev Boxes don’t just empower dev teams—they offer critical tools to IT and dev infra professionals as well, making it easy to maintain greater control over security, compliance, and cost.</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Microsoft Dev Boxes are automatically enrolled in Intune and managed by Microsoft Endpoint Manager, making it easy for IT admins to manage Dev Boxes like any other device.</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Comprehensive access controls in AAD enable IT admins to organize access by project or user type, making it easy to control permissions and policies on a project-by-project and Dev Box-by-Dev Box basis. For especially sensitive workloads, for instance, you can set conditional access policies or risk-based sign-in policies, such as requiring users to connect via a compliant device or requiring MFA sign-in.</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Thanks to Intune integrations, IT admins can easily push out zero-day patches to whatever devices they need to update across the organizations, ensuring all Dev Boxes are kept up-to-date. Should a Dev Box ever become compromised, IT admins can isolate the Dev Box while helping the developer get up and running on a new Dev Box.</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1884004"/>
      </p:ext>
    </p:extLst>
  </p:cSld>
  <p:clrMapOvr>
    <a:masterClrMapping/>
  </p:clrMapOvr>
</p:notes>
</file>

<file path=ppt/notesSlides/notesSlide2.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
              </a:lnSpc>
              <a:spcBef>
                <a:spcPts val="0"/>
              </a:spcBef>
              <a:spcAft>
                <a:spcPts val="800"/>
              </a:spcAft>
              <a:buClrTx/>
              <a:buSzTx/>
              <a:buFontTx/>
              <a:buNone/>
              <a:tabLst/>
              <a:defRPr/>
            </a:pPr>
            <a:r>
              <a:rPr lang="en-US" sz="2000" b="1">
                <a:cs typeface="Calibri"/>
              </a:rPr>
              <a:t>Slide title:</a:t>
            </a:r>
            <a:r>
              <a:rPr lang="en-US" sz="2000" b="0">
                <a:cs typeface="Calibri"/>
              </a:rPr>
              <a:t> DevOps is key to enabling agile development of modern apps</a:t>
            </a:r>
          </a:p>
          <a:p>
            <a:pPr marL="0" marR="0">
              <a:lnSpc>
                <a:spcPct val="107%"/>
              </a:lnSpc>
              <a:spcBef>
                <a:spcPts val="0"/>
              </a:spcBef>
              <a:spcAft>
                <a:spcPts val="800"/>
              </a:spcAft>
            </a:pPr>
            <a:endParaRPr lang="en-US" sz="20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
              </a:lnSpc>
              <a:spcBef>
                <a:spcPts val="0"/>
              </a:spcBef>
              <a:spcAft>
                <a:spcPts val="800"/>
              </a:spcAft>
            </a:pPr>
            <a:r>
              <a:rPr lang="en-US" sz="2000">
                <a:effectLst/>
                <a:latin typeface="Segoe UI" panose="020B0502040204020203" pitchFamily="34" charset="0"/>
                <a:ea typeface="Calibri" panose="020F0502020204030204" pitchFamily="34" charset="0"/>
                <a:cs typeface="Arial" panose="020B0604020202020204" pitchFamily="34" charset="0"/>
              </a:rPr>
              <a:t>What we all have seen the last years, is that:</a:t>
            </a:r>
          </a:p>
          <a:p>
            <a:pPr marL="342900" marR="0" indent="-342900">
              <a:lnSpc>
                <a:spcPct val="107%"/>
              </a:lnSpc>
              <a:spcBef>
                <a:spcPts val="0"/>
              </a:spcBef>
              <a:spcAft>
                <a:spcPts val="800"/>
              </a:spcAft>
              <a:buFont typeface="Arial" panose="020B0604020202020204" pitchFamily="34" charset="0"/>
              <a:buChar char="•"/>
            </a:pPr>
            <a:r>
              <a:rPr lang="en-US" sz="2000" b="1">
                <a:effectLst/>
                <a:latin typeface="Segoe UI" panose="020B0502040204020203" pitchFamily="34" charset="0"/>
                <a:ea typeface="Calibri" panose="020F0502020204030204" pitchFamily="34" charset="0"/>
                <a:cs typeface="Arial" panose="020B0604020202020204" pitchFamily="34" charset="0"/>
              </a:rPr>
              <a:t>Across industries, modern development processes have transformed what developers can achieve. </a:t>
            </a:r>
          </a:p>
          <a:p>
            <a:pPr marL="342900" marR="0" indent="-342900">
              <a:lnSpc>
                <a:spcPct val="107%"/>
              </a:lnSpc>
              <a:spcBef>
                <a:spcPts val="0"/>
              </a:spcBef>
              <a:spcAft>
                <a:spcPts val="800"/>
              </a:spcAft>
              <a:buFont typeface="Arial" panose="020B0604020202020204" pitchFamily="34" charset="0"/>
              <a:buChar char="•"/>
            </a:pPr>
            <a:r>
              <a:rPr lang="en-US" sz="2000" b="1">
                <a:effectLst/>
                <a:latin typeface="Segoe UI" panose="020B0502040204020203" pitchFamily="34" charset="0"/>
                <a:ea typeface="Calibri" panose="020F0502020204030204" pitchFamily="34" charset="0"/>
                <a:cs typeface="Arial" panose="020B0604020202020204" pitchFamily="34" charset="0"/>
              </a:rPr>
              <a:t>Best-in-class planning, development, security and collaboration tools make it easier for developers to innovate and accelerate time-to-value for the business</a:t>
            </a:r>
            <a:endParaRPr lang="en-US" sz="2000">
              <a:effectLst/>
              <a:latin typeface="Segoe UI" panose="020B0502040204020203" pitchFamily="34" charset="0"/>
              <a:ea typeface="Calibri" panose="020F0502020204030204" pitchFamily="34" charset="0"/>
              <a:cs typeface="Arial" panose="020B0604020202020204" pitchFamily="34" charset="0"/>
            </a:endParaRPr>
          </a:p>
          <a:p>
            <a:pPr marL="342900" marR="0" indent="-342900">
              <a:lnSpc>
                <a:spcPct val="107%"/>
              </a:lnSpc>
              <a:spcBef>
                <a:spcPts val="0"/>
              </a:spcBef>
              <a:spcAft>
                <a:spcPts val="800"/>
              </a:spcAft>
              <a:buFont typeface="Arial" panose="020B0604020202020204" pitchFamily="34" charset="0"/>
              <a:buChar char="•"/>
            </a:pPr>
            <a:r>
              <a:rPr lang="en-US" sz="2000" b="1">
                <a:effectLst/>
                <a:latin typeface="Segoe UI" panose="020B0502040204020203" pitchFamily="34" charset="0"/>
                <a:ea typeface="Calibri" panose="020F0502020204030204" pitchFamily="34" charset="0"/>
                <a:cs typeface="Arial" panose="020B0604020202020204" pitchFamily="34" charset="0"/>
              </a:rPr>
              <a:t>The maturity of the DevOps adoption differs per organization and per industry</a:t>
            </a:r>
          </a:p>
          <a:p>
            <a:pPr marL="0" marR="0">
              <a:lnSpc>
                <a:spcPct val="107%"/>
              </a:lnSpc>
              <a:spcBef>
                <a:spcPts val="0"/>
              </a:spcBef>
              <a:spcAft>
                <a:spcPts val="800"/>
              </a:spcAft>
            </a:pPr>
            <a:endParaRPr lang="en-US" sz="20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
              </a:lnSpc>
              <a:spcBef>
                <a:spcPts val="0"/>
              </a:spcBef>
              <a:spcAft>
                <a:spcPts val="800"/>
              </a:spcAft>
            </a:pPr>
            <a:r>
              <a:rPr lang="en-US" sz="2000">
                <a:effectLst/>
                <a:latin typeface="Segoe UI" panose="020B0502040204020203" pitchFamily="34" charset="0"/>
                <a:ea typeface="Calibri" panose="020F0502020204030204" pitchFamily="34" charset="0"/>
                <a:cs typeface="Arial" panose="020B0604020202020204" pitchFamily="34" charset="0"/>
              </a:rPr>
              <a:t>Empowering developers means tangible business value as well—according to McKinsey, organizations with widely adopted DevOps practices see four-times higher revenue growth than their counterparts.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0595253"/>
      </p:ext>
    </p:extLst>
  </p:cSld>
  <p:clrMapOvr>
    <a:masterClrMapping/>
  </p:clrMapOvr>
</p:notes>
</file>

<file path=ppt/notesSlides/notesSlide20.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lang="en-US" sz="2000" b="1">
                <a:cs typeface="Calibri"/>
              </a:rPr>
              <a:t>Slide title:</a:t>
            </a:r>
            <a:r>
              <a:rPr lang="en-US" sz="2000" b="0">
                <a:cs typeface="Calibri"/>
              </a:rPr>
              <a:t> Managed and secure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But Dev Boxes don’t just empower dev teams—they offer critical tools to IT and dev infra professionals as well, making it easy to maintain greater control over security, compliance, and cost.</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Microsoft Dev Boxes are automatically enrolled in Intune and managed by Microsoft Endpoint Manager, making it easy for IT admins to manage Dev Boxes like any other device.</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Comprehensive access controls in AAD enable IT admins to organize access by project or user type, making it easy to control permissions and policies on a project-by-project and Dev Box-by-Dev Box basis. For especially sensitive workloads, for instance, you can set conditional access policies or risk-based sign-in policies, such as requiring users to connect via a compliant device or requiring MFA sign-in.</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Thanks to Intune integrations, IT admins can easily push out zero-day patches to whatever devices they need to update across the organizations, ensuring all Dev Boxes are kept up-to-date. Should a Dev Box ever become compromised, IT admins can isolate the Dev Box while helping the developer get up and running on a new Dev Box.</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7035969"/>
      </p:ext>
    </p:extLst>
  </p:cSld>
  <p:clrMapOvr>
    <a:masterClrMapping/>
  </p:clrMapOvr>
</p:notes>
</file>

<file path=ppt/notesSlides/notesSlide3.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lang="en-US" sz="2000" b="1">
                <a:cs typeface="Calibri"/>
              </a:rPr>
              <a:t>Slide title:</a:t>
            </a:r>
            <a:r>
              <a:rPr lang="en-US" sz="2000" b="0">
                <a:cs typeface="Calibri"/>
              </a:rPr>
              <a:t> Current infrastructure remains a bottleneck to agility by limiting productivity and security</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Yet for all the good that modern dev tools and practices already provide, many developers are still constrained by their existing software engineering systems.</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Setup:</a:t>
            </a:r>
            <a:r>
              <a:rPr kumimoji="0" lang="en-US" sz="2000" b="0" i="0" u="none" strike="noStrike" kern="1200" cap="none" spc="0" normalizeH="0" baseline="0%" noProof="0">
                <a:ln>
                  <a:noFill/>
                </a:ln>
                <a:solidFill>
                  <a:srgbClr val="FFFFFF"/>
                </a:solidFill>
                <a:effectLst/>
                <a:uLnTx/>
                <a:uFillTx/>
                <a:latin typeface="Segoe UI"/>
                <a:ea typeface="+mn-ea"/>
                <a:cs typeface="+mn-cs"/>
              </a:rPr>
              <a:t> When onboarding to a new project for instance, </a:t>
            </a:r>
            <a:r>
              <a:rPr kumimoji="0" lang="en-US" sz="2000" b="0" i="0" u="none" strike="noStrike" kern="1200" cap="none" spc="0" normalizeH="0" baseline="0%" noProof="0" err="1">
                <a:ln>
                  <a:noFill/>
                </a:ln>
                <a:solidFill>
                  <a:srgbClr val="FFFFFF"/>
                </a:solidFill>
                <a:effectLst/>
                <a:uLnTx/>
                <a:uFillTx/>
                <a:latin typeface="Segoe UI"/>
                <a:ea typeface="+mn-ea"/>
                <a:cs typeface="+mn-cs"/>
              </a:rPr>
              <a:t>devs</a:t>
            </a:r>
            <a:r>
              <a:rPr kumimoji="0" lang="en-US" sz="2000" b="0" i="0" u="none" strike="noStrike" kern="1200" cap="none" spc="0" normalizeH="0" baseline="0%" noProof="0">
                <a:ln>
                  <a:noFill/>
                </a:ln>
                <a:solidFill>
                  <a:srgbClr val="FFFFFF"/>
                </a:solidFill>
                <a:effectLst/>
                <a:uLnTx/>
                <a:uFillTx/>
                <a:latin typeface="Segoe UI"/>
                <a:ea typeface="+mn-ea"/>
                <a:cs typeface="+mn-cs"/>
              </a:rPr>
              <a:t> must work with the dev infra team to set up and configure their workstation. This can take days—if not weeks—to complete and is prone to errors that take even longer to emerge and address. </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Multi projects:</a:t>
            </a:r>
            <a:r>
              <a:rPr kumimoji="0" lang="en-US" sz="2000" b="0" i="0" u="none" strike="noStrike" kern="1200" cap="none" spc="0" normalizeH="0" baseline="0%" noProof="0">
                <a:ln>
                  <a:noFill/>
                </a:ln>
                <a:solidFill>
                  <a:srgbClr val="FFFFFF"/>
                </a:solidFill>
                <a:effectLst/>
                <a:uLnTx/>
                <a:uFillTx/>
                <a:latin typeface="Segoe UI"/>
                <a:ea typeface="+mn-ea"/>
                <a:cs typeface="+mn-cs"/>
              </a:rPr>
              <a:t> For developers working across projects, trying to manage too many dependencies on a single workstation can result in even more errors and conflicts that bog down the system. Paired with static compute resources, this can make it hard for developers to quickly switch between tasks and perform high-demand processes.</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1" i="0" u="none" strike="noStrike" kern="1200" cap="none" spc="0" normalizeH="0" baseline="0%" noProof="0">
                <a:ln>
                  <a:noFill/>
                </a:ln>
                <a:solidFill>
                  <a:srgbClr val="FFFFFF"/>
                </a:solidFill>
                <a:effectLst/>
                <a:uLnTx/>
                <a:uFillTx/>
                <a:latin typeface="Segoe UI"/>
                <a:ea typeface="+mn-ea"/>
                <a:cs typeface="+mn-cs"/>
              </a:rPr>
              <a:t>Security:</a:t>
            </a:r>
            <a:r>
              <a:rPr kumimoji="0" lang="en-US" sz="2000" b="0" i="0" u="none" strike="noStrike" kern="1200" cap="none" spc="0" normalizeH="0" baseline="0%" noProof="0">
                <a:ln>
                  <a:noFill/>
                </a:ln>
                <a:solidFill>
                  <a:srgbClr val="FFFFFF"/>
                </a:solidFill>
                <a:effectLst/>
                <a:uLnTx/>
                <a:uFillTx/>
                <a:latin typeface="Segoe UI"/>
                <a:ea typeface="+mn-ea"/>
                <a:cs typeface="+mn-cs"/>
              </a:rPr>
              <a:t> At the same time, modern dev workstations also pose several security risks for the organization—particularly when expanding to hybrid dev teams with members spread around the world. As remote work becomes more common, it’s harder than ever for IT admins to control access to sensitive information like source code. IT admins also can’t manage remote workstations in the same way as on-prem workstations, putting developers and their devices at increased risk of exposure. This is especially problematic when trying to support developers working across a variety of industries, as many industries come with their own set of regulatory requirements that are hard to enforce on remote devices.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02645821"/>
      </p:ext>
    </p:extLst>
  </p:cSld>
  <p:clrMapOvr>
    <a:masterClrMapping/>
  </p:clrMapOvr>
</p:notes>
</file>

<file path=ppt/notesSlides/notesSlide4.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472" rtl="0" eaLnBrk="1" fontAlgn="base" latinLnBrk="0" hangingPunct="1">
              <a:lnSpc>
                <a:spcPct val="90%"/>
              </a:lnSpc>
              <a:spcBef>
                <a:spcPct val="0%"/>
              </a:spcBef>
              <a:spcAft>
                <a:spcPct val="0%"/>
              </a:spcAft>
              <a:buClrTx/>
              <a:buSzTx/>
              <a:buFont typeface="Arial" panose="020B0604020202020204" pitchFamily="34" charset="0"/>
              <a:buNone/>
              <a:tabLst/>
              <a:defRPr/>
            </a:pPr>
            <a:r>
              <a:rPr lang="en-US" sz="1100" b="1">
                <a:cs typeface="Calibri"/>
              </a:rPr>
              <a:t>Slide title:</a:t>
            </a:r>
            <a:r>
              <a:rPr lang="en-US" sz="1100" b="0">
                <a:cs typeface="Calibri"/>
              </a:rPr>
              <a:t> New infrastructure solutions can help bridge the gap between dev and infra teams by enabling…</a:t>
            </a:r>
          </a:p>
          <a:p>
            <a:pPr marL="0" marR="0" lvl="0" indent="0" algn="l" defTabSz="932472" rtl="0" eaLnBrk="1" fontAlgn="base" latinLnBrk="0" hangingPunct="1">
              <a:lnSpc>
                <a:spcPct val="90%"/>
              </a:lnSpc>
              <a:spcBef>
                <a:spcPct val="0%"/>
              </a:spcBef>
              <a:spcAft>
                <a:spcPct val="0%"/>
              </a:spcAft>
              <a:buClrTx/>
              <a:buSzTx/>
              <a:buFont typeface="Arial" panose="020B0604020202020204" pitchFamily="34" charset="0"/>
              <a:buNone/>
              <a:tabLst/>
              <a:defRPr/>
            </a:pPr>
            <a:endParaRPr lang="en-US" sz="1100" b="0"/>
          </a:p>
          <a:p>
            <a:pPr marL="0" marR="0" lvl="0" indent="0" algn="l" defTabSz="932472" rtl="0" eaLnBrk="1" fontAlgn="base" latinLnBrk="0" hangingPunct="1">
              <a:lnSpc>
                <a:spcPct val="90%"/>
              </a:lnSpc>
              <a:spcBef>
                <a:spcPct val="0%"/>
              </a:spcBef>
              <a:spcAft>
                <a:spcPct val="0%"/>
              </a:spcAft>
              <a:buClrTx/>
              <a:buSzTx/>
              <a:buFont typeface="Arial" panose="020B0604020202020204" pitchFamily="34" charset="0"/>
              <a:buNone/>
              <a:tabLst/>
              <a:defRPr/>
            </a:pPr>
            <a:r>
              <a:rPr lang="en-US" sz="1100" b="0"/>
              <a:t>To overcome these challenges, a new approach to software development infrastructure is needed—one that empowers developers and IT admins alike. </a:t>
            </a:r>
          </a:p>
          <a:p>
            <a:pPr marL="0" marR="0" lvl="0" indent="0" algn="l" defTabSz="932472" rtl="0" eaLnBrk="1" fontAlgn="base" latinLnBrk="0" hangingPunct="1">
              <a:lnSpc>
                <a:spcPct val="90%"/>
              </a:lnSpc>
              <a:spcBef>
                <a:spcPct val="0%"/>
              </a:spcBef>
              <a:spcAft>
                <a:spcPct val="0%"/>
              </a:spcAft>
              <a:buClrTx/>
              <a:buSzTx/>
              <a:buFont typeface="Arial" panose="020B0604020202020204" pitchFamily="34" charset="0"/>
              <a:buNone/>
              <a:tabLst/>
              <a:defRPr/>
            </a:pPr>
            <a:endParaRPr lang="en-US" sz="1100" b="0"/>
          </a:p>
          <a:p>
            <a:pPr marL="0" marR="0" lvl="0" indent="0" algn="l" defTabSz="932472" rtl="0" eaLnBrk="1" fontAlgn="base" latinLnBrk="0" hangingPunct="1">
              <a:lnSpc>
                <a:spcPct val="90%"/>
              </a:lnSpc>
              <a:spcBef>
                <a:spcPct val="0%"/>
              </a:spcBef>
              <a:spcAft>
                <a:spcPct val="0%"/>
              </a:spcAft>
              <a:buClrTx/>
              <a:buSzTx/>
              <a:buFont typeface="Arial" panose="020B0604020202020204" pitchFamily="34" charset="0"/>
              <a:buNone/>
              <a:tabLst/>
              <a:defRPr/>
            </a:pPr>
            <a:r>
              <a:rPr lang="en-US" sz="1100" b="0"/>
              <a:t>For developers, speed and usability are critical—ensuring they have convenient, self-service access to all the tools and resources they need to focus on their code without interruption. At the same time, effectively managing security, compliance, and cost requires centralized controls in the hands of IT admins and dev infrastructure teams.</a:t>
            </a:r>
          </a:p>
          <a:p>
            <a:pPr marL="0" marR="0" lvl="0" indent="0" algn="l" defTabSz="932472" rtl="0" eaLnBrk="1" fontAlgn="base" latinLnBrk="0" hangingPunct="1">
              <a:lnSpc>
                <a:spcPct val="90%"/>
              </a:lnSpc>
              <a:spcBef>
                <a:spcPct val="0%"/>
              </a:spcBef>
              <a:spcAft>
                <a:spcPct val="0%"/>
              </a:spcAft>
              <a:buClrTx/>
              <a:buSzTx/>
              <a:buFont typeface="Arial" panose="020B0604020202020204" pitchFamily="34" charset="0"/>
              <a:buNone/>
              <a:tabLst/>
              <a:defRPr/>
            </a:pPr>
            <a:endParaRPr lang="en-US" sz="1100" b="0"/>
          </a:p>
          <a:p>
            <a:pPr marL="0" marR="0" lvl="0" indent="0" algn="l" defTabSz="932472" rtl="0" eaLnBrk="1" fontAlgn="base" latinLnBrk="0" hangingPunct="1">
              <a:lnSpc>
                <a:spcPct val="90%"/>
              </a:lnSpc>
              <a:spcBef>
                <a:spcPct val="0%"/>
              </a:spcBef>
              <a:spcAft>
                <a:spcPct val="0%"/>
              </a:spcAft>
              <a:buClrTx/>
              <a:buSzTx/>
              <a:buFont typeface="Arial" panose="020B0604020202020204" pitchFamily="34" charset="0"/>
              <a:buNone/>
              <a:tabLst/>
              <a:defRPr/>
            </a:pPr>
            <a:r>
              <a:rPr lang="en-US" sz="1100" b="0"/>
              <a:t>At Microsoft, we’re working to empower developers to realize their full potential and are committed to reducing barriers to productivity and agility.</a:t>
            </a:r>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8961707"/>
      </p:ext>
    </p:extLst>
  </p:cSld>
  <p:clrMapOvr>
    <a:masterClrMapping/>
  </p:clrMapOvr>
</p:notes>
</file>

<file path=ppt/notesSlides/notesSlide5.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
              </a:lnSpc>
              <a:spcBef>
                <a:spcPts val="0"/>
              </a:spcBef>
              <a:spcAft>
                <a:spcPts val="800"/>
              </a:spcAft>
              <a:buClrTx/>
              <a:buSzTx/>
              <a:buFontTx/>
              <a:buNone/>
              <a:tabLst/>
              <a:defRPr/>
            </a:pPr>
            <a:r>
              <a:rPr lang="en-US" sz="2000" b="1">
                <a:cs typeface="Calibri"/>
              </a:rPr>
              <a:t>Slide title:</a:t>
            </a:r>
            <a:r>
              <a:rPr lang="en-US" sz="2000" b="0">
                <a:cs typeface="Calibri"/>
              </a:rPr>
              <a:t> DevOps is key to enabling agile development of modern apps</a:t>
            </a:r>
          </a:p>
          <a:p>
            <a:pPr marL="0" marR="0">
              <a:lnSpc>
                <a:spcPct val="107%"/>
              </a:lnSpc>
              <a:spcBef>
                <a:spcPts val="0"/>
              </a:spcBef>
              <a:spcAft>
                <a:spcPts val="800"/>
              </a:spcAft>
            </a:pPr>
            <a:endParaRPr lang="en-US" sz="20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
              </a:lnSpc>
              <a:spcBef>
                <a:spcPts val="0"/>
              </a:spcBef>
              <a:spcAft>
                <a:spcPts val="800"/>
              </a:spcAft>
            </a:pPr>
            <a:r>
              <a:rPr lang="en-US" sz="2000">
                <a:effectLst/>
                <a:latin typeface="Segoe UI" panose="020B0502040204020203" pitchFamily="34" charset="0"/>
                <a:ea typeface="Calibri" panose="020F0502020204030204" pitchFamily="34" charset="0"/>
                <a:cs typeface="Arial" panose="020B0604020202020204" pitchFamily="34" charset="0"/>
              </a:rPr>
              <a:t>Across industries, modern development processes have transformed what developers can achieve. Best-in-class planning, development, and collaboration tools make it easier for developers to innovate and connect with their dev teams, while automated processes help improve performance. In doing so, these tools and processes empower </a:t>
            </a:r>
            <a:r>
              <a:rPr lang="en-US" sz="2000" err="1">
                <a:effectLst/>
                <a:latin typeface="Segoe UI" panose="020B0502040204020203" pitchFamily="34" charset="0"/>
                <a:ea typeface="Calibri" panose="020F0502020204030204" pitchFamily="34" charset="0"/>
                <a:cs typeface="Arial" panose="020B0604020202020204" pitchFamily="34" charset="0"/>
              </a:rPr>
              <a:t>devs</a:t>
            </a:r>
            <a:r>
              <a:rPr lang="en-US" sz="2000">
                <a:effectLst/>
                <a:latin typeface="Segoe UI" panose="020B0502040204020203" pitchFamily="34" charset="0"/>
                <a:ea typeface="Calibri" panose="020F0502020204030204" pitchFamily="34" charset="0"/>
                <a:cs typeface="Arial" panose="020B0604020202020204" pitchFamily="34" charset="0"/>
              </a:rPr>
              <a:t> to focus on the creativity of development while writing the code that only they can write.</a:t>
            </a:r>
          </a:p>
          <a:p>
            <a:pPr marL="0" marR="0">
              <a:lnSpc>
                <a:spcPct val="107%"/>
              </a:lnSpc>
              <a:spcBef>
                <a:spcPts val="0"/>
              </a:spcBef>
              <a:spcAft>
                <a:spcPts val="800"/>
              </a:spcAft>
            </a:pPr>
            <a:endParaRPr lang="en-US" sz="2000">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
              </a:lnSpc>
              <a:spcBef>
                <a:spcPts val="0"/>
              </a:spcBef>
              <a:spcAft>
                <a:spcPts val="800"/>
              </a:spcAft>
            </a:pPr>
            <a:r>
              <a:rPr lang="en-US" sz="2000">
                <a:effectLst/>
                <a:latin typeface="Segoe UI" panose="020B0502040204020203" pitchFamily="34" charset="0"/>
                <a:ea typeface="Calibri" panose="020F0502020204030204" pitchFamily="34" charset="0"/>
                <a:cs typeface="Arial" panose="020B0604020202020204" pitchFamily="34" charset="0"/>
              </a:rPr>
              <a:t>Empowering developers means tangible business value as well—according to McKinsey, organizations with widely adopted DevOps practices see four-times higher revenue growth than their counterparts.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3D7B9D4F-5F19-438C-92E8-037C6AE8F87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9372758"/>
      </p:ext>
    </p:extLst>
  </p:cSld>
  <p:clrMapOvr>
    <a:masterClrMapping/>
  </p:clrMapOvr>
</p:notes>
</file>

<file path=ppt/notesSlides/notesSlide6.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lang="en-US" sz="2000" b="1" dirty="0">
                <a:cs typeface="Calibri"/>
              </a:rPr>
              <a:t>Azure DTL = </a:t>
            </a:r>
            <a:r>
              <a:rPr lang="en-US" sz="2000" b="0" dirty="0">
                <a:cs typeface="Calibri"/>
              </a:rPr>
              <a:t>PaaS solution</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Calibri"/>
              </a:rPr>
              <a:t>Microsoft </a:t>
            </a:r>
            <a:r>
              <a:rPr kumimoji="0" lang="en-US" sz="2000" b="1" i="0" u="none" strike="noStrike" kern="1200" cap="none" spc="0" normalizeH="0" baseline="0%" noProof="0" dirty="0" err="1">
                <a:ln>
                  <a:noFill/>
                </a:ln>
                <a:solidFill>
                  <a:srgbClr val="FFFFFF"/>
                </a:solidFill>
                <a:effectLst/>
                <a:uLnTx/>
                <a:uFillTx/>
                <a:latin typeface="Segoe UI"/>
                <a:ea typeface="+mn-ea"/>
                <a:cs typeface="Calibri"/>
              </a:rPr>
              <a:t>DevBox</a:t>
            </a:r>
            <a:r>
              <a:rPr kumimoji="0" lang="en-US" sz="2000" b="0" i="0" u="none" strike="noStrike" kern="1200" cap="none" spc="0" normalizeH="0" baseline="0%" noProof="0" dirty="0">
                <a:ln>
                  <a:noFill/>
                </a:ln>
                <a:solidFill>
                  <a:srgbClr val="FFFFFF"/>
                </a:solidFill>
                <a:effectLst/>
                <a:uLnTx/>
                <a:uFillTx/>
                <a:latin typeface="Segoe UI"/>
                <a:ea typeface="+mn-ea"/>
                <a:cs typeface="Calibri"/>
              </a:rPr>
              <a:t> = SaaS solution / Consumption based</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1" i="0" u="none" strike="noStrike" kern="1200" cap="none" spc="0" normalizeH="0" baseline="0%" noProof="0" dirty="0">
                <a:ln>
                  <a:noFill/>
                </a:ln>
                <a:solidFill>
                  <a:srgbClr val="FFFFFF"/>
                </a:solidFill>
                <a:effectLst/>
                <a:uLnTx/>
                <a:uFillTx/>
                <a:latin typeface="Segoe UI"/>
                <a:ea typeface="+mn-ea"/>
                <a:cs typeface="Calibri"/>
              </a:rPr>
              <a:t>W365 Cloud PC</a:t>
            </a:r>
            <a:r>
              <a:rPr kumimoji="0" lang="en-US" sz="2000" b="0" i="0" u="none" strike="noStrike" kern="1200" cap="none" spc="0" normalizeH="0" baseline="0%" noProof="0" dirty="0">
                <a:ln>
                  <a:noFill/>
                </a:ln>
                <a:solidFill>
                  <a:srgbClr val="FFFFFF"/>
                </a:solidFill>
                <a:effectLst/>
                <a:uLnTx/>
                <a:uFillTx/>
                <a:latin typeface="Segoe UI"/>
                <a:ea typeface="+mn-ea"/>
                <a:cs typeface="Calibri"/>
              </a:rPr>
              <a:t> = License based</a:t>
            </a:r>
            <a:endParaRPr kumimoji="0" lang="en-US" sz="2000" b="1"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12585149"/>
      </p:ext>
    </p:extLst>
  </p:cSld>
  <p:clrMapOvr>
    <a:masterClrMapping/>
  </p:clrMapOvr>
</p:notes>
</file>

<file path=ppt/notesSlides/notesSlide7.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
              </a:lnSpc>
              <a:spcBef>
                <a:spcPts val="0"/>
              </a:spcBef>
              <a:spcAft>
                <a:spcPts val="600"/>
              </a:spcAft>
              <a:buClrTx/>
              <a:buSzTx/>
              <a:buFontTx/>
              <a:buNone/>
              <a:tabLst/>
              <a:defRPr/>
            </a:pPr>
            <a:r>
              <a:rPr lang="en-US" sz="1200" b="1">
                <a:cs typeface="Calibri"/>
              </a:rPr>
              <a:t>Slide title:</a:t>
            </a:r>
            <a:r>
              <a:rPr lang="en-US" sz="1200" b="0">
                <a:cs typeface="Calibri"/>
              </a:rPr>
              <a:t> Introducing Microsoft Dev Box</a:t>
            </a:r>
          </a:p>
          <a:p>
            <a:pPr marL="0" marR="0">
              <a:spcBef>
                <a:spcPts val="0"/>
              </a:spcBef>
              <a:spcAft>
                <a:spcPts val="600"/>
              </a:spcAft>
            </a:pPr>
            <a:endParaRPr lang="en-US"/>
          </a:p>
          <a:p>
            <a:pPr marL="0" marR="0">
              <a:spcBef>
                <a:spcPts val="0"/>
              </a:spcBef>
              <a:spcAft>
                <a:spcPts val="600"/>
              </a:spcAft>
            </a:pPr>
            <a:r>
              <a:rPr lang="en-US"/>
              <a:t>That’s why we’re excited to announce Microsoft Dev Box, </a:t>
            </a:r>
            <a:r>
              <a:rPr lang="en-US" sz="1800" kern="1200">
                <a:solidFill>
                  <a:srgbClr val="000000"/>
                </a:solidFill>
                <a:effectLst/>
                <a:latin typeface="Segoe UI" panose="020B0502040204020203" pitchFamily="34" charset="0"/>
                <a:ea typeface="Times New Roman" panose="02020603050405020304" pitchFamily="18" charset="0"/>
              </a:rPr>
              <a:t>ready-to-code, secure developer workstations for a hybrid team of any size.</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45A6B65A-0EE7-4F19-9135-40073E52D8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672177"/>
      </p:ext>
    </p:extLst>
  </p:cSld>
  <p:clrMapOvr>
    <a:masterClrMapping/>
  </p:clrMapOvr>
</p:notes>
</file>

<file path=ppt/notesSlides/notesSlide8.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
              </a:lnSpc>
              <a:spcBef>
                <a:spcPts val="0"/>
              </a:spcBef>
              <a:spcAft>
                <a:spcPts val="0"/>
              </a:spcAft>
              <a:buClrTx/>
              <a:buSzTx/>
              <a:buFontTx/>
              <a:buNone/>
              <a:tabLst/>
              <a:defRPr/>
            </a:pPr>
            <a:r>
              <a:rPr lang="en-US" sz="1200" b="1">
                <a:cs typeface="Calibri"/>
              </a:rPr>
              <a:t>Slide title:</a:t>
            </a:r>
            <a:r>
              <a:rPr lang="en-US" sz="1200" b="0">
                <a:cs typeface="Calibri"/>
              </a:rPr>
              <a:t> Enable self-service development with Microsoft Dev Box</a:t>
            </a:r>
          </a:p>
          <a:p>
            <a:endParaRPr lang="en-US"/>
          </a:p>
          <a:p>
            <a:r>
              <a:rPr lang="en-US"/>
              <a:t>Microsoft Dev Box provides developers with self-service access to high-performance, cloud-based workstations preconfigured and ready-to-code for specific projects and tasks. </a:t>
            </a:r>
          </a:p>
          <a:p>
            <a:endParaRPr lang="en-US"/>
          </a:p>
          <a:p>
            <a:pPr marL="0" marR="0">
              <a:spcBef>
                <a:spcPts val="0"/>
              </a:spcBef>
              <a:spcAft>
                <a:spcPts val="600"/>
              </a:spcAft>
            </a:pPr>
            <a:r>
              <a:rPr lang="en-US" sz="1800" kern="1200">
                <a:solidFill>
                  <a:srgbClr val="000000"/>
                </a:solidFill>
                <a:effectLst/>
                <a:latin typeface="Segoe UI" panose="020B0502040204020203" pitchFamily="34" charset="0"/>
                <a:ea typeface="Times New Roman" panose="02020603050405020304" pitchFamily="18" charset="0"/>
              </a:rPr>
              <a:t>Dev Boxes are ready-to-code, enabling developers to get started quickly without having to worry about setting up and configuring their workstation. Developers can simply select from a pool of preconfigured Dev Boxes provided by their dev team and run and understand their code as soon as the Dev Box deploys.</a:t>
            </a:r>
          </a:p>
          <a:p>
            <a:pPr marL="0" marR="0">
              <a:spcBef>
                <a:spcPts val="0"/>
              </a:spcBef>
              <a:spcAft>
                <a:spcPts val="600"/>
              </a:spcAft>
            </a:pPr>
            <a:endParaRPr lang="en-US" sz="1800" kern="1200">
              <a:solidFill>
                <a:srgbClr val="000000"/>
              </a:solidFill>
              <a:effectLst/>
              <a:latin typeface="Segoe UI" panose="020B0502040204020203" pitchFamily="34" charset="0"/>
              <a:ea typeface="Times New Roman" panose="02020603050405020304" pitchFamily="18" charset="0"/>
            </a:endParaRPr>
          </a:p>
          <a:p>
            <a:pPr marL="0" marR="0">
              <a:spcBef>
                <a:spcPts val="0"/>
              </a:spcBef>
              <a:spcAft>
                <a:spcPts val="600"/>
              </a:spcAft>
            </a:pPr>
            <a:r>
              <a:rPr lang="en-US" sz="1800" kern="1200">
                <a:solidFill>
                  <a:srgbClr val="000000"/>
                </a:solidFill>
                <a:effectLst/>
                <a:latin typeface="Segoe UI" panose="020B0502040204020203" pitchFamily="34" charset="0"/>
              </a:rPr>
              <a:t>At the same time, Dev Boxes are managed and secured through centralized governance tools operated by IT. Wherever Dev Boxes are running, IT admins and dev infra teams can track and monitor their usage to ensure greater security, compliance, and cost efficiency.</a:t>
            </a:r>
          </a:p>
          <a:p>
            <a:pPr marL="0" marR="0">
              <a:spcBef>
                <a:spcPts val="0"/>
              </a:spcBef>
              <a:spcAft>
                <a:spcPts val="600"/>
              </a:spcAft>
            </a:pPr>
            <a:endParaRPr lang="en-US" sz="1800" kern="1200">
              <a:solidFill>
                <a:srgbClr val="000000"/>
              </a:solidFill>
              <a:effectLst/>
              <a:latin typeface="Segoe UI" panose="020B0502040204020203" pitchFamily="34" charset="0"/>
            </a:endParaRPr>
          </a:p>
          <a:p>
            <a:pPr marL="0" marR="0">
              <a:spcBef>
                <a:spcPts val="0"/>
              </a:spcBef>
              <a:spcAft>
                <a:spcPts val="600"/>
              </a:spcAft>
            </a:pPr>
            <a:r>
              <a:rPr lang="en-US" sz="1800" kern="1200">
                <a:solidFill>
                  <a:srgbClr val="000000"/>
                </a:solidFill>
                <a:effectLst/>
                <a:latin typeface="Segoe UI" panose="020B0502040204020203" pitchFamily="34" charset="0"/>
              </a:rPr>
              <a:t>To ensure Dev Boxes can support any developer workload without exposing the organization to unnecessary risk, they are flexible but controlled—dev teams preconfigure Dev Boxes for their developers, including whatever dev tools, SDKs, code repos, and more that their developers need for any project or specific task.</a:t>
            </a:r>
          </a:p>
          <a:p>
            <a:pPr marL="0" marR="0">
              <a:spcBef>
                <a:spcPts val="0"/>
              </a:spcBef>
              <a:spcAft>
                <a:spcPts val="600"/>
              </a:spcAft>
            </a:pPr>
            <a:endParaRPr lang="en-US" sz="1800" kern="1200">
              <a:solidFill>
                <a:srgbClr val="000000"/>
              </a:solidFill>
              <a:effectLst/>
              <a:latin typeface="Segoe UI" panose="020B0502040204020203" pitchFamily="34" charset="0"/>
            </a:endParaRPr>
          </a:p>
          <a:p>
            <a:pPr marL="0" marR="0">
              <a:spcBef>
                <a:spcPts val="0"/>
              </a:spcBef>
              <a:spcAft>
                <a:spcPts val="600"/>
              </a:spcAft>
            </a:pPr>
            <a:r>
              <a:rPr lang="en-US" sz="1800" kern="1200">
                <a:solidFill>
                  <a:srgbClr val="000000"/>
                </a:solidFill>
                <a:effectLst/>
                <a:latin typeface="Segoe UI" panose="020B0502040204020203" pitchFamily="34" charset="0"/>
              </a:rPr>
              <a:t>Now, let’s take a deeper look at the benefits Dev Boxes provide your dev and IT teams.</a:t>
            </a:r>
          </a:p>
          <a:p>
            <a:pPr marL="0" marR="0">
              <a:spcBef>
                <a:spcPts val="0"/>
              </a:spcBef>
              <a:spcAft>
                <a:spcPts val="6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
              </a:lnSpc>
              <a:spcBef>
                <a:spcPts val="0"/>
              </a:spcBef>
              <a:spcAft>
                <a:spcPts val="0"/>
              </a:spcAft>
              <a:buClrTx/>
              <a:buSzTx/>
              <a:buFontTx/>
              <a:buNone/>
              <a:tabLst/>
              <a:defRPr/>
            </a:pPr>
            <a:fld id="{45A6B65A-0EE7-4F19-9135-40073E52D8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5707377"/>
      </p:ext>
    </p:extLst>
  </p:cSld>
  <p:clrMapOvr>
    <a:masterClrMapping/>
  </p:clrMapOvr>
</p:notes>
</file>

<file path=ppt/notesSlides/notesSlide9.xml><?xml version="1.0" encoding="utf-8"?>
<p:notes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lang="en-US" sz="2000" b="1">
                <a:cs typeface="Calibri"/>
              </a:rPr>
              <a:t>Slide title:</a:t>
            </a:r>
            <a:r>
              <a:rPr lang="en-US" sz="2000" b="0">
                <a:cs typeface="Calibri"/>
              </a:rPr>
              <a:t> Ready to code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Dev Boxes make it easy for developers to get started quickly by providing them with self-service access to workstations purpose-built for their current projects and tasks.</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With Dev Boxes, developers can onboard quickly without having to work directly with dev infra teams by leveraging preconfigured Dev Boxes that are ready-to-code upon deployment.</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Developers can deploy multiple Dev Boxes at the same time, making it easy to switch between projects without bogging down their machine. Developers can simply deploy the right Dev Box to support their current task.</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Dev teams can set up pools of Dev Boxes for their developer’s different projects, ensuring </a:t>
            </a:r>
            <a:r>
              <a:rPr kumimoji="0" lang="en-US" sz="2000" b="0" i="0" u="none" strike="noStrike" kern="1200" cap="none" spc="0" normalizeH="0" baseline="0%" noProof="0" err="1">
                <a:ln>
                  <a:noFill/>
                </a:ln>
                <a:solidFill>
                  <a:srgbClr val="FFFFFF"/>
                </a:solidFill>
                <a:effectLst/>
                <a:uLnTx/>
                <a:uFillTx/>
                <a:latin typeface="Segoe UI"/>
                <a:ea typeface="+mn-ea"/>
                <a:cs typeface="+mn-cs"/>
              </a:rPr>
              <a:t>devs</a:t>
            </a:r>
            <a:r>
              <a:rPr kumimoji="0" lang="en-US" sz="2000" b="0" i="0" u="none" strike="noStrike" kern="1200" cap="none" spc="0" normalizeH="0" baseline="0%" noProof="0">
                <a:ln>
                  <a:noFill/>
                </a:ln>
                <a:solidFill>
                  <a:srgbClr val="FFFFFF"/>
                </a:solidFill>
                <a:effectLst/>
                <a:uLnTx/>
                <a:uFillTx/>
                <a:latin typeface="Segoe UI"/>
                <a:ea typeface="+mn-ea"/>
                <a:cs typeface="+mn-cs"/>
              </a:rPr>
              <a:t> can always access a Dev Box that will suit their needs without having to wait for help from dev infra teams to build out a new environment.</a:t>
            </a: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mn-cs"/>
            </a:endParaRPr>
          </a:p>
          <a:p>
            <a:pPr marL="0" marR="0" lvl="0" indent="0" algn="l" defTabSz="914367" rtl="0" eaLnBrk="1" fontAlgn="auto" latinLnBrk="0" hangingPunct="1">
              <a:lnSpc>
                <a:spcPct val="95%"/>
              </a:lnSpc>
              <a:spcBef>
                <a:spcPts val="0"/>
              </a:spcBef>
              <a:spcAft>
                <a:spcPts val="576"/>
              </a:spcAft>
              <a:buClr>
                <a:srgbClr val="50E6FF"/>
              </a:buClr>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So how exactly do dev teams build Dev Boxes to support their developers?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
              </a:lnSpc>
              <a:spcBef>
                <a:spcPts val="0"/>
              </a:spcBef>
              <a:spcAft>
                <a:spcPts val="0"/>
              </a:spcAft>
              <a:buClrTx/>
              <a:buSzTx/>
              <a:buFontTx/>
              <a:buNone/>
              <a:tabLst/>
              <a:defRPr/>
            </a:pPr>
            <a:fld id="{779C7E86-76DE-4D38-A718-39A1E655A73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8901315"/>
      </p:ext>
    </p:extLst>
  </p:cSld>
  <p:clrMapOvr>
    <a:masterClrMapping/>
  </p:clrMapOvr>
</p:notes>
</file>

<file path=ppt/slideLayouts/_rels/slideLayout1.xml.rels><?xml version="1.0" encoding="UTF-8" standalone="yes"?>
<Relationships xmlns="http://schemas.openxmlformats.org/package/2006/relationships"><Relationship Id="rId3" Type="http://purl.oclc.org/ooxml/officeDocument/relationships/image" Target="../media/image2.png"/><Relationship Id="rId2" Type="http://purl.oclc.org/ooxml/officeDocument/relationships/image" Target="../media/image1.png"/><Relationship Id="rId1" Type="http://purl.oclc.org/ooxml/officeDocument/relationships/slideMaster" Target="../slideMasters/slideMaster1.xml"/></Relationships>
</file>

<file path=ppt/slideLayouts/_rels/slideLayout10.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11.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11.png"/><Relationship Id="rId1" Type="http://purl.oclc.org/ooxml/officeDocument/relationships/slideMaster" Target="../slideMasters/slideMaster1.xml"/></Relationships>
</file>

<file path=ppt/slideLayouts/_rels/slideLayout12.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12.png"/><Relationship Id="rId1" Type="http://purl.oclc.org/ooxml/officeDocument/relationships/slideMaster" Target="../slideMasters/slideMaster1.xml"/></Relationships>
</file>

<file path=ppt/slideLayouts/_rels/slideLayout13.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4.png"/><Relationship Id="rId1" Type="http://purl.oclc.org/ooxml/officeDocument/relationships/slideMaster" Target="../slideMasters/slideMaster1.xml"/><Relationship Id="rId4" Type="http://purl.oclc.org/ooxml/officeDocument/relationships/image" Target="../media/image5.png"/></Relationships>
</file>

<file path=ppt/slideLayouts/_rels/slideLayout14.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4.png"/><Relationship Id="rId1" Type="http://purl.oclc.org/ooxml/officeDocument/relationships/slideMaster" Target="../slideMasters/slideMaster1.xml"/><Relationship Id="rId4" Type="http://purl.oclc.org/ooxml/officeDocument/relationships/image" Target="../media/image5.png"/></Relationships>
</file>

<file path=ppt/slideLayouts/_rels/slideLayout15.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16.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13.png"/><Relationship Id="rId1" Type="http://purl.oclc.org/ooxml/officeDocument/relationships/slideMaster" Target="../slideMasters/slideMaster1.xml"/></Relationships>
</file>

<file path=ppt/slideLayouts/_rels/slideLayout17.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18.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19.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2.xml.rels><?xml version="1.0" encoding="UTF-8" standalone="yes"?>
<Relationships xmlns="http://schemas.openxmlformats.org/package/2006/relationships"><Relationship Id="rId3" Type="http://purl.oclc.org/ooxml/officeDocument/relationships/image" Target="../media/image3.png"/><Relationship Id="rId2" Type="http://purl.oclc.org/ooxml/officeDocument/relationships/image" Target="../media/image1.png"/><Relationship Id="rId1" Type="http://purl.oclc.org/ooxml/officeDocument/relationships/slideMaster" Target="../slideMasters/slideMaster1.xml"/></Relationships>
</file>

<file path=ppt/slideLayouts/_rels/slideLayout20.xml.rels><?xml version="1.0" encoding="UTF-8" standalone="yes"?>
<Relationships xmlns="http://schemas.openxmlformats.org/package/2006/relationships"><Relationship Id="rId2" Type="http://purl.oclc.org/ooxml/officeDocument/relationships/image" Target="../media/image14.png"/><Relationship Id="rId1" Type="http://purl.oclc.org/ooxml/officeDocument/relationships/slideMaster" Target="../slideMasters/slideMaster1.xml"/></Relationships>
</file>

<file path=ppt/slideLayouts/_rels/slideLayout21.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22.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23.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24.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25.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26.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27.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15.png"/><Relationship Id="rId1" Type="http://purl.oclc.org/ooxml/officeDocument/relationships/slideMaster" Target="../slideMasters/slideMaster1.xml"/><Relationship Id="rId4" Type="http://purl.oclc.org/ooxml/officeDocument/relationships/image" Target="../media/image16.png"/></Relationships>
</file>

<file path=ppt/slideLayouts/_rels/slideLayout28.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29.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3.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4.png"/><Relationship Id="rId1" Type="http://purl.oclc.org/ooxml/officeDocument/relationships/slideMaster" Target="../slideMasters/slideMaster1.xml"/><Relationship Id="rId4" Type="http://purl.oclc.org/ooxml/officeDocument/relationships/image" Target="../media/image5.png"/></Relationships>
</file>

<file path=ppt/slideLayouts/_rels/slideLayout30.xml.rels><?xml version="1.0" encoding="UTF-8" standalone="yes"?>
<Relationships xmlns="http://schemas.openxmlformats.org/package/2006/relationships"><Relationship Id="rId3" Type="http://purl.oclc.org/ooxml/officeDocument/relationships/image" Target="../media/image2.png"/><Relationship Id="rId2" Type="http://purl.oclc.org/ooxml/officeDocument/relationships/image" Target="../media/image1.png"/><Relationship Id="rId1" Type="http://purl.oclc.org/ooxml/officeDocument/relationships/slideMaster" Target="../slideMasters/slideMaster2.xml"/></Relationships>
</file>

<file path=ppt/slideLayouts/_rels/slideLayout31.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4.png"/><Relationship Id="rId1" Type="http://purl.oclc.org/ooxml/officeDocument/relationships/slideMaster" Target="../slideMasters/slideMaster2.xml"/><Relationship Id="rId4" Type="http://purl.oclc.org/ooxml/officeDocument/relationships/image" Target="../media/image5.png"/></Relationships>
</file>

<file path=ppt/slideLayouts/_rels/slideLayout32.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6.png"/><Relationship Id="rId1" Type="http://purl.oclc.org/ooxml/officeDocument/relationships/slideMaster" Target="../slideMasters/slideMaster2.xml"/></Relationships>
</file>

<file path=ppt/slideLayouts/_rels/slideLayout33.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2.xml"/></Relationships>
</file>

<file path=ppt/slideLayouts/_rels/slideLayout34.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35.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9.png"/><Relationship Id="rId1" Type="http://purl.oclc.org/ooxml/officeDocument/relationships/slideMaster" Target="../slideMasters/slideMaster2.xml"/><Relationship Id="rId4" Type="http://purl.oclc.org/ooxml/officeDocument/relationships/image" Target="../media/image10.png"/></Relationships>
</file>

<file path=ppt/slideLayouts/_rels/slideLayout36.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2.xml"/></Relationships>
</file>

<file path=ppt/slideLayouts/_rels/slideLayout37.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11.png"/><Relationship Id="rId1" Type="http://purl.oclc.org/ooxml/officeDocument/relationships/slideMaster" Target="../slideMasters/slideMaster2.xml"/></Relationships>
</file>

<file path=ppt/slideLayouts/_rels/slideLayout38.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12.png"/><Relationship Id="rId1" Type="http://purl.oclc.org/ooxml/officeDocument/relationships/slideMaster" Target="../slideMasters/slideMaster2.xml"/></Relationships>
</file>

<file path=ppt/slideLayouts/_rels/slideLayout39.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4.png"/><Relationship Id="rId1" Type="http://purl.oclc.org/ooxml/officeDocument/relationships/slideMaster" Target="../slideMasters/slideMaster2.xml"/><Relationship Id="rId4" Type="http://purl.oclc.org/ooxml/officeDocument/relationships/image" Target="../media/image5.png"/></Relationships>
</file>

<file path=ppt/slideLayouts/_rels/slideLayout4.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6.png"/><Relationship Id="rId1" Type="http://purl.oclc.org/ooxml/officeDocument/relationships/slideMaster" Target="../slideMasters/slideMaster1.xml"/></Relationships>
</file>

<file path=ppt/slideLayouts/_rels/slideLayout40.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2.xml"/></Relationships>
</file>

<file path=ppt/slideLayouts/_rels/slideLayout41.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13.png"/><Relationship Id="rId1" Type="http://purl.oclc.org/ooxml/officeDocument/relationships/slideMaster" Target="../slideMasters/slideMaster2.xml"/></Relationships>
</file>

<file path=ppt/slideLayouts/_rels/slideLayout42.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2.xml"/></Relationships>
</file>

<file path=ppt/slideLayouts/_rels/slideLayout43.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2.xml"/></Relationships>
</file>

<file path=ppt/slideLayouts/_rels/slideLayout44.xml.rels><?xml version="1.0" encoding="UTF-8" standalone="yes"?>
<Relationships xmlns="http://schemas.openxmlformats.org/package/2006/relationships"><Relationship Id="rId2" Type="http://purl.oclc.org/ooxml/officeDocument/relationships/image" Target="../media/image14.png"/><Relationship Id="rId1" Type="http://purl.oclc.org/ooxml/officeDocument/relationships/slideMaster" Target="../slideMasters/slideMaster2.xml"/></Relationships>
</file>

<file path=ppt/slideLayouts/_rels/slideLayout45.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2.xml"/></Relationships>
</file>

<file path=ppt/slideLayouts/_rels/slideLayout46.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2.xml"/></Relationships>
</file>

<file path=ppt/slideLayouts/_rels/slideLayout47.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2.xml"/></Relationships>
</file>

<file path=ppt/slideLayouts/_rels/slideLayout48.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2.xml"/></Relationships>
</file>

<file path=ppt/slideLayouts/_rels/slideLayout49.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2.xml"/></Relationships>
</file>

<file path=ppt/slideLayouts/_rels/slideLayout5.xml.rels><?xml version="1.0" encoding="UTF-8" standalone="yes"?>
<Relationships xmlns="http://schemas.openxmlformats.org/package/2006/relationships"><Relationship Id="rId2" Type="http://purl.oclc.org/ooxml/officeDocument/relationships/image" Target="../media/image1.png"/><Relationship Id="rId1" Type="http://purl.oclc.org/ooxml/officeDocument/relationships/slideMaster" Target="../slideMasters/slideMaster1.xml"/></Relationships>
</file>

<file path=ppt/slideLayouts/_rels/slideLayout50.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15.png"/><Relationship Id="rId1" Type="http://purl.oclc.org/ooxml/officeDocument/relationships/slideMaster" Target="../slideMasters/slideMaster2.xml"/><Relationship Id="rId4" Type="http://purl.oclc.org/ooxml/officeDocument/relationships/image" Target="../media/image16.png"/></Relationships>
</file>

<file path=ppt/slideLayouts/_rels/slideLayout51.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52.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53.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54.xml.rels><?xml version="1.0" encoding="UTF-8" standalone="yes"?>
<Relationships xmlns="http://schemas.openxmlformats.org/package/2006/relationships"><Relationship Id="rId1" Type="http://purl.oclc.org/ooxml/officeDocument/relationships/slideMaster" Target="../slideMasters/slideMaster2.xml"/></Relationships>
</file>

<file path=ppt/slideLayouts/_rels/slideLayout6.xml.rels><?xml version="1.0" encoding="UTF-8" standalone="yes"?>
<Relationships xmlns="http://schemas.openxmlformats.org/package/2006/relationships"><Relationship Id="rId1" Type="http://purl.oclc.org/ooxml/officeDocument/relationships/slideMaster" Target="../slideMasters/slideMaster1.xml"/></Relationships>
</file>

<file path=ppt/slideLayouts/_rels/slideLayout7.xml.rels><?xml version="1.0" encoding="UTF-8" standalone="yes"?>
<Relationships xmlns="http://schemas.openxmlformats.org/package/2006/relationships"><Relationship Id="rId3" Type="http://purl.oclc.org/ooxml/officeDocument/relationships/image" Target="../media/image7.png"/><Relationship Id="rId2" Type="http://purl.oclc.org/ooxml/officeDocument/relationships/image" Target="../media/image1.png"/><Relationship Id="rId1" Type="http://purl.oclc.org/ooxml/officeDocument/relationships/slideMaster" Target="../slideMasters/slideMaster1.xml"/></Relationships>
</file>

<file path=ppt/slideLayouts/_rels/slideLayout8.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8.png"/><Relationship Id="rId1" Type="http://purl.oclc.org/ooxml/officeDocument/relationships/slideMaster" Target="../slideMasters/slideMaster1.xml"/></Relationships>
</file>

<file path=ppt/slideLayouts/_rels/slideLayout9.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image" Target="../media/image9.png"/><Relationship Id="rId1" Type="http://purl.oclc.org/ooxml/officeDocument/relationships/slideMaster" Target="../slideMasters/slideMaster1.xml"/><Relationship Id="rId4" Type="http://purl.oclc.org/ooxml/officeDocument/relationships/image" Target="../media/image10.png"/></Relationships>
</file>

<file path=ppt/slideLayouts/slideLayout1.xml><?xml version="1.0" encoding="utf-8"?>
<p:sldLayout xmlns:a="http://purl.oclc.org/ooxml/drawingml/main" xmlns:r="http://purl.oclc.org/ooxml/officeDocument/relationships" xmlns:p="http://purl.oclc.org/ooxml/presentationml/main" showMasterSp="0" matchingName="Subsection Cover B">
  <p:cSld name="Subsection Cover B">
    <p:spTree>
      <p:nvGrpSpPr>
        <p:cNvPr id="1" name="Shape 53"/>
        <p:cNvGrpSpPr/>
        <p:nvPr/>
      </p:nvGrpSpPr>
      <p:grpSpPr>
        <a:xfrm>
          <a:off x="0" y="0"/>
          <a:ext cx="0" cy="0"/>
          <a:chOff x="0" y="0"/>
          <a:chExt cx="0" cy="0"/>
        </a:xfrm>
      </p:grpSpPr>
      <p:sp>
        <p:nvSpPr>
          <p:cNvPr id="54" name="Google Shape;54;p14"/>
          <p:cNvSpPr/>
          <p:nvPr/>
        </p:nvSpPr>
        <p:spPr>
          <a:xfrm>
            <a:off x="0" y="1"/>
            <a:ext cx="12192000" cy="6858000"/>
          </a:xfrm>
          <a:prstGeom prst="rect">
            <a:avLst/>
          </a:prstGeom>
          <a:gradFill>
            <a:gsLst>
              <a:gs pos="0%">
                <a:srgbClr val="161828"/>
              </a:gs>
              <a:gs pos="15%">
                <a:srgbClr val="161828"/>
              </a:gs>
              <a:gs pos="67%">
                <a:srgbClr val="1B1D30">
                  <a:alpha val="57.647%"/>
                </a:srgbClr>
              </a:gs>
              <a:gs pos="1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sp>
        <p:nvSpPr>
          <p:cNvPr id="57" name="Google Shape;57;p14"/>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u="none" strike="noStrike" cap="none">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u="none" strike="noStrike" cap="none">
              <a:solidFill>
                <a:schemeClr val="lt1"/>
              </a:solidFill>
              <a:latin typeface="Helvetica" pitchFamily="2" charset="0"/>
              <a:ea typeface="Helvetica Neue"/>
              <a:cs typeface="Helvetica Neue"/>
              <a:sym typeface="Helvetica Neue"/>
            </a:endParaRPr>
          </a:p>
        </p:txBody>
      </p:sp>
      <p:sp>
        <p:nvSpPr>
          <p:cNvPr id="58" name="Google Shape;58;p14"/>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r>
              <a:rPr lang="en" sz="667" b="0" i="0">
                <a:solidFill>
                  <a:schemeClr val="lt1"/>
                </a:solidFill>
                <a:latin typeface="Helvetica" pitchFamily="2" charset="0"/>
                <a:ea typeface="Helvetica Neue"/>
                <a:cs typeface="Helvetica Neue"/>
                <a:sym typeface="Helvetica Neue"/>
              </a:rPr>
              <a:t>1</a:t>
            </a:r>
            <a:endParaRPr sz="933" b="0" i="0">
              <a:latin typeface="Helvetica" pitchFamily="2" charset="0"/>
            </a:endParaRPr>
          </a:p>
        </p:txBody>
      </p:sp>
      <p:cxnSp>
        <p:nvCxnSpPr>
          <p:cNvPr id="59" name="Google Shape;59;p14"/>
          <p:cNvCxnSpPr/>
          <p:nvPr/>
        </p:nvCxnSpPr>
        <p:spPr>
          <a:xfrm>
            <a:off x="1685760" y="1971372"/>
            <a:ext cx="2760400" cy="0"/>
          </a:xfrm>
          <a:prstGeom prst="straightConnector1">
            <a:avLst/>
          </a:prstGeom>
          <a:noFill/>
          <a:ln w="12700" cap="flat" cmpd="sng">
            <a:solidFill>
              <a:schemeClr val="lt1"/>
            </a:solidFill>
            <a:prstDash val="solid"/>
            <a:miter lim="800%"/>
            <a:headEnd type="none" w="sm" len="sm"/>
            <a:tailEnd type="none" w="sm" len="sm"/>
          </a:ln>
        </p:spPr>
      </p:cxnSp>
      <p:pic>
        <p:nvPicPr>
          <p:cNvPr id="60" name="Google Shape;60;p14"/>
          <p:cNvPicPr preferRelativeResize="0"/>
          <p:nvPr/>
        </p:nvPicPr>
        <p:blipFill rotWithShape="1">
          <a:blip r:embed="rId2">
            <a:alphaModFix amt="30%"/>
          </a:blip>
          <a:srcRect/>
          <a:stretch/>
        </p:blipFill>
        <p:spPr>
          <a:xfrm>
            <a:off x="-4218439" y="920754"/>
            <a:ext cx="5016492" cy="5016492"/>
          </a:xfrm>
          <a:prstGeom prst="rect">
            <a:avLst/>
          </a:prstGeom>
          <a:noFill/>
          <a:ln>
            <a:noFill/>
          </a:ln>
        </p:spPr>
      </p:pic>
      <p:pic>
        <p:nvPicPr>
          <p:cNvPr id="61" name="Google Shape;61;p14"/>
          <p:cNvPicPr preferRelativeResize="0"/>
          <p:nvPr/>
        </p:nvPicPr>
        <p:blipFill rotWithShape="1">
          <a:blip r:embed="rId3">
            <a:alphaModFix/>
          </a:blip>
          <a:srcRect r="0.891%"/>
          <a:stretch/>
        </p:blipFill>
        <p:spPr>
          <a:xfrm>
            <a:off x="5154968" y="0"/>
            <a:ext cx="7037033" cy="6857997"/>
          </a:xfrm>
          <a:prstGeom prst="rect">
            <a:avLst/>
          </a:prstGeom>
          <a:noFill/>
          <a:ln>
            <a:noFill/>
          </a:ln>
        </p:spPr>
      </p:pic>
      <p:sp>
        <p:nvSpPr>
          <p:cNvPr id="62" name="Google Shape;62;p14"/>
          <p:cNvSpPr/>
          <p:nvPr/>
        </p:nvSpPr>
        <p:spPr>
          <a:xfrm rot="10800000">
            <a:off x="1331867" y="333"/>
            <a:ext cx="97600" cy="45356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63" name="Google Shape;63;p14"/>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674336131"/>
      </p:ext>
    </p:extLst>
  </p:cSld>
  <p:clrMapOvr>
    <a:masterClrMapping/>
  </p:clrMapOvr>
</p:sldLayout>
</file>

<file path=ppt/slideLayouts/slideLayout10.xml><?xml version="1.0" encoding="utf-8"?>
<p:sldLayout xmlns:a="http://purl.oclc.org/ooxml/drawingml/main" xmlns:r="http://purl.oclc.org/ooxml/officeDocument/relationships" xmlns:p="http://purl.oclc.org/ooxml/presentationml/main" showMasterSp="0" matchingName="Subsection Cover D" userDrawn="1">
  <p:cSld name="Subsection Cover D">
    <p:spTree>
      <p:nvGrpSpPr>
        <p:cNvPr id="1" name="Shape 209"/>
        <p:cNvGrpSpPr/>
        <p:nvPr/>
      </p:nvGrpSpPr>
      <p:grpSpPr>
        <a:xfrm>
          <a:off x="0" y="0"/>
          <a:ext cx="0" cy="0"/>
          <a:chOff x="0" y="0"/>
          <a:chExt cx="0" cy="0"/>
        </a:xfrm>
      </p:grpSpPr>
      <p:sp>
        <p:nvSpPr>
          <p:cNvPr id="210" name="Google Shape;210;p23"/>
          <p:cNvSpPr/>
          <p:nvPr/>
        </p:nvSpPr>
        <p:spPr>
          <a:xfrm>
            <a:off x="-2846384" y="309777"/>
            <a:ext cx="8119600" cy="8107200"/>
          </a:xfrm>
          <a:prstGeom prst="ellipse">
            <a:avLst/>
          </a:prstGeom>
          <a:gradFill>
            <a:gsLst>
              <a:gs pos="0%">
                <a:srgbClr val="8661C5">
                  <a:alpha val="0%"/>
                </a:srgbClr>
              </a:gs>
              <a:gs pos="100%">
                <a:srgbClr val="161828"/>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11" name="Google Shape;211;p23"/>
          <p:cNvSpPr/>
          <p:nvPr/>
        </p:nvSpPr>
        <p:spPr>
          <a:xfrm>
            <a:off x="-441636" y="-840651"/>
            <a:ext cx="8552400" cy="8539200"/>
          </a:xfrm>
          <a:prstGeom prst="ellipse">
            <a:avLst/>
          </a:prstGeom>
          <a:gradFill>
            <a:gsLst>
              <a:gs pos="0%">
                <a:schemeClr val="accent4"/>
              </a:gs>
              <a:gs pos="72%">
                <a:srgbClr val="9477E2">
                  <a:alpha val="50.196%"/>
                </a:srgbClr>
              </a:gs>
              <a:gs pos="100%">
                <a:srgbClr val="9477E2">
                  <a:alpha val="50.196%"/>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12" name="Google Shape;212;p23"/>
          <p:cNvPicPr preferRelativeResize="0"/>
          <p:nvPr/>
        </p:nvPicPr>
        <p:blipFill rotWithShape="1">
          <a:blip r:embed="rId2">
            <a:alphaModFix amt="30%"/>
          </a:blip>
          <a:srcRect/>
          <a:stretch/>
        </p:blipFill>
        <p:spPr>
          <a:xfrm>
            <a:off x="9212741" y="1496426"/>
            <a:ext cx="5016492" cy="5016492"/>
          </a:xfrm>
          <a:prstGeom prst="rect">
            <a:avLst/>
          </a:prstGeom>
          <a:noFill/>
          <a:ln>
            <a:noFill/>
          </a:ln>
        </p:spPr>
      </p:pic>
      <p:sp>
        <p:nvSpPr>
          <p:cNvPr id="213" name="Google Shape;213;p23"/>
          <p:cNvSpPr/>
          <p:nvPr/>
        </p:nvSpPr>
        <p:spPr>
          <a:xfrm>
            <a:off x="6525728" y="493829"/>
            <a:ext cx="2150000" cy="2146400"/>
          </a:xfrm>
          <a:prstGeom prst="ellipse">
            <a:avLst/>
          </a:prstGeom>
          <a:gradFill>
            <a:gsLst>
              <a:gs pos="0%">
                <a:srgbClr val="8661C5">
                  <a:alpha val="0%"/>
                </a:srgbClr>
              </a:gs>
              <a:gs pos="100%">
                <a:srgbClr val="161828"/>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14" name="Google Shape;214;p23"/>
          <p:cNvPicPr preferRelativeResize="0"/>
          <p:nvPr/>
        </p:nvPicPr>
        <p:blipFill rotWithShape="1">
          <a:blip r:embed="rId2">
            <a:alphaModFix amt="30%"/>
          </a:blip>
          <a:srcRect/>
          <a:stretch/>
        </p:blipFill>
        <p:spPr>
          <a:xfrm>
            <a:off x="1362931" y="5237851"/>
            <a:ext cx="5016492" cy="5016492"/>
          </a:xfrm>
          <a:prstGeom prst="rect">
            <a:avLst/>
          </a:prstGeom>
          <a:noFill/>
          <a:ln>
            <a:noFill/>
          </a:ln>
        </p:spPr>
      </p:pic>
      <p:sp>
        <p:nvSpPr>
          <p:cNvPr id="215" name="Google Shape;215;p23"/>
          <p:cNvSpPr/>
          <p:nvPr/>
        </p:nvSpPr>
        <p:spPr>
          <a:xfrm>
            <a:off x="5567845" y="389893"/>
            <a:ext cx="811600" cy="810400"/>
          </a:xfrm>
          <a:prstGeom prst="ellipse">
            <a:avLst/>
          </a:prstGeom>
          <a:gradFill>
            <a:gsLst>
              <a:gs pos="0%">
                <a:srgbClr val="007ACC">
                  <a:alpha val="14.901%"/>
                </a:srgbClr>
              </a:gs>
              <a:gs pos="100%">
                <a:srgbClr val="1F9CF0"/>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16" name="Google Shape;216;p23"/>
          <p:cNvSpPr/>
          <p:nvPr/>
        </p:nvSpPr>
        <p:spPr>
          <a:xfrm rot="10800000">
            <a:off x="1331867" y="133"/>
            <a:ext cx="97600" cy="4546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cxnSp>
        <p:nvCxnSpPr>
          <p:cNvPr id="217" name="Google Shape;217;p23"/>
          <p:cNvCxnSpPr/>
          <p:nvPr/>
        </p:nvCxnSpPr>
        <p:spPr>
          <a:xfrm>
            <a:off x="1685760" y="1971372"/>
            <a:ext cx="2760400" cy="0"/>
          </a:xfrm>
          <a:prstGeom prst="straightConnector1">
            <a:avLst/>
          </a:prstGeom>
          <a:noFill/>
          <a:ln w="12700" cap="flat" cmpd="sng">
            <a:solidFill>
              <a:schemeClr val="lt1"/>
            </a:solidFill>
            <a:prstDash val="solid"/>
            <a:miter lim="800%"/>
            <a:headEnd type="none" w="sm" len="sm"/>
            <a:tailEnd type="none" w="sm" len="sm"/>
          </a:ln>
        </p:spPr>
      </p:cxn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3739703186"/>
      </p:ext>
    </p:extLst>
  </p:cSld>
  <p:clrMapOvr>
    <a:masterClrMapping/>
  </p:clrMapOvr>
</p:sldLayout>
</file>

<file path=ppt/slideLayouts/slideLayout11.xml><?xml version="1.0" encoding="utf-8"?>
<p:sldLayout xmlns:a="http://purl.oclc.org/ooxml/drawingml/main" xmlns:r="http://purl.oclc.org/ooxml/officeDocument/relationships" xmlns:p="http://purl.oclc.org/ooxml/presentationml/main" showMasterSp="0" matchingName="Subsection Cover A" userDrawn="1">
  <p:cSld name="Subsection Cover A">
    <p:spTree>
      <p:nvGrpSpPr>
        <p:cNvPr id="1" name="Shape 220"/>
        <p:cNvGrpSpPr/>
        <p:nvPr/>
      </p:nvGrpSpPr>
      <p:grpSpPr>
        <a:xfrm>
          <a:off x="0" y="0"/>
          <a:ext cx="0" cy="0"/>
          <a:chOff x="0" y="0"/>
          <a:chExt cx="0" cy="0"/>
        </a:xfrm>
      </p:grpSpPr>
      <p:cxnSp>
        <p:nvCxnSpPr>
          <p:cNvPr id="10" name="Google Shape;67;p15">
            <a:extLst>
              <a:ext uri="{FF2B5EF4-FFF2-40B4-BE49-F238E27FC236}">
                <a16:creationId xmlns:a16="http://schemas.microsoft.com/office/drawing/2014/main" id="{D0C05BEA-A12F-824C-AF6C-CA9F6A8FC070}"/>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1" name="Google Shape;56;p14">
            <a:extLst>
              <a:ext uri="{FF2B5EF4-FFF2-40B4-BE49-F238E27FC236}">
                <a16:creationId xmlns:a16="http://schemas.microsoft.com/office/drawing/2014/main" id="{7E75F73F-89E2-4544-8CB2-0FA2869C704B}"/>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pic>
        <p:nvPicPr>
          <p:cNvPr id="221" name="Google Shape;221;p24"/>
          <p:cNvPicPr preferRelativeResize="0"/>
          <p:nvPr/>
        </p:nvPicPr>
        <p:blipFill rotWithShape="1">
          <a:blip r:embed="rId2">
            <a:alphaModFix/>
          </a:blip>
          <a:srcRect/>
          <a:stretch/>
        </p:blipFill>
        <p:spPr>
          <a:xfrm>
            <a:off x="3760933" y="1"/>
            <a:ext cx="8431067" cy="6858001"/>
          </a:xfrm>
          <a:prstGeom prst="rect">
            <a:avLst/>
          </a:prstGeom>
          <a:noFill/>
          <a:ln>
            <a:noFill/>
          </a:ln>
        </p:spPr>
      </p:pic>
      <p:pic>
        <p:nvPicPr>
          <p:cNvPr id="222" name="Google Shape;222;p24"/>
          <p:cNvPicPr preferRelativeResize="0"/>
          <p:nvPr/>
        </p:nvPicPr>
        <p:blipFill rotWithShape="1">
          <a:blip r:embed="rId3">
            <a:alphaModFix amt="30%"/>
          </a:blip>
          <a:srcRect/>
          <a:stretch/>
        </p:blipFill>
        <p:spPr>
          <a:xfrm>
            <a:off x="-4218439" y="920754"/>
            <a:ext cx="5016492" cy="5016492"/>
          </a:xfrm>
          <a:prstGeom prst="rect">
            <a:avLst/>
          </a:prstGeom>
          <a:noFill/>
          <a:ln>
            <a:noFill/>
          </a:ln>
        </p:spPr>
      </p:pic>
      <p:cxnSp>
        <p:nvCxnSpPr>
          <p:cNvPr id="223" name="Google Shape;223;p24"/>
          <p:cNvCxnSpPr/>
          <p:nvPr/>
        </p:nvCxnSpPr>
        <p:spPr>
          <a:xfrm>
            <a:off x="1685760" y="1971372"/>
            <a:ext cx="2760400" cy="0"/>
          </a:xfrm>
          <a:prstGeom prst="straightConnector1">
            <a:avLst/>
          </a:prstGeom>
          <a:noFill/>
          <a:ln w="12700" cap="flat" cmpd="sng">
            <a:solidFill>
              <a:schemeClr val="lt1"/>
            </a:solidFill>
            <a:prstDash val="solid"/>
            <a:miter lim="800%"/>
            <a:headEnd type="none" w="sm" len="sm"/>
            <a:tailEnd type="none" w="sm" len="sm"/>
          </a:ln>
        </p:spPr>
      </p:cxnSp>
      <p:sp>
        <p:nvSpPr>
          <p:cNvPr id="224" name="Google Shape;224;p24"/>
          <p:cNvSpPr/>
          <p:nvPr/>
        </p:nvSpPr>
        <p:spPr>
          <a:xfrm rot="10800000">
            <a:off x="1331867" y="67"/>
            <a:ext cx="97600" cy="45260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523828839"/>
      </p:ext>
    </p:extLst>
  </p:cSld>
  <p:clrMapOvr>
    <a:masterClrMapping/>
  </p:clrMapOvr>
</p:sldLayout>
</file>

<file path=ppt/slideLayouts/slideLayout12.xml><?xml version="1.0" encoding="utf-8"?>
<p:sldLayout xmlns:a="http://purl.oclc.org/ooxml/drawingml/main" xmlns:r="http://purl.oclc.org/ooxml/officeDocument/relationships" xmlns:p="http://purl.oclc.org/ooxml/presentationml/main" showMasterSp="0" matchingName="Subsection Cover C" userDrawn="1">
  <p:cSld name="Subsection Cover C">
    <p:spTree>
      <p:nvGrpSpPr>
        <p:cNvPr id="1" name="Shape 605"/>
        <p:cNvGrpSpPr/>
        <p:nvPr/>
      </p:nvGrpSpPr>
      <p:grpSpPr>
        <a:xfrm>
          <a:off x="0" y="0"/>
          <a:ext cx="0" cy="0"/>
          <a:chOff x="0" y="0"/>
          <a:chExt cx="0" cy="0"/>
        </a:xfrm>
      </p:grpSpPr>
      <p:cxnSp>
        <p:nvCxnSpPr>
          <p:cNvPr id="13" name="Google Shape;67;p15">
            <a:extLst>
              <a:ext uri="{FF2B5EF4-FFF2-40B4-BE49-F238E27FC236}">
                <a16:creationId xmlns:a16="http://schemas.microsoft.com/office/drawing/2014/main" id="{B3289E93-2F80-8F42-82CE-264F7C038480}"/>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4" name="Google Shape;56;p14">
            <a:extLst>
              <a:ext uri="{FF2B5EF4-FFF2-40B4-BE49-F238E27FC236}">
                <a16:creationId xmlns:a16="http://schemas.microsoft.com/office/drawing/2014/main" id="{22260717-A764-5643-AC07-8F20D680F53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
        <p:nvSpPr>
          <p:cNvPr id="608" name="Google Shape;608;p40"/>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609" name="Google Shape;609;p40"/>
          <p:cNvCxnSpPr/>
          <p:nvPr/>
        </p:nvCxnSpPr>
        <p:spPr>
          <a:xfrm>
            <a:off x="1685760" y="1971372"/>
            <a:ext cx="2760400" cy="0"/>
          </a:xfrm>
          <a:prstGeom prst="straightConnector1">
            <a:avLst/>
          </a:prstGeom>
          <a:noFill/>
          <a:ln w="12700" cap="flat" cmpd="sng">
            <a:solidFill>
              <a:schemeClr val="lt1"/>
            </a:solidFill>
            <a:prstDash val="solid"/>
            <a:miter lim="800%"/>
            <a:headEnd type="none" w="sm" len="sm"/>
            <a:tailEnd type="none" w="sm" len="sm"/>
          </a:ln>
        </p:spPr>
      </p:cxnSp>
      <p:pic>
        <p:nvPicPr>
          <p:cNvPr id="610" name="Google Shape;610;p40"/>
          <p:cNvPicPr preferRelativeResize="0"/>
          <p:nvPr/>
        </p:nvPicPr>
        <p:blipFill rotWithShape="1">
          <a:blip r:embed="rId2">
            <a:alphaModFix/>
          </a:blip>
          <a:srcRect t="0.901%" r="0.941%"/>
          <a:stretch/>
        </p:blipFill>
        <p:spPr>
          <a:xfrm>
            <a:off x="3811327" y="0"/>
            <a:ext cx="8367717" cy="6858003"/>
          </a:xfrm>
          <a:prstGeom prst="rect">
            <a:avLst/>
          </a:prstGeom>
          <a:noFill/>
          <a:ln>
            <a:noFill/>
          </a:ln>
        </p:spPr>
      </p:pic>
      <p:pic>
        <p:nvPicPr>
          <p:cNvPr id="611" name="Google Shape;611;p40"/>
          <p:cNvPicPr preferRelativeResize="0"/>
          <p:nvPr/>
        </p:nvPicPr>
        <p:blipFill rotWithShape="1">
          <a:blip r:embed="rId3">
            <a:alphaModFix amt="30%"/>
          </a:blip>
          <a:srcRect/>
          <a:stretch/>
        </p:blipFill>
        <p:spPr>
          <a:xfrm>
            <a:off x="-4218439" y="920754"/>
            <a:ext cx="5016492" cy="5016492"/>
          </a:xfrm>
          <a:prstGeom prst="rect">
            <a:avLst/>
          </a:prstGeom>
          <a:noFill/>
          <a:ln>
            <a:noFill/>
          </a:ln>
        </p:spPr>
      </p:pic>
      <p:sp>
        <p:nvSpPr>
          <p:cNvPr id="614" name="Google Shape;614;p40"/>
          <p:cNvSpPr/>
          <p:nvPr/>
        </p:nvSpPr>
        <p:spPr>
          <a:xfrm rot="10800000">
            <a:off x="1331867" y="333"/>
            <a:ext cx="97600" cy="45356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lang="en-US"/>
          </a:p>
        </p:txBody>
      </p:sp>
    </p:spTree>
    <p:extLst>
      <p:ext uri="{BB962C8B-B14F-4D97-AF65-F5344CB8AC3E}">
        <p14:creationId xmlns:p14="http://schemas.microsoft.com/office/powerpoint/2010/main" val="2447508944"/>
      </p:ext>
    </p:extLst>
  </p:cSld>
  <p:clrMapOvr>
    <a:masterClrMapping/>
  </p:clrMapOvr>
</p:sldLayout>
</file>

<file path=ppt/slideLayouts/slideLayout13.xml><?xml version="1.0" encoding="utf-8"?>
<p:sldLayout xmlns:a="http://purl.oclc.org/ooxml/drawingml/main" xmlns:r="http://purl.oclc.org/ooxml/officeDocument/relationships" xmlns:p="http://purl.oclc.org/ooxml/presentationml/main" showMasterSp="0" matchingName="People-LinkedIn (4)" userDrawn="1">
  <p:cSld name="People-LinkedIn (4)">
    <p:spTree>
      <p:nvGrpSpPr>
        <p:cNvPr id="1" name="Shape 227"/>
        <p:cNvGrpSpPr/>
        <p:nvPr/>
      </p:nvGrpSpPr>
      <p:grpSpPr>
        <a:xfrm>
          <a:off x="0" y="0"/>
          <a:ext cx="0" cy="0"/>
          <a:chOff x="0" y="0"/>
          <a:chExt cx="0" cy="0"/>
        </a:xfrm>
      </p:grpSpPr>
      <p:pic>
        <p:nvPicPr>
          <p:cNvPr id="228" name="Google Shape;228;p25" descr="A picture containing logo&#10;&#10;Description automatically generated"/>
          <p:cNvPicPr preferRelativeResize="0"/>
          <p:nvPr/>
        </p:nvPicPr>
        <p:blipFill rotWithShape="1">
          <a:blip r:embed="rId2">
            <a:alphaModFix amt="50%"/>
          </a:blip>
          <a:srcRect/>
          <a:stretch/>
        </p:blipFill>
        <p:spPr>
          <a:xfrm flipH="1">
            <a:off x="4343147" y="1"/>
            <a:ext cx="7846684" cy="6858001"/>
          </a:xfrm>
          <a:prstGeom prst="rect">
            <a:avLst/>
          </a:prstGeom>
          <a:noFill/>
          <a:ln>
            <a:noFill/>
          </a:ln>
        </p:spPr>
      </p:pic>
      <p:pic>
        <p:nvPicPr>
          <p:cNvPr id="229" name="Google Shape;229;p25"/>
          <p:cNvPicPr preferRelativeResize="0"/>
          <p:nvPr/>
        </p:nvPicPr>
        <p:blipFill rotWithShape="1">
          <a:blip r:embed="rId3">
            <a:alphaModFix amt="30%"/>
          </a:blip>
          <a:srcRect/>
          <a:stretch/>
        </p:blipFill>
        <p:spPr>
          <a:xfrm>
            <a:off x="-4353397" y="1443511"/>
            <a:ext cx="5016492" cy="5016492"/>
          </a:xfrm>
          <a:prstGeom prst="rect">
            <a:avLst/>
          </a:prstGeom>
          <a:noFill/>
          <a:ln>
            <a:noFill/>
          </a:ln>
        </p:spPr>
      </p:pic>
      <p:sp>
        <p:nvSpPr>
          <p:cNvPr id="230" name="Google Shape;230;p25"/>
          <p:cNvSpPr/>
          <p:nvPr/>
        </p:nvSpPr>
        <p:spPr>
          <a:xfrm>
            <a:off x="8759349" y="2257995"/>
            <a:ext cx="2518800" cy="2896400"/>
          </a:xfrm>
          <a:prstGeom prst="rect">
            <a:avLst/>
          </a:prstGeom>
          <a:gradFill>
            <a:gsLst>
              <a:gs pos="0%">
                <a:srgbClr val="8661C5"/>
              </a:gs>
              <a:gs pos="100%">
                <a:srgbClr val="9477E2">
                  <a:alpha val="50.196%"/>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1" name="Google Shape;231;p25"/>
          <p:cNvSpPr/>
          <p:nvPr/>
        </p:nvSpPr>
        <p:spPr>
          <a:xfrm>
            <a:off x="6153801" y="2257993"/>
            <a:ext cx="2518800" cy="2896400"/>
          </a:xfrm>
          <a:prstGeom prst="rect">
            <a:avLst/>
          </a:prstGeom>
          <a:gradFill>
            <a:gsLst>
              <a:gs pos="0%">
                <a:srgbClr val="D59DFF"/>
              </a:gs>
              <a:gs pos="100%">
                <a:srgbClr val="9477E2">
                  <a:alpha val="50.196%"/>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2" name="Google Shape;232;p25"/>
          <p:cNvSpPr/>
          <p:nvPr/>
        </p:nvSpPr>
        <p:spPr>
          <a:xfrm>
            <a:off x="3532940" y="2257993"/>
            <a:ext cx="2518800" cy="2896400"/>
          </a:xfrm>
          <a:prstGeom prst="rect">
            <a:avLst/>
          </a:prstGeom>
          <a:gradFill>
            <a:gsLst>
              <a:gs pos="0%">
                <a:srgbClr val="1F9CF0"/>
              </a:gs>
              <a:gs pos="100%">
                <a:srgbClr val="9477E2">
                  <a:alpha val="49.803%"/>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3" name="Google Shape;233;p25"/>
          <p:cNvSpPr/>
          <p:nvPr/>
        </p:nvSpPr>
        <p:spPr>
          <a:xfrm>
            <a:off x="913964" y="2257993"/>
            <a:ext cx="2518800" cy="2896400"/>
          </a:xfrm>
          <a:prstGeom prst="rect">
            <a:avLst/>
          </a:prstGeom>
          <a:gradFill>
            <a:gsLst>
              <a:gs pos="0%">
                <a:srgbClr val="28AFEA"/>
              </a:gs>
              <a:gs pos="100%">
                <a:srgbClr val="9477E2">
                  <a:alpha val="49.803%"/>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34" name="Google Shape;234;p25"/>
          <p:cNvSpPr/>
          <p:nvPr/>
        </p:nvSpPr>
        <p:spPr>
          <a:xfrm>
            <a:off x="3532987" y="4643075"/>
            <a:ext cx="2518800" cy="514400"/>
          </a:xfrm>
          <a:prstGeom prst="roundRect">
            <a:avLst>
              <a:gd name="adj" fmla="val 371"/>
            </a:avLst>
          </a:prstGeom>
          <a:solidFill>
            <a:srgbClr val="161828">
              <a:alpha val="80%"/>
            </a:srgbClr>
          </a:solidFill>
          <a:ln>
            <a:noFill/>
          </a:ln>
          <a:effectLst>
            <a:outerShdw blurRad="1270000" dist="2540000" dir="7800000" sx="90%" sy="90%" algn="tr"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35" name="Google Shape;235;p25"/>
          <p:cNvPicPr preferRelativeResize="0"/>
          <p:nvPr/>
        </p:nvPicPr>
        <p:blipFill rotWithShape="1">
          <a:blip r:embed="rId4">
            <a:alphaModFix/>
          </a:blip>
          <a:srcRect/>
          <a:stretch/>
        </p:blipFill>
        <p:spPr>
          <a:xfrm>
            <a:off x="3671794" y="4802149"/>
            <a:ext cx="202135" cy="201833"/>
          </a:xfrm>
          <a:prstGeom prst="rect">
            <a:avLst/>
          </a:prstGeom>
          <a:noFill/>
          <a:ln>
            <a:noFill/>
          </a:ln>
        </p:spPr>
      </p:pic>
      <p:sp>
        <p:nvSpPr>
          <p:cNvPr id="236" name="Google Shape;236;p25"/>
          <p:cNvSpPr/>
          <p:nvPr/>
        </p:nvSpPr>
        <p:spPr>
          <a:xfrm>
            <a:off x="6153951" y="4645985"/>
            <a:ext cx="2518773" cy="508929"/>
          </a:xfrm>
          <a:prstGeom prst="roundRect">
            <a:avLst>
              <a:gd name="adj" fmla="val 371"/>
            </a:avLst>
          </a:prstGeom>
          <a:solidFill>
            <a:srgbClr val="161828">
              <a:alpha val="80%"/>
            </a:srgbClr>
          </a:solidFill>
          <a:ln>
            <a:noFill/>
          </a:ln>
          <a:effectLst>
            <a:outerShdw blurRad="1270000" dist="2540000" dir="7800000" sx="90%" sy="90%" algn="tr"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37" name="Google Shape;237;p25"/>
          <p:cNvPicPr preferRelativeResize="0"/>
          <p:nvPr/>
        </p:nvPicPr>
        <p:blipFill rotWithShape="1">
          <a:blip r:embed="rId4">
            <a:alphaModFix/>
          </a:blip>
          <a:srcRect/>
          <a:stretch/>
        </p:blipFill>
        <p:spPr>
          <a:xfrm>
            <a:off x="6291610" y="4805058"/>
            <a:ext cx="202135" cy="201833"/>
          </a:xfrm>
          <a:prstGeom prst="rect">
            <a:avLst/>
          </a:prstGeom>
          <a:noFill/>
          <a:ln>
            <a:noFill/>
          </a:ln>
        </p:spPr>
      </p:pic>
      <p:sp>
        <p:nvSpPr>
          <p:cNvPr id="238" name="Google Shape;238;p25"/>
          <p:cNvSpPr/>
          <p:nvPr/>
        </p:nvSpPr>
        <p:spPr>
          <a:xfrm>
            <a:off x="8759396" y="4648687"/>
            <a:ext cx="2518773" cy="506304"/>
          </a:xfrm>
          <a:prstGeom prst="roundRect">
            <a:avLst>
              <a:gd name="adj" fmla="val 371"/>
            </a:avLst>
          </a:prstGeom>
          <a:solidFill>
            <a:srgbClr val="161828">
              <a:alpha val="80%"/>
            </a:srgbClr>
          </a:solidFill>
          <a:ln>
            <a:noFill/>
          </a:ln>
          <a:effectLst>
            <a:outerShdw blurRad="1270000" dist="2540000" dir="7800000" sx="90%" sy="90%" algn="tr"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39" name="Google Shape;239;p25"/>
          <p:cNvPicPr preferRelativeResize="0"/>
          <p:nvPr/>
        </p:nvPicPr>
        <p:blipFill rotWithShape="1">
          <a:blip r:embed="rId4">
            <a:alphaModFix/>
          </a:blip>
          <a:srcRect/>
          <a:stretch/>
        </p:blipFill>
        <p:spPr>
          <a:xfrm>
            <a:off x="8902014" y="4807762"/>
            <a:ext cx="202135" cy="201833"/>
          </a:xfrm>
          <a:prstGeom prst="rect">
            <a:avLst/>
          </a:prstGeom>
          <a:noFill/>
          <a:ln>
            <a:noFill/>
          </a:ln>
        </p:spPr>
      </p:pic>
      <p:sp>
        <p:nvSpPr>
          <p:cNvPr id="240" name="Google Shape;240;p25"/>
          <p:cNvSpPr txBox="1">
            <a:spLocks noGrp="1"/>
          </p:cNvSpPr>
          <p:nvPr>
            <p:ph type="body" idx="1"/>
          </p:nvPr>
        </p:nvSpPr>
        <p:spPr>
          <a:xfrm>
            <a:off x="914400" y="3596640"/>
            <a:ext cx="2523600" cy="756000"/>
          </a:xfrm>
          <a:prstGeom prst="rect">
            <a:avLst/>
          </a:prstGeom>
        </p:spPr>
        <p:txBody>
          <a:bodyPr spcFirstLastPara="1" wrap="square" lIns="82275" tIns="18275" rIns="45700" bIns="18275" anchor="t" anchorCtr="0">
            <a:noAutofit/>
          </a:bodyPr>
          <a:lstStyle>
            <a:lvl1pPr marL="0" lvl="0" indent="0" algn="ctr">
              <a:lnSpc>
                <a:spcPct val="1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a:lnSpc>
                <a:spcPct val="100%"/>
              </a:lnSpc>
              <a:spcBef>
                <a:spcPts val="0"/>
              </a:spcBef>
              <a:spcAft>
                <a:spcPts val="0"/>
              </a:spcAft>
              <a:buClr>
                <a:schemeClr val="lt1"/>
              </a:buClr>
              <a:buSzPts val="1100"/>
              <a:buChar char="○"/>
              <a:defRPr sz="1467">
                <a:solidFill>
                  <a:schemeClr val="lt1"/>
                </a:solidFill>
              </a:defRPr>
            </a:lvl2pPr>
            <a:lvl3pPr marL="1828754" lvl="2" indent="-397923">
              <a:lnSpc>
                <a:spcPct val="100%"/>
              </a:lnSpc>
              <a:spcBef>
                <a:spcPts val="0"/>
              </a:spcBef>
              <a:spcAft>
                <a:spcPts val="0"/>
              </a:spcAft>
              <a:buClr>
                <a:schemeClr val="lt1"/>
              </a:buClr>
              <a:buSzPts val="1100"/>
              <a:buChar char="■"/>
              <a:defRPr sz="1467">
                <a:solidFill>
                  <a:schemeClr val="lt1"/>
                </a:solidFill>
              </a:defRPr>
            </a:lvl3pPr>
            <a:lvl4pPr marL="2438339" lvl="3" indent="-397923">
              <a:lnSpc>
                <a:spcPct val="100%"/>
              </a:lnSpc>
              <a:spcBef>
                <a:spcPts val="0"/>
              </a:spcBef>
              <a:spcAft>
                <a:spcPts val="0"/>
              </a:spcAft>
              <a:buClr>
                <a:schemeClr val="lt1"/>
              </a:buClr>
              <a:buSzPts val="1100"/>
              <a:buChar char="●"/>
              <a:defRPr sz="1467">
                <a:solidFill>
                  <a:schemeClr val="lt1"/>
                </a:solidFill>
              </a:defRPr>
            </a:lvl4pPr>
            <a:lvl5pPr marL="3047924" lvl="4" indent="-397923">
              <a:lnSpc>
                <a:spcPct val="100%"/>
              </a:lnSpc>
              <a:spcBef>
                <a:spcPts val="0"/>
              </a:spcBef>
              <a:spcAft>
                <a:spcPts val="0"/>
              </a:spcAft>
              <a:buClr>
                <a:schemeClr val="lt1"/>
              </a:buClr>
              <a:buSzPts val="1100"/>
              <a:buChar char="○"/>
              <a:defRPr sz="1467">
                <a:solidFill>
                  <a:schemeClr val="lt1"/>
                </a:solidFill>
              </a:defRPr>
            </a:lvl5pPr>
            <a:lvl6pPr marL="3657509" lvl="5" indent="-397923">
              <a:lnSpc>
                <a:spcPct val="100%"/>
              </a:lnSpc>
              <a:spcBef>
                <a:spcPts val="0"/>
              </a:spcBef>
              <a:spcAft>
                <a:spcPts val="0"/>
              </a:spcAft>
              <a:buClr>
                <a:schemeClr val="lt1"/>
              </a:buClr>
              <a:buSzPts val="1100"/>
              <a:buChar char="■"/>
              <a:defRPr sz="1467">
                <a:solidFill>
                  <a:schemeClr val="lt1"/>
                </a:solidFill>
              </a:defRPr>
            </a:lvl6pPr>
            <a:lvl7pPr marL="4267093" lvl="6" indent="-397923">
              <a:lnSpc>
                <a:spcPct val="100%"/>
              </a:lnSpc>
              <a:spcBef>
                <a:spcPts val="0"/>
              </a:spcBef>
              <a:spcAft>
                <a:spcPts val="0"/>
              </a:spcAft>
              <a:buClr>
                <a:schemeClr val="lt1"/>
              </a:buClr>
              <a:buSzPts val="1100"/>
              <a:buChar char="●"/>
              <a:defRPr sz="1467">
                <a:solidFill>
                  <a:schemeClr val="lt1"/>
                </a:solidFill>
              </a:defRPr>
            </a:lvl7pPr>
            <a:lvl8pPr marL="4876678" lvl="7" indent="-397923">
              <a:lnSpc>
                <a:spcPct val="100%"/>
              </a:lnSpc>
              <a:spcBef>
                <a:spcPts val="0"/>
              </a:spcBef>
              <a:spcAft>
                <a:spcPts val="0"/>
              </a:spcAft>
              <a:buClr>
                <a:schemeClr val="lt1"/>
              </a:buClr>
              <a:buSzPts val="1100"/>
              <a:buChar char="○"/>
              <a:defRPr sz="1467">
                <a:solidFill>
                  <a:schemeClr val="lt1"/>
                </a:solidFill>
              </a:defRPr>
            </a:lvl8pPr>
            <a:lvl9pPr marL="5486263" lvl="8" indent="-397923">
              <a:lnSpc>
                <a:spcPct val="100%"/>
              </a:lnSpc>
              <a:spcBef>
                <a:spcPts val="0"/>
              </a:spcBef>
              <a:spcAft>
                <a:spcPts val="0"/>
              </a:spcAft>
              <a:buClr>
                <a:schemeClr val="lt1"/>
              </a:buClr>
              <a:buSzPts val="1100"/>
              <a:buChar char="■"/>
              <a:defRPr sz="1467">
                <a:solidFill>
                  <a:schemeClr val="lt1"/>
                </a:solidFill>
              </a:defRPr>
            </a:lvl9pPr>
          </a:lstStyle>
          <a:p>
            <a:endParaRPr/>
          </a:p>
        </p:txBody>
      </p:sp>
      <p:sp>
        <p:nvSpPr>
          <p:cNvPr id="241" name="Google Shape;241;p25"/>
          <p:cNvSpPr>
            <a:spLocks noGrp="1"/>
          </p:cNvSpPr>
          <p:nvPr>
            <p:ph type="pic" idx="2"/>
          </p:nvPr>
        </p:nvSpPr>
        <p:spPr>
          <a:xfrm>
            <a:off x="1060704" y="1158240"/>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grpSp>
        <p:nvGrpSpPr>
          <p:cNvPr id="245" name="Google Shape;245;p25"/>
          <p:cNvGrpSpPr/>
          <p:nvPr/>
        </p:nvGrpSpPr>
        <p:grpSpPr>
          <a:xfrm>
            <a:off x="912128" y="4640371"/>
            <a:ext cx="2523281" cy="514555"/>
            <a:chOff x="1457072" y="7389745"/>
            <a:chExt cx="4030800" cy="823200"/>
          </a:xfrm>
        </p:grpSpPr>
        <p:sp>
          <p:nvSpPr>
            <p:cNvPr id="246" name="Google Shape;246;p25"/>
            <p:cNvSpPr/>
            <p:nvPr/>
          </p:nvSpPr>
          <p:spPr>
            <a:xfrm>
              <a:off x="1457072" y="7389745"/>
              <a:ext cx="4030800" cy="823200"/>
            </a:xfrm>
            <a:prstGeom prst="roundRect">
              <a:avLst>
                <a:gd name="adj" fmla="val 371"/>
              </a:avLst>
            </a:prstGeom>
            <a:solidFill>
              <a:srgbClr val="161828">
                <a:alpha val="80%"/>
              </a:srgbClr>
            </a:solidFill>
            <a:ln>
              <a:noFill/>
            </a:ln>
            <a:effectLst>
              <a:outerShdw blurRad="1270000" dist="2540000" dir="7800000" sx="90%" sy="90%" algn="tr" rotWithShape="0">
                <a:srgbClr val="000000">
                  <a:alpha val="4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47" name="Google Shape;247;p25"/>
            <p:cNvPicPr preferRelativeResize="0"/>
            <p:nvPr/>
          </p:nvPicPr>
          <p:blipFill rotWithShape="1">
            <a:blip r:embed="rId4">
              <a:alphaModFix/>
            </a:blip>
            <a:srcRect/>
            <a:stretch/>
          </p:blipFill>
          <p:spPr>
            <a:xfrm>
              <a:off x="1701974" y="7644237"/>
              <a:ext cx="322898" cy="322898"/>
            </a:xfrm>
            <a:prstGeom prst="rect">
              <a:avLst/>
            </a:prstGeom>
            <a:noFill/>
            <a:ln>
              <a:noFill/>
            </a:ln>
          </p:spPr>
        </p:pic>
      </p:grpSp>
      <p:sp>
        <p:nvSpPr>
          <p:cNvPr id="248" name="Google Shape;248;p25"/>
          <p:cNvSpPr txBox="1">
            <a:spLocks noGrp="1"/>
          </p:cNvSpPr>
          <p:nvPr>
            <p:ph type="body" idx="6"/>
          </p:nvPr>
        </p:nvSpPr>
        <p:spPr>
          <a:xfrm>
            <a:off x="1377696" y="477926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249" name="Google Shape;249;p25"/>
          <p:cNvSpPr txBox="1">
            <a:spLocks noGrp="1"/>
          </p:cNvSpPr>
          <p:nvPr>
            <p:ph type="body" idx="7"/>
          </p:nvPr>
        </p:nvSpPr>
        <p:spPr>
          <a:xfrm>
            <a:off x="3986784" y="477926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250" name="Google Shape;250;p25"/>
          <p:cNvSpPr txBox="1">
            <a:spLocks noGrp="1"/>
          </p:cNvSpPr>
          <p:nvPr>
            <p:ph type="body" idx="8"/>
          </p:nvPr>
        </p:nvSpPr>
        <p:spPr>
          <a:xfrm>
            <a:off x="6608064" y="477926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251" name="Google Shape;251;p25"/>
          <p:cNvSpPr txBox="1">
            <a:spLocks noGrp="1"/>
          </p:cNvSpPr>
          <p:nvPr>
            <p:ph type="body" idx="9"/>
          </p:nvPr>
        </p:nvSpPr>
        <p:spPr>
          <a:xfrm>
            <a:off x="9217152" y="4779264"/>
            <a:ext cx="19140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0" i="0">
                <a:solidFill>
                  <a:schemeClr val="lt1"/>
                </a:solidFill>
                <a:latin typeface="Helvetica" pitchFamily="2" charset="0"/>
              </a:defRPr>
            </a:lvl1pPr>
            <a:lvl2pPr marL="1219170" lvl="1" indent="-372524" rtl="0">
              <a:spcBef>
                <a:spcPts val="0"/>
              </a:spcBef>
              <a:spcAft>
                <a:spcPts val="0"/>
              </a:spcAft>
              <a:buClr>
                <a:schemeClr val="lt1"/>
              </a:buClr>
              <a:buSzPts val="800"/>
              <a:buChar char="○"/>
              <a:defRPr sz="1067">
                <a:solidFill>
                  <a:schemeClr val="lt1"/>
                </a:solidFill>
              </a:defRPr>
            </a:lvl2pPr>
            <a:lvl3pPr marL="1828754" lvl="2" indent="-372524" rtl="0">
              <a:spcBef>
                <a:spcPts val="0"/>
              </a:spcBef>
              <a:spcAft>
                <a:spcPts val="0"/>
              </a:spcAft>
              <a:buClr>
                <a:schemeClr val="lt1"/>
              </a:buClr>
              <a:buSzPts val="800"/>
              <a:buChar char="■"/>
              <a:defRPr sz="1067">
                <a:solidFill>
                  <a:schemeClr val="lt1"/>
                </a:solidFill>
              </a:defRPr>
            </a:lvl3pPr>
            <a:lvl4pPr marL="2438339" lvl="3" indent="-372524" rtl="0">
              <a:spcBef>
                <a:spcPts val="0"/>
              </a:spcBef>
              <a:spcAft>
                <a:spcPts val="0"/>
              </a:spcAft>
              <a:buClr>
                <a:schemeClr val="lt1"/>
              </a:buClr>
              <a:buSzPts val="800"/>
              <a:buChar char="●"/>
              <a:defRPr sz="1067">
                <a:solidFill>
                  <a:schemeClr val="lt1"/>
                </a:solidFill>
              </a:defRPr>
            </a:lvl4pPr>
            <a:lvl5pPr marL="3047924" lvl="4" indent="-372524" rtl="0">
              <a:spcBef>
                <a:spcPts val="0"/>
              </a:spcBef>
              <a:spcAft>
                <a:spcPts val="0"/>
              </a:spcAft>
              <a:buClr>
                <a:schemeClr val="lt1"/>
              </a:buClr>
              <a:buSzPts val="800"/>
              <a:buChar char="○"/>
              <a:defRPr sz="1067">
                <a:solidFill>
                  <a:schemeClr val="lt1"/>
                </a:solidFill>
              </a:defRPr>
            </a:lvl5pPr>
            <a:lvl6pPr marL="3657509" lvl="5" indent="-372524" rtl="0">
              <a:spcBef>
                <a:spcPts val="0"/>
              </a:spcBef>
              <a:spcAft>
                <a:spcPts val="0"/>
              </a:spcAft>
              <a:buClr>
                <a:schemeClr val="lt1"/>
              </a:buClr>
              <a:buSzPts val="800"/>
              <a:buChar char="■"/>
              <a:defRPr sz="1067">
                <a:solidFill>
                  <a:schemeClr val="lt1"/>
                </a:solidFill>
              </a:defRPr>
            </a:lvl6pPr>
            <a:lvl7pPr marL="4267093" lvl="6" indent="-372524" rtl="0">
              <a:spcBef>
                <a:spcPts val="0"/>
              </a:spcBef>
              <a:spcAft>
                <a:spcPts val="0"/>
              </a:spcAft>
              <a:buClr>
                <a:schemeClr val="lt1"/>
              </a:buClr>
              <a:buSzPts val="800"/>
              <a:buChar char="●"/>
              <a:defRPr sz="1067">
                <a:solidFill>
                  <a:schemeClr val="lt1"/>
                </a:solidFill>
              </a:defRPr>
            </a:lvl7pPr>
            <a:lvl8pPr marL="4876678" lvl="7" indent="-372524" rtl="0">
              <a:spcBef>
                <a:spcPts val="0"/>
              </a:spcBef>
              <a:spcAft>
                <a:spcPts val="0"/>
              </a:spcAft>
              <a:buClr>
                <a:schemeClr val="lt1"/>
              </a:buClr>
              <a:buSzPts val="800"/>
              <a:buChar char="○"/>
              <a:defRPr sz="1067">
                <a:solidFill>
                  <a:schemeClr val="lt1"/>
                </a:solidFill>
              </a:defRPr>
            </a:lvl8pPr>
            <a:lvl9pPr marL="5486263" lvl="8" indent="-372524" rtl="0">
              <a:spcBef>
                <a:spcPts val="0"/>
              </a:spcBef>
              <a:spcAft>
                <a:spcPts val="0"/>
              </a:spcAft>
              <a:buClr>
                <a:schemeClr val="lt1"/>
              </a:buClr>
              <a:buSzPts val="800"/>
              <a:buChar char="■"/>
              <a:defRPr sz="1067">
                <a:solidFill>
                  <a:schemeClr val="lt1"/>
                </a:solidFill>
              </a:defRPr>
            </a:lvl9pPr>
          </a:lstStyle>
          <a:p>
            <a:endParaRPr/>
          </a:p>
        </p:txBody>
      </p:sp>
      <p:sp>
        <p:nvSpPr>
          <p:cNvPr id="252" name="Google Shape;252;p25"/>
          <p:cNvSpPr txBox="1">
            <a:spLocks noGrp="1"/>
          </p:cNvSpPr>
          <p:nvPr>
            <p:ph type="body" idx="13"/>
          </p:nvPr>
        </p:nvSpPr>
        <p:spPr>
          <a:xfrm>
            <a:off x="3535680" y="3596640"/>
            <a:ext cx="2523600" cy="756000"/>
          </a:xfrm>
          <a:prstGeom prst="rect">
            <a:avLst/>
          </a:prstGeom>
        </p:spPr>
        <p:txBody>
          <a:bodyPr spcFirstLastPara="1" wrap="square" lIns="82275" tIns="18275" rIns="45700" bIns="18275" anchor="t" anchorCtr="0">
            <a:noAutofit/>
          </a:bodyPr>
          <a:lstStyle>
            <a:lvl1pPr marL="0" lvl="0" indent="0" algn="ctr" rtl="0">
              <a:lnSpc>
                <a:spcPct val="1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rtl="0">
              <a:lnSpc>
                <a:spcPct val="100%"/>
              </a:lnSpc>
              <a:spcBef>
                <a:spcPts val="0"/>
              </a:spcBef>
              <a:spcAft>
                <a:spcPts val="0"/>
              </a:spcAft>
              <a:buClr>
                <a:schemeClr val="lt1"/>
              </a:buClr>
              <a:buSzPts val="1100"/>
              <a:buChar char="○"/>
              <a:defRPr sz="1467">
                <a:solidFill>
                  <a:schemeClr val="lt1"/>
                </a:solidFill>
              </a:defRPr>
            </a:lvl2pPr>
            <a:lvl3pPr marL="1828754" lvl="2" indent="-397923" rtl="0">
              <a:lnSpc>
                <a:spcPct val="100%"/>
              </a:lnSpc>
              <a:spcBef>
                <a:spcPts val="0"/>
              </a:spcBef>
              <a:spcAft>
                <a:spcPts val="0"/>
              </a:spcAft>
              <a:buClr>
                <a:schemeClr val="lt1"/>
              </a:buClr>
              <a:buSzPts val="1100"/>
              <a:buChar char="■"/>
              <a:defRPr sz="1467">
                <a:solidFill>
                  <a:schemeClr val="lt1"/>
                </a:solidFill>
              </a:defRPr>
            </a:lvl3pPr>
            <a:lvl4pPr marL="2438339" lvl="3" indent="-397923" rtl="0">
              <a:lnSpc>
                <a:spcPct val="100%"/>
              </a:lnSpc>
              <a:spcBef>
                <a:spcPts val="0"/>
              </a:spcBef>
              <a:spcAft>
                <a:spcPts val="0"/>
              </a:spcAft>
              <a:buClr>
                <a:schemeClr val="lt1"/>
              </a:buClr>
              <a:buSzPts val="1100"/>
              <a:buChar char="●"/>
              <a:defRPr sz="1467">
                <a:solidFill>
                  <a:schemeClr val="lt1"/>
                </a:solidFill>
              </a:defRPr>
            </a:lvl4pPr>
            <a:lvl5pPr marL="3047924" lvl="4" indent="-397923" rtl="0">
              <a:lnSpc>
                <a:spcPct val="100%"/>
              </a:lnSpc>
              <a:spcBef>
                <a:spcPts val="0"/>
              </a:spcBef>
              <a:spcAft>
                <a:spcPts val="0"/>
              </a:spcAft>
              <a:buClr>
                <a:schemeClr val="lt1"/>
              </a:buClr>
              <a:buSzPts val="1100"/>
              <a:buChar char="○"/>
              <a:defRPr sz="1467">
                <a:solidFill>
                  <a:schemeClr val="lt1"/>
                </a:solidFill>
              </a:defRPr>
            </a:lvl5pPr>
            <a:lvl6pPr marL="3657509" lvl="5" indent="-397923" rtl="0">
              <a:lnSpc>
                <a:spcPct val="100%"/>
              </a:lnSpc>
              <a:spcBef>
                <a:spcPts val="0"/>
              </a:spcBef>
              <a:spcAft>
                <a:spcPts val="0"/>
              </a:spcAft>
              <a:buClr>
                <a:schemeClr val="lt1"/>
              </a:buClr>
              <a:buSzPts val="1100"/>
              <a:buChar char="■"/>
              <a:defRPr sz="1467">
                <a:solidFill>
                  <a:schemeClr val="lt1"/>
                </a:solidFill>
              </a:defRPr>
            </a:lvl6pPr>
            <a:lvl7pPr marL="4267093" lvl="6" indent="-397923" rtl="0">
              <a:lnSpc>
                <a:spcPct val="100%"/>
              </a:lnSpc>
              <a:spcBef>
                <a:spcPts val="0"/>
              </a:spcBef>
              <a:spcAft>
                <a:spcPts val="0"/>
              </a:spcAft>
              <a:buClr>
                <a:schemeClr val="lt1"/>
              </a:buClr>
              <a:buSzPts val="1100"/>
              <a:buChar char="●"/>
              <a:defRPr sz="1467">
                <a:solidFill>
                  <a:schemeClr val="lt1"/>
                </a:solidFill>
              </a:defRPr>
            </a:lvl7pPr>
            <a:lvl8pPr marL="4876678" lvl="7" indent="-397923" rtl="0">
              <a:lnSpc>
                <a:spcPct val="100%"/>
              </a:lnSpc>
              <a:spcBef>
                <a:spcPts val="0"/>
              </a:spcBef>
              <a:spcAft>
                <a:spcPts val="0"/>
              </a:spcAft>
              <a:buClr>
                <a:schemeClr val="lt1"/>
              </a:buClr>
              <a:buSzPts val="1100"/>
              <a:buChar char="○"/>
              <a:defRPr sz="1467">
                <a:solidFill>
                  <a:schemeClr val="lt1"/>
                </a:solidFill>
              </a:defRPr>
            </a:lvl8pPr>
            <a:lvl9pPr marL="5486263" lvl="8" indent="-397923" rtl="0">
              <a:lnSpc>
                <a:spcPct val="100%"/>
              </a:lnSpc>
              <a:spcBef>
                <a:spcPts val="0"/>
              </a:spcBef>
              <a:spcAft>
                <a:spcPts val="0"/>
              </a:spcAft>
              <a:buClr>
                <a:schemeClr val="lt1"/>
              </a:buClr>
              <a:buSzPts val="1100"/>
              <a:buChar char="■"/>
              <a:defRPr sz="1467">
                <a:solidFill>
                  <a:schemeClr val="lt1"/>
                </a:solidFill>
              </a:defRPr>
            </a:lvl9pPr>
          </a:lstStyle>
          <a:p>
            <a:endParaRPr/>
          </a:p>
        </p:txBody>
      </p:sp>
      <p:sp>
        <p:nvSpPr>
          <p:cNvPr id="253" name="Google Shape;253;p25"/>
          <p:cNvSpPr txBox="1">
            <a:spLocks noGrp="1"/>
          </p:cNvSpPr>
          <p:nvPr>
            <p:ph type="body" idx="14"/>
          </p:nvPr>
        </p:nvSpPr>
        <p:spPr>
          <a:xfrm>
            <a:off x="6156960" y="3596640"/>
            <a:ext cx="2523600" cy="756000"/>
          </a:xfrm>
          <a:prstGeom prst="rect">
            <a:avLst/>
          </a:prstGeom>
        </p:spPr>
        <p:txBody>
          <a:bodyPr spcFirstLastPara="1" wrap="square" lIns="82275" tIns="18275" rIns="45700" bIns="18275" anchor="t" anchorCtr="0">
            <a:noAutofit/>
          </a:bodyPr>
          <a:lstStyle>
            <a:lvl1pPr marL="0" lvl="0" indent="0" algn="ctr" rtl="0">
              <a:lnSpc>
                <a:spcPct val="1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rtl="0">
              <a:lnSpc>
                <a:spcPct val="100%"/>
              </a:lnSpc>
              <a:spcBef>
                <a:spcPts val="0"/>
              </a:spcBef>
              <a:spcAft>
                <a:spcPts val="0"/>
              </a:spcAft>
              <a:buClr>
                <a:schemeClr val="lt1"/>
              </a:buClr>
              <a:buSzPts val="1100"/>
              <a:buChar char="○"/>
              <a:defRPr sz="1467">
                <a:solidFill>
                  <a:schemeClr val="lt1"/>
                </a:solidFill>
              </a:defRPr>
            </a:lvl2pPr>
            <a:lvl3pPr marL="1828754" lvl="2" indent="-397923" rtl="0">
              <a:lnSpc>
                <a:spcPct val="100%"/>
              </a:lnSpc>
              <a:spcBef>
                <a:spcPts val="0"/>
              </a:spcBef>
              <a:spcAft>
                <a:spcPts val="0"/>
              </a:spcAft>
              <a:buClr>
                <a:schemeClr val="lt1"/>
              </a:buClr>
              <a:buSzPts val="1100"/>
              <a:buChar char="■"/>
              <a:defRPr sz="1467">
                <a:solidFill>
                  <a:schemeClr val="lt1"/>
                </a:solidFill>
              </a:defRPr>
            </a:lvl3pPr>
            <a:lvl4pPr marL="2438339" lvl="3" indent="-397923" rtl="0">
              <a:lnSpc>
                <a:spcPct val="100%"/>
              </a:lnSpc>
              <a:spcBef>
                <a:spcPts val="0"/>
              </a:spcBef>
              <a:spcAft>
                <a:spcPts val="0"/>
              </a:spcAft>
              <a:buClr>
                <a:schemeClr val="lt1"/>
              </a:buClr>
              <a:buSzPts val="1100"/>
              <a:buChar char="●"/>
              <a:defRPr sz="1467">
                <a:solidFill>
                  <a:schemeClr val="lt1"/>
                </a:solidFill>
              </a:defRPr>
            </a:lvl4pPr>
            <a:lvl5pPr marL="3047924" lvl="4" indent="-397923" rtl="0">
              <a:lnSpc>
                <a:spcPct val="100%"/>
              </a:lnSpc>
              <a:spcBef>
                <a:spcPts val="0"/>
              </a:spcBef>
              <a:spcAft>
                <a:spcPts val="0"/>
              </a:spcAft>
              <a:buClr>
                <a:schemeClr val="lt1"/>
              </a:buClr>
              <a:buSzPts val="1100"/>
              <a:buChar char="○"/>
              <a:defRPr sz="1467">
                <a:solidFill>
                  <a:schemeClr val="lt1"/>
                </a:solidFill>
              </a:defRPr>
            </a:lvl5pPr>
            <a:lvl6pPr marL="3657509" lvl="5" indent="-397923" rtl="0">
              <a:lnSpc>
                <a:spcPct val="100%"/>
              </a:lnSpc>
              <a:spcBef>
                <a:spcPts val="0"/>
              </a:spcBef>
              <a:spcAft>
                <a:spcPts val="0"/>
              </a:spcAft>
              <a:buClr>
                <a:schemeClr val="lt1"/>
              </a:buClr>
              <a:buSzPts val="1100"/>
              <a:buChar char="■"/>
              <a:defRPr sz="1467">
                <a:solidFill>
                  <a:schemeClr val="lt1"/>
                </a:solidFill>
              </a:defRPr>
            </a:lvl6pPr>
            <a:lvl7pPr marL="4267093" lvl="6" indent="-397923" rtl="0">
              <a:lnSpc>
                <a:spcPct val="100%"/>
              </a:lnSpc>
              <a:spcBef>
                <a:spcPts val="0"/>
              </a:spcBef>
              <a:spcAft>
                <a:spcPts val="0"/>
              </a:spcAft>
              <a:buClr>
                <a:schemeClr val="lt1"/>
              </a:buClr>
              <a:buSzPts val="1100"/>
              <a:buChar char="●"/>
              <a:defRPr sz="1467">
                <a:solidFill>
                  <a:schemeClr val="lt1"/>
                </a:solidFill>
              </a:defRPr>
            </a:lvl7pPr>
            <a:lvl8pPr marL="4876678" lvl="7" indent="-397923" rtl="0">
              <a:lnSpc>
                <a:spcPct val="100%"/>
              </a:lnSpc>
              <a:spcBef>
                <a:spcPts val="0"/>
              </a:spcBef>
              <a:spcAft>
                <a:spcPts val="0"/>
              </a:spcAft>
              <a:buClr>
                <a:schemeClr val="lt1"/>
              </a:buClr>
              <a:buSzPts val="1100"/>
              <a:buChar char="○"/>
              <a:defRPr sz="1467">
                <a:solidFill>
                  <a:schemeClr val="lt1"/>
                </a:solidFill>
              </a:defRPr>
            </a:lvl8pPr>
            <a:lvl9pPr marL="5486263" lvl="8" indent="-397923" rtl="0">
              <a:lnSpc>
                <a:spcPct val="100%"/>
              </a:lnSpc>
              <a:spcBef>
                <a:spcPts val="0"/>
              </a:spcBef>
              <a:spcAft>
                <a:spcPts val="0"/>
              </a:spcAft>
              <a:buClr>
                <a:schemeClr val="lt1"/>
              </a:buClr>
              <a:buSzPts val="1100"/>
              <a:buChar char="■"/>
              <a:defRPr sz="1467">
                <a:solidFill>
                  <a:schemeClr val="lt1"/>
                </a:solidFill>
              </a:defRPr>
            </a:lvl9pPr>
          </a:lstStyle>
          <a:p>
            <a:endParaRPr/>
          </a:p>
        </p:txBody>
      </p:sp>
      <p:sp>
        <p:nvSpPr>
          <p:cNvPr id="254" name="Google Shape;254;p25"/>
          <p:cNvSpPr txBox="1">
            <a:spLocks noGrp="1"/>
          </p:cNvSpPr>
          <p:nvPr>
            <p:ph type="body" idx="15"/>
          </p:nvPr>
        </p:nvSpPr>
        <p:spPr>
          <a:xfrm>
            <a:off x="8778240" y="3596640"/>
            <a:ext cx="2523600" cy="756000"/>
          </a:xfrm>
          <a:prstGeom prst="rect">
            <a:avLst/>
          </a:prstGeom>
        </p:spPr>
        <p:txBody>
          <a:bodyPr spcFirstLastPara="1" wrap="square" lIns="82275" tIns="18275" rIns="45700" bIns="18275" anchor="t" anchorCtr="0">
            <a:noAutofit/>
          </a:bodyPr>
          <a:lstStyle>
            <a:lvl1pPr marL="0" lvl="0" indent="0" algn="ctr" rtl="0">
              <a:lnSpc>
                <a:spcPct val="100%"/>
              </a:lnSpc>
              <a:spcBef>
                <a:spcPts val="0"/>
              </a:spcBef>
              <a:spcAft>
                <a:spcPts val="0"/>
              </a:spcAft>
              <a:buClr>
                <a:schemeClr val="lt1"/>
              </a:buClr>
              <a:buSzPts val="1100"/>
              <a:buNone/>
              <a:defRPr sz="1467" b="0" i="0">
                <a:solidFill>
                  <a:schemeClr val="lt1"/>
                </a:solidFill>
                <a:latin typeface="Helvetica" pitchFamily="2" charset="0"/>
              </a:defRPr>
            </a:lvl1pPr>
            <a:lvl2pPr marL="1219170" lvl="1" indent="-397923" rtl="0">
              <a:lnSpc>
                <a:spcPct val="100%"/>
              </a:lnSpc>
              <a:spcBef>
                <a:spcPts val="0"/>
              </a:spcBef>
              <a:spcAft>
                <a:spcPts val="0"/>
              </a:spcAft>
              <a:buClr>
                <a:schemeClr val="lt1"/>
              </a:buClr>
              <a:buSzPts val="1100"/>
              <a:buChar char="○"/>
              <a:defRPr sz="1467">
                <a:solidFill>
                  <a:schemeClr val="lt1"/>
                </a:solidFill>
              </a:defRPr>
            </a:lvl2pPr>
            <a:lvl3pPr marL="1828754" lvl="2" indent="-397923" rtl="0">
              <a:lnSpc>
                <a:spcPct val="100%"/>
              </a:lnSpc>
              <a:spcBef>
                <a:spcPts val="0"/>
              </a:spcBef>
              <a:spcAft>
                <a:spcPts val="0"/>
              </a:spcAft>
              <a:buClr>
                <a:schemeClr val="lt1"/>
              </a:buClr>
              <a:buSzPts val="1100"/>
              <a:buChar char="■"/>
              <a:defRPr sz="1467">
                <a:solidFill>
                  <a:schemeClr val="lt1"/>
                </a:solidFill>
              </a:defRPr>
            </a:lvl3pPr>
            <a:lvl4pPr marL="2438339" lvl="3" indent="-397923" rtl="0">
              <a:lnSpc>
                <a:spcPct val="100%"/>
              </a:lnSpc>
              <a:spcBef>
                <a:spcPts val="0"/>
              </a:spcBef>
              <a:spcAft>
                <a:spcPts val="0"/>
              </a:spcAft>
              <a:buClr>
                <a:schemeClr val="lt1"/>
              </a:buClr>
              <a:buSzPts val="1100"/>
              <a:buChar char="●"/>
              <a:defRPr sz="1467">
                <a:solidFill>
                  <a:schemeClr val="lt1"/>
                </a:solidFill>
              </a:defRPr>
            </a:lvl4pPr>
            <a:lvl5pPr marL="3047924" lvl="4" indent="-397923" rtl="0">
              <a:lnSpc>
                <a:spcPct val="100%"/>
              </a:lnSpc>
              <a:spcBef>
                <a:spcPts val="0"/>
              </a:spcBef>
              <a:spcAft>
                <a:spcPts val="0"/>
              </a:spcAft>
              <a:buClr>
                <a:schemeClr val="lt1"/>
              </a:buClr>
              <a:buSzPts val="1100"/>
              <a:buChar char="○"/>
              <a:defRPr sz="1467">
                <a:solidFill>
                  <a:schemeClr val="lt1"/>
                </a:solidFill>
              </a:defRPr>
            </a:lvl5pPr>
            <a:lvl6pPr marL="3657509" lvl="5" indent="-397923" rtl="0">
              <a:lnSpc>
                <a:spcPct val="100%"/>
              </a:lnSpc>
              <a:spcBef>
                <a:spcPts val="0"/>
              </a:spcBef>
              <a:spcAft>
                <a:spcPts val="0"/>
              </a:spcAft>
              <a:buClr>
                <a:schemeClr val="lt1"/>
              </a:buClr>
              <a:buSzPts val="1100"/>
              <a:buChar char="■"/>
              <a:defRPr sz="1467">
                <a:solidFill>
                  <a:schemeClr val="lt1"/>
                </a:solidFill>
              </a:defRPr>
            </a:lvl6pPr>
            <a:lvl7pPr marL="4267093" lvl="6" indent="-397923" rtl="0">
              <a:lnSpc>
                <a:spcPct val="100%"/>
              </a:lnSpc>
              <a:spcBef>
                <a:spcPts val="0"/>
              </a:spcBef>
              <a:spcAft>
                <a:spcPts val="0"/>
              </a:spcAft>
              <a:buClr>
                <a:schemeClr val="lt1"/>
              </a:buClr>
              <a:buSzPts val="1100"/>
              <a:buChar char="●"/>
              <a:defRPr sz="1467">
                <a:solidFill>
                  <a:schemeClr val="lt1"/>
                </a:solidFill>
              </a:defRPr>
            </a:lvl7pPr>
            <a:lvl8pPr marL="4876678" lvl="7" indent="-397923" rtl="0">
              <a:lnSpc>
                <a:spcPct val="100%"/>
              </a:lnSpc>
              <a:spcBef>
                <a:spcPts val="0"/>
              </a:spcBef>
              <a:spcAft>
                <a:spcPts val="0"/>
              </a:spcAft>
              <a:buClr>
                <a:schemeClr val="lt1"/>
              </a:buClr>
              <a:buSzPts val="1100"/>
              <a:buChar char="○"/>
              <a:defRPr sz="1467">
                <a:solidFill>
                  <a:schemeClr val="lt1"/>
                </a:solidFill>
              </a:defRPr>
            </a:lvl8pPr>
            <a:lvl9pPr marL="5486263" lvl="8" indent="-397923" rtl="0">
              <a:lnSpc>
                <a:spcPct val="100%"/>
              </a:lnSpc>
              <a:spcBef>
                <a:spcPts val="0"/>
              </a:spcBef>
              <a:spcAft>
                <a:spcPts val="0"/>
              </a:spcAft>
              <a:buClr>
                <a:schemeClr val="lt1"/>
              </a:buClr>
              <a:buSzPts val="1100"/>
              <a:buChar char="■"/>
              <a:defRPr sz="1467">
                <a:solidFill>
                  <a:schemeClr val="lt1"/>
                </a:solidFill>
              </a:defRPr>
            </a:lvl9pPr>
          </a:lstStyle>
          <a:p>
            <a:endParaRPr/>
          </a:p>
        </p:txBody>
      </p:sp>
      <p:sp>
        <p:nvSpPr>
          <p:cNvPr id="29" name="Google Shape;241;p25">
            <a:extLst>
              <a:ext uri="{FF2B5EF4-FFF2-40B4-BE49-F238E27FC236}">
                <a16:creationId xmlns:a16="http://schemas.microsoft.com/office/drawing/2014/main" id="{142531D6-B640-1B4A-ACA4-7F77C49FF2CB}"/>
              </a:ext>
            </a:extLst>
          </p:cNvPr>
          <p:cNvSpPr>
            <a:spLocks noGrp="1"/>
          </p:cNvSpPr>
          <p:nvPr>
            <p:ph type="pic" idx="16"/>
          </p:nvPr>
        </p:nvSpPr>
        <p:spPr>
          <a:xfrm>
            <a:off x="3688940" y="1158240"/>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sp>
        <p:nvSpPr>
          <p:cNvPr id="30" name="Google Shape;241;p25">
            <a:extLst>
              <a:ext uri="{FF2B5EF4-FFF2-40B4-BE49-F238E27FC236}">
                <a16:creationId xmlns:a16="http://schemas.microsoft.com/office/drawing/2014/main" id="{2C173A1D-BB63-5640-BB62-7AD820030C48}"/>
              </a:ext>
            </a:extLst>
          </p:cNvPr>
          <p:cNvSpPr>
            <a:spLocks noGrp="1"/>
          </p:cNvSpPr>
          <p:nvPr>
            <p:ph type="pic" idx="17"/>
          </p:nvPr>
        </p:nvSpPr>
        <p:spPr>
          <a:xfrm>
            <a:off x="6309801" y="1158240"/>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sp>
        <p:nvSpPr>
          <p:cNvPr id="31" name="Google Shape;241;p25">
            <a:extLst>
              <a:ext uri="{FF2B5EF4-FFF2-40B4-BE49-F238E27FC236}">
                <a16:creationId xmlns:a16="http://schemas.microsoft.com/office/drawing/2014/main" id="{A8662F1C-F639-0647-953E-6AF9B3C4E108}"/>
              </a:ext>
            </a:extLst>
          </p:cNvPr>
          <p:cNvSpPr>
            <a:spLocks noGrp="1"/>
          </p:cNvSpPr>
          <p:nvPr>
            <p:ph type="pic" idx="18"/>
          </p:nvPr>
        </p:nvSpPr>
        <p:spPr>
          <a:xfrm>
            <a:off x="8915349" y="1158240"/>
            <a:ext cx="2206800" cy="2206800"/>
          </a:xfrm>
          <a:prstGeom prst="ellipse">
            <a:avLst/>
          </a:prstGeom>
          <a:noFill/>
          <a:ln>
            <a:noFill/>
          </a:ln>
        </p:spPr>
        <p:txBody>
          <a:bodyPr anchor="ctr"/>
          <a:lstStyle>
            <a:lvl1pPr marL="0" indent="0" algn="ctr">
              <a:buNone/>
              <a:defRPr b="0" i="0">
                <a:latin typeface="Helvetica" pitchFamily="2" charset="0"/>
              </a:defRPr>
            </a:lvl1pPr>
          </a:lstStyle>
          <a:p>
            <a:endParaRPr lang="en-US"/>
          </a:p>
        </p:txBody>
      </p:sp>
      <p:sp>
        <p:nvSpPr>
          <p:cNvPr id="34" name="Google Shape;268;p27">
            <a:extLst>
              <a:ext uri="{FF2B5EF4-FFF2-40B4-BE49-F238E27FC236}">
                <a16:creationId xmlns:a16="http://schemas.microsoft.com/office/drawing/2014/main" id="{5F31D209-DE2E-1B4B-B119-6820B2255B10}"/>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35" name="Google Shape;67;p15">
            <a:extLst>
              <a:ext uri="{FF2B5EF4-FFF2-40B4-BE49-F238E27FC236}">
                <a16:creationId xmlns:a16="http://schemas.microsoft.com/office/drawing/2014/main" id="{D3AEE409-2C09-0B44-9722-66FE7D0E0553}"/>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36" name="Google Shape;56;p14">
            <a:extLst>
              <a:ext uri="{FF2B5EF4-FFF2-40B4-BE49-F238E27FC236}">
                <a16:creationId xmlns:a16="http://schemas.microsoft.com/office/drawing/2014/main" id="{4EA353AC-1414-A248-95DB-063624852AF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943257104"/>
      </p:ext>
    </p:extLst>
  </p:cSld>
  <p:clrMapOvr>
    <a:masterClrMapping/>
  </p:clrMapOvr>
</p:sldLayout>
</file>

<file path=ppt/slideLayouts/slideLayout14.xml><?xml version="1.0" encoding="utf-8"?>
<p:sldLayout xmlns:a="http://purl.oclc.org/ooxml/drawingml/main" xmlns:r="http://purl.oclc.org/ooxml/officeDocument/relationships" xmlns:p="http://purl.oclc.org/ooxml/presentationml/main" showMasterSp="0" matchingName="Speaker Intro">
  <p:cSld name="Speaker Intro">
    <p:spTree>
      <p:nvGrpSpPr>
        <p:cNvPr id="1" name="Shape 255"/>
        <p:cNvGrpSpPr/>
        <p:nvPr/>
      </p:nvGrpSpPr>
      <p:grpSpPr>
        <a:xfrm>
          <a:off x="0" y="0"/>
          <a:ext cx="0" cy="0"/>
          <a:chOff x="0" y="0"/>
          <a:chExt cx="0" cy="0"/>
        </a:xfrm>
      </p:grpSpPr>
      <p:cxnSp>
        <p:nvCxnSpPr>
          <p:cNvPr id="11" name="Google Shape;67;p15">
            <a:extLst>
              <a:ext uri="{FF2B5EF4-FFF2-40B4-BE49-F238E27FC236}">
                <a16:creationId xmlns:a16="http://schemas.microsoft.com/office/drawing/2014/main" id="{C7784FB6-741B-9D49-B3F9-9C37B009343C}"/>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2" name="Google Shape;56;p14">
            <a:extLst>
              <a:ext uri="{FF2B5EF4-FFF2-40B4-BE49-F238E27FC236}">
                <a16:creationId xmlns:a16="http://schemas.microsoft.com/office/drawing/2014/main" id="{B9170CBC-23D1-E14C-AD47-844FCBA3A02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pic>
        <p:nvPicPr>
          <p:cNvPr id="256" name="Google Shape;256;p26" descr="A picture containing logo&#10;&#10;Description automatically generated"/>
          <p:cNvPicPr preferRelativeResize="0"/>
          <p:nvPr/>
        </p:nvPicPr>
        <p:blipFill rotWithShape="1">
          <a:blip r:embed="rId2">
            <a:alphaModFix/>
          </a:blip>
          <a:srcRect/>
          <a:stretch/>
        </p:blipFill>
        <p:spPr>
          <a:xfrm flipH="1">
            <a:off x="4330450" y="-3437"/>
            <a:ext cx="7846684" cy="6858001"/>
          </a:xfrm>
          <a:prstGeom prst="rect">
            <a:avLst/>
          </a:prstGeom>
          <a:noFill/>
          <a:ln>
            <a:noFill/>
          </a:ln>
        </p:spPr>
      </p:pic>
      <p:sp>
        <p:nvSpPr>
          <p:cNvPr id="257" name="Google Shape;257;p26"/>
          <p:cNvSpPr/>
          <p:nvPr/>
        </p:nvSpPr>
        <p:spPr>
          <a:xfrm>
            <a:off x="1687304" y="3951756"/>
            <a:ext cx="5321600" cy="750400"/>
          </a:xfrm>
          <a:prstGeom prst="roundRect">
            <a:avLst>
              <a:gd name="adj" fmla="val 371"/>
            </a:avLst>
          </a:prstGeom>
          <a:solidFill>
            <a:srgbClr val="161828"/>
          </a:solidFill>
          <a:ln>
            <a:noFill/>
          </a:ln>
          <a:effectLst>
            <a:outerShdw blurRad="1270000" dist="2540000" dir="7800000" sx="90%" sy="90%" algn="tr"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sp>
        <p:nvSpPr>
          <p:cNvPr id="258" name="Google Shape;258;p26"/>
          <p:cNvSpPr/>
          <p:nvPr/>
        </p:nvSpPr>
        <p:spPr>
          <a:xfrm>
            <a:off x="1687304" y="2476517"/>
            <a:ext cx="5321600" cy="1475200"/>
          </a:xfrm>
          <a:prstGeom prst="roundRect">
            <a:avLst>
              <a:gd name="adj" fmla="val 371"/>
            </a:avLst>
          </a:prstGeom>
          <a:gradFill>
            <a:gsLst>
              <a:gs pos="0%">
                <a:srgbClr val="1F9CF0"/>
              </a:gs>
              <a:gs pos="2%">
                <a:srgbClr val="1F9CF0"/>
              </a:gs>
              <a:gs pos="100%">
                <a:schemeClr val="accent2"/>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pic>
        <p:nvPicPr>
          <p:cNvPr id="259" name="Google Shape;259;p26"/>
          <p:cNvPicPr preferRelativeResize="0"/>
          <p:nvPr/>
        </p:nvPicPr>
        <p:blipFill rotWithShape="1">
          <a:blip r:embed="rId3">
            <a:alphaModFix amt="30%"/>
          </a:blip>
          <a:srcRect/>
          <a:stretch/>
        </p:blipFill>
        <p:spPr>
          <a:xfrm>
            <a:off x="-4218439" y="1443511"/>
            <a:ext cx="5016492" cy="5016492"/>
          </a:xfrm>
          <a:prstGeom prst="rect">
            <a:avLst/>
          </a:prstGeom>
          <a:noFill/>
          <a:ln>
            <a:noFill/>
          </a:ln>
        </p:spPr>
      </p:pic>
      <p:pic>
        <p:nvPicPr>
          <p:cNvPr id="260" name="Google Shape;260;p26"/>
          <p:cNvPicPr preferRelativeResize="0"/>
          <p:nvPr/>
        </p:nvPicPr>
        <p:blipFill rotWithShape="1">
          <a:blip r:embed="rId4">
            <a:alphaModFix/>
          </a:blip>
          <a:srcRect/>
          <a:stretch/>
        </p:blipFill>
        <p:spPr>
          <a:xfrm>
            <a:off x="2026729" y="4199734"/>
            <a:ext cx="254409" cy="254409"/>
          </a:xfrm>
          <a:prstGeom prst="rect">
            <a:avLst/>
          </a:prstGeom>
          <a:noFill/>
          <a:ln>
            <a:noFill/>
          </a:ln>
        </p:spPr>
      </p:pic>
      <p:sp>
        <p:nvSpPr>
          <p:cNvPr id="261" name="Google Shape;261;p26"/>
          <p:cNvSpPr/>
          <p:nvPr/>
        </p:nvSpPr>
        <p:spPr>
          <a:xfrm rot="10800000">
            <a:off x="1331867" y="167"/>
            <a:ext cx="97600" cy="21448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262" name="Google Shape;262;p26"/>
          <p:cNvSpPr txBox="1">
            <a:spLocks noGrp="1"/>
          </p:cNvSpPr>
          <p:nvPr>
            <p:ph type="title"/>
          </p:nvPr>
        </p:nvSpPr>
        <p:spPr>
          <a:xfrm>
            <a:off x="1633733"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
              </a:lnSpc>
              <a:spcBef>
                <a:spcPts val="0"/>
              </a:spcBef>
              <a:spcAft>
                <a:spcPts val="0"/>
              </a:spcAft>
              <a:buClr>
                <a:schemeClr val="lt1"/>
              </a:buClr>
              <a:buSzPts val="1700"/>
              <a:buNone/>
              <a:defRPr sz="2267" b="0" i="0">
                <a:solidFill>
                  <a:schemeClr val="lt1"/>
                </a:solidFill>
                <a:latin typeface="Helvetica" pitchFamily="2" charset="0"/>
              </a:defRPr>
            </a:lvl1pPr>
            <a:lvl2pPr marL="1219170" lvl="1" indent="-448722">
              <a:lnSpc>
                <a:spcPct val="100%"/>
              </a:lnSpc>
              <a:spcBef>
                <a:spcPts val="0"/>
              </a:spcBef>
              <a:spcAft>
                <a:spcPts val="0"/>
              </a:spcAft>
              <a:buClr>
                <a:schemeClr val="lt1"/>
              </a:buClr>
              <a:buSzPts val="1700"/>
              <a:buChar char="○"/>
              <a:defRPr sz="2267">
                <a:solidFill>
                  <a:schemeClr val="lt1"/>
                </a:solidFill>
              </a:defRPr>
            </a:lvl2pPr>
            <a:lvl3pPr marL="1828754" lvl="2" indent="-448722">
              <a:lnSpc>
                <a:spcPct val="100%"/>
              </a:lnSpc>
              <a:spcBef>
                <a:spcPts val="0"/>
              </a:spcBef>
              <a:spcAft>
                <a:spcPts val="0"/>
              </a:spcAft>
              <a:buClr>
                <a:schemeClr val="lt1"/>
              </a:buClr>
              <a:buSzPts val="1700"/>
              <a:buChar char="■"/>
              <a:defRPr sz="2267">
                <a:solidFill>
                  <a:schemeClr val="lt1"/>
                </a:solidFill>
              </a:defRPr>
            </a:lvl3pPr>
            <a:lvl4pPr marL="2438339" lvl="3" indent="-448722">
              <a:lnSpc>
                <a:spcPct val="100%"/>
              </a:lnSpc>
              <a:spcBef>
                <a:spcPts val="0"/>
              </a:spcBef>
              <a:spcAft>
                <a:spcPts val="0"/>
              </a:spcAft>
              <a:buClr>
                <a:schemeClr val="lt1"/>
              </a:buClr>
              <a:buSzPts val="1700"/>
              <a:buChar char="●"/>
              <a:defRPr sz="2267">
                <a:solidFill>
                  <a:schemeClr val="lt1"/>
                </a:solidFill>
              </a:defRPr>
            </a:lvl4pPr>
            <a:lvl5pPr marL="3047924" lvl="4" indent="-448722">
              <a:lnSpc>
                <a:spcPct val="100%"/>
              </a:lnSpc>
              <a:spcBef>
                <a:spcPts val="0"/>
              </a:spcBef>
              <a:spcAft>
                <a:spcPts val="0"/>
              </a:spcAft>
              <a:buClr>
                <a:schemeClr val="lt1"/>
              </a:buClr>
              <a:buSzPts val="1700"/>
              <a:buChar char="○"/>
              <a:defRPr sz="2267">
                <a:solidFill>
                  <a:schemeClr val="lt1"/>
                </a:solidFill>
              </a:defRPr>
            </a:lvl5pPr>
            <a:lvl6pPr marL="3657509" lvl="5" indent="-448722">
              <a:lnSpc>
                <a:spcPct val="100%"/>
              </a:lnSpc>
              <a:spcBef>
                <a:spcPts val="0"/>
              </a:spcBef>
              <a:spcAft>
                <a:spcPts val="0"/>
              </a:spcAft>
              <a:buClr>
                <a:schemeClr val="lt1"/>
              </a:buClr>
              <a:buSzPts val="1700"/>
              <a:buChar char="■"/>
              <a:defRPr sz="2267">
                <a:solidFill>
                  <a:schemeClr val="lt1"/>
                </a:solidFill>
              </a:defRPr>
            </a:lvl6pPr>
            <a:lvl7pPr marL="4267093" lvl="6" indent="-448722">
              <a:lnSpc>
                <a:spcPct val="100%"/>
              </a:lnSpc>
              <a:spcBef>
                <a:spcPts val="0"/>
              </a:spcBef>
              <a:spcAft>
                <a:spcPts val="0"/>
              </a:spcAft>
              <a:buClr>
                <a:schemeClr val="lt1"/>
              </a:buClr>
              <a:buSzPts val="1700"/>
              <a:buChar char="●"/>
              <a:defRPr sz="2267">
                <a:solidFill>
                  <a:schemeClr val="lt1"/>
                </a:solidFill>
              </a:defRPr>
            </a:lvl7pPr>
            <a:lvl8pPr marL="4876678" lvl="7" indent="-448722">
              <a:lnSpc>
                <a:spcPct val="100%"/>
              </a:lnSpc>
              <a:spcBef>
                <a:spcPts val="0"/>
              </a:spcBef>
              <a:spcAft>
                <a:spcPts val="0"/>
              </a:spcAft>
              <a:buClr>
                <a:schemeClr val="lt1"/>
              </a:buClr>
              <a:buSzPts val="1700"/>
              <a:buChar char="○"/>
              <a:defRPr sz="2267">
                <a:solidFill>
                  <a:schemeClr val="lt1"/>
                </a:solidFill>
              </a:defRPr>
            </a:lvl8pPr>
            <a:lvl9pPr marL="5486263" lvl="8" indent="-448722">
              <a:lnSpc>
                <a:spcPct val="100%"/>
              </a:lnSpc>
              <a:spcBef>
                <a:spcPts val="0"/>
              </a:spcBef>
              <a:spcAft>
                <a:spcPts val="0"/>
              </a:spcAft>
              <a:buClr>
                <a:schemeClr val="lt1"/>
              </a:buClr>
              <a:buSzPts val="1700"/>
              <a:buChar char="■"/>
              <a:defRPr sz="2267">
                <a:solidFill>
                  <a:schemeClr val="lt1"/>
                </a:solidFill>
              </a:defRPr>
            </a:lvl9pPr>
          </a:lstStyle>
          <a:p>
            <a:endParaRPr/>
          </a:p>
        </p:txBody>
      </p:sp>
      <p:sp>
        <p:nvSpPr>
          <p:cNvPr id="264" name="Google Shape;264;p26"/>
          <p:cNvSpPr txBox="1">
            <a:spLocks noGrp="1"/>
          </p:cNvSpPr>
          <p:nvPr>
            <p:ph type="body" idx="2"/>
          </p:nvPr>
        </p:nvSpPr>
        <p:spPr>
          <a:xfrm>
            <a:off x="2497687" y="4063513"/>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7" b="0" i="0">
                <a:solidFill>
                  <a:schemeClr val="lt1"/>
                </a:solidFill>
                <a:latin typeface="Helvetica" pitchFamily="2" charset="0"/>
              </a:defRPr>
            </a:lvl1pPr>
            <a:lvl2pPr marL="1219170" lvl="1" indent="-448722">
              <a:spcBef>
                <a:spcPts val="0"/>
              </a:spcBef>
              <a:spcAft>
                <a:spcPts val="0"/>
              </a:spcAft>
              <a:buClr>
                <a:schemeClr val="lt1"/>
              </a:buClr>
              <a:buSzPts val="1700"/>
              <a:buChar char="○"/>
              <a:defRPr sz="2267">
                <a:solidFill>
                  <a:schemeClr val="lt1"/>
                </a:solidFill>
              </a:defRPr>
            </a:lvl2pPr>
            <a:lvl3pPr marL="1828754" lvl="2" indent="-448722">
              <a:spcBef>
                <a:spcPts val="0"/>
              </a:spcBef>
              <a:spcAft>
                <a:spcPts val="0"/>
              </a:spcAft>
              <a:buClr>
                <a:schemeClr val="lt1"/>
              </a:buClr>
              <a:buSzPts val="1700"/>
              <a:buChar char="■"/>
              <a:defRPr sz="2267">
                <a:solidFill>
                  <a:schemeClr val="lt1"/>
                </a:solidFill>
              </a:defRPr>
            </a:lvl3pPr>
            <a:lvl4pPr marL="2438339" lvl="3" indent="-448722">
              <a:spcBef>
                <a:spcPts val="0"/>
              </a:spcBef>
              <a:spcAft>
                <a:spcPts val="0"/>
              </a:spcAft>
              <a:buClr>
                <a:schemeClr val="lt1"/>
              </a:buClr>
              <a:buSzPts val="1700"/>
              <a:buChar char="●"/>
              <a:defRPr sz="2267">
                <a:solidFill>
                  <a:schemeClr val="lt1"/>
                </a:solidFill>
              </a:defRPr>
            </a:lvl4pPr>
            <a:lvl5pPr marL="3047924" lvl="4" indent="-448722">
              <a:spcBef>
                <a:spcPts val="0"/>
              </a:spcBef>
              <a:spcAft>
                <a:spcPts val="0"/>
              </a:spcAft>
              <a:buClr>
                <a:schemeClr val="lt1"/>
              </a:buClr>
              <a:buSzPts val="1700"/>
              <a:buChar char="○"/>
              <a:defRPr sz="2267">
                <a:solidFill>
                  <a:schemeClr val="lt1"/>
                </a:solidFill>
              </a:defRPr>
            </a:lvl5pPr>
            <a:lvl6pPr marL="3657509" lvl="5" indent="-448722">
              <a:spcBef>
                <a:spcPts val="0"/>
              </a:spcBef>
              <a:spcAft>
                <a:spcPts val="0"/>
              </a:spcAft>
              <a:buClr>
                <a:schemeClr val="lt1"/>
              </a:buClr>
              <a:buSzPts val="1700"/>
              <a:buChar char="■"/>
              <a:defRPr sz="2267">
                <a:solidFill>
                  <a:schemeClr val="lt1"/>
                </a:solidFill>
              </a:defRPr>
            </a:lvl6pPr>
            <a:lvl7pPr marL="4267093" lvl="6" indent="-448722">
              <a:spcBef>
                <a:spcPts val="0"/>
              </a:spcBef>
              <a:spcAft>
                <a:spcPts val="0"/>
              </a:spcAft>
              <a:buClr>
                <a:schemeClr val="lt1"/>
              </a:buClr>
              <a:buSzPts val="1700"/>
              <a:buChar char="●"/>
              <a:defRPr sz="2267">
                <a:solidFill>
                  <a:schemeClr val="lt1"/>
                </a:solidFill>
              </a:defRPr>
            </a:lvl7pPr>
            <a:lvl8pPr marL="4876678" lvl="7" indent="-448722">
              <a:spcBef>
                <a:spcPts val="0"/>
              </a:spcBef>
              <a:spcAft>
                <a:spcPts val="0"/>
              </a:spcAft>
              <a:buClr>
                <a:schemeClr val="lt1"/>
              </a:buClr>
              <a:buSzPts val="1700"/>
              <a:buChar char="○"/>
              <a:defRPr sz="2267">
                <a:solidFill>
                  <a:schemeClr val="lt1"/>
                </a:solidFill>
              </a:defRPr>
            </a:lvl8pPr>
            <a:lvl9pPr marL="5486263" lvl="8" indent="-448722">
              <a:spcBef>
                <a:spcPts val="0"/>
              </a:spcBef>
              <a:spcAft>
                <a:spcPts val="0"/>
              </a:spcAft>
              <a:buClr>
                <a:schemeClr val="lt1"/>
              </a:buClr>
              <a:buSzPts val="1700"/>
              <a:buChar char="■"/>
              <a:defRPr sz="2267">
                <a:solidFill>
                  <a:schemeClr val="lt1"/>
                </a:solidFill>
              </a:defRPr>
            </a:lvl9pPr>
          </a:lstStyle>
          <a:p>
            <a:endParaRPr/>
          </a:p>
        </p:txBody>
      </p:sp>
    </p:spTree>
    <p:extLst>
      <p:ext uri="{BB962C8B-B14F-4D97-AF65-F5344CB8AC3E}">
        <p14:creationId xmlns:p14="http://schemas.microsoft.com/office/powerpoint/2010/main" val="4188125888"/>
      </p:ext>
    </p:extLst>
  </p:cSld>
  <p:clrMapOvr>
    <a:masterClrMapping/>
  </p:clrMapOvr>
</p:sldLayout>
</file>

<file path=ppt/slideLayouts/slideLayout15.xml><?xml version="1.0" encoding="utf-8"?>
<p:sldLayout xmlns:a="http://purl.oclc.org/ooxml/drawingml/main" xmlns:r="http://purl.oclc.org/ooxml/officeDocument/relationships" xmlns:p="http://purl.oclc.org/ooxml/presentationml/main" showMasterSp="0" matchingName="Right Two Column">
  <p:cSld name="Right Two Column">
    <p:spTree>
      <p:nvGrpSpPr>
        <p:cNvPr id="1" name="Shape 265"/>
        <p:cNvGrpSpPr/>
        <p:nvPr/>
      </p:nvGrpSpPr>
      <p:grpSpPr>
        <a:xfrm>
          <a:off x="0" y="0"/>
          <a:ext cx="0" cy="0"/>
          <a:chOff x="0" y="0"/>
          <a:chExt cx="0" cy="0"/>
        </a:xfrm>
      </p:grpSpPr>
      <p:sp>
        <p:nvSpPr>
          <p:cNvPr id="268" name="Google Shape;268;p27"/>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sp>
        <p:nvSpPr>
          <p:cNvPr id="269" name="Google Shape;269;p27"/>
          <p:cNvSpPr/>
          <p:nvPr/>
        </p:nvSpPr>
        <p:spPr>
          <a:xfrm>
            <a:off x="-3799193" y="-757667"/>
            <a:ext cx="8552400" cy="8539200"/>
          </a:xfrm>
          <a:prstGeom prst="ellipse">
            <a:avLst/>
          </a:prstGeom>
          <a:gradFill>
            <a:gsLst>
              <a:gs pos="0%">
                <a:srgbClr val="007ACC"/>
              </a:gs>
              <a:gs pos="72%">
                <a:srgbClr val="D59DFF">
                  <a:alpha val="0%"/>
                </a:srgbClr>
              </a:gs>
              <a:gs pos="1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70" name="Google Shape;270;p27"/>
          <p:cNvSpPr/>
          <p:nvPr/>
        </p:nvSpPr>
        <p:spPr>
          <a:xfrm>
            <a:off x="958949" y="1315256"/>
            <a:ext cx="1799600" cy="1796800"/>
          </a:xfrm>
          <a:prstGeom prst="ellipse">
            <a:avLst/>
          </a:prstGeom>
          <a:gradFill>
            <a:gsLst>
              <a:gs pos="0%">
                <a:srgbClr val="8661C5"/>
              </a:gs>
              <a:gs pos="100%">
                <a:srgbClr val="161828">
                  <a:alpha val="0%"/>
                </a:srgbClr>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271" name="Google Shape;271;p27"/>
          <p:cNvCxnSpPr/>
          <p:nvPr/>
        </p:nvCxnSpPr>
        <p:spPr>
          <a:xfrm>
            <a:off x="4715777" y="817736"/>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272" name="Google Shape;272;p27"/>
          <p:cNvPicPr preferRelativeResize="0"/>
          <p:nvPr/>
        </p:nvPicPr>
        <p:blipFill rotWithShape="1">
          <a:blip r:embed="rId2">
            <a:alphaModFix amt="30%"/>
          </a:blip>
          <a:srcRect/>
          <a:stretch/>
        </p:blipFill>
        <p:spPr>
          <a:xfrm>
            <a:off x="11153603" y="829071"/>
            <a:ext cx="5016492" cy="5016492"/>
          </a:xfrm>
          <a:prstGeom prst="rect">
            <a:avLst/>
          </a:prstGeom>
          <a:noFill/>
          <a:ln>
            <a:noFill/>
          </a:ln>
        </p:spPr>
      </p:pic>
      <p:sp>
        <p:nvSpPr>
          <p:cNvPr id="273" name="Google Shape;273;p2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a:lnSpc>
                <a:spcPct val="100%"/>
              </a:lnSpc>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74" name="Google Shape;274;p2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5" name="Google Shape;275;p27"/>
          <p:cNvSpPr txBox="1">
            <a:spLocks noGrp="1"/>
          </p:cNvSpPr>
          <p:nvPr>
            <p:ph type="title" idx="2"/>
          </p:nvPr>
        </p:nvSpPr>
        <p:spPr>
          <a:xfrm>
            <a:off x="6705600" y="2828544"/>
            <a:ext cx="1402000" cy="536400"/>
          </a:xfrm>
          <a:prstGeom prst="rect">
            <a:avLst/>
          </a:prstGeom>
        </p:spPr>
        <p:txBody>
          <a:bodyPr spcFirstLastPara="1" wrap="square" lIns="45700" tIns="18275" rIns="45700" bIns="18275" anchor="t" anchorCtr="0">
            <a:noAutofit/>
          </a:bodyPr>
          <a:lstStyle>
            <a:lvl1pPr lvl="0" algn="ctr">
              <a:lnSpc>
                <a:spcPct val="100%"/>
              </a:lnSpc>
              <a:spcBef>
                <a:spcPts val="0"/>
              </a:spcBef>
              <a:spcAft>
                <a:spcPts val="0"/>
              </a:spcAft>
              <a:buSzPts val="2300"/>
              <a:buNone/>
              <a:defRPr sz="3067" b="1" i="0">
                <a:latin typeface="Helvetica" pitchFamily="2" charset="0"/>
              </a:defRPr>
            </a:lvl1pPr>
            <a:lvl2pPr lvl="1" algn="ctr">
              <a:spcBef>
                <a:spcPts val="0"/>
              </a:spcBef>
              <a:spcAft>
                <a:spcPts val="0"/>
              </a:spcAft>
              <a:buSzPts val="2300"/>
              <a:buNone/>
              <a:defRPr sz="3067"/>
            </a:lvl2pPr>
            <a:lvl3pPr lvl="2" algn="ctr">
              <a:spcBef>
                <a:spcPts val="0"/>
              </a:spcBef>
              <a:spcAft>
                <a:spcPts val="0"/>
              </a:spcAft>
              <a:buSzPts val="2300"/>
              <a:buNone/>
              <a:defRPr sz="3067"/>
            </a:lvl3pPr>
            <a:lvl4pPr lvl="3" algn="ctr">
              <a:spcBef>
                <a:spcPts val="0"/>
              </a:spcBef>
              <a:spcAft>
                <a:spcPts val="0"/>
              </a:spcAft>
              <a:buSzPts val="2300"/>
              <a:buNone/>
              <a:defRPr sz="3067"/>
            </a:lvl4pPr>
            <a:lvl5pPr lvl="4" algn="ctr">
              <a:spcBef>
                <a:spcPts val="0"/>
              </a:spcBef>
              <a:spcAft>
                <a:spcPts val="0"/>
              </a:spcAft>
              <a:buSzPts val="2300"/>
              <a:buNone/>
              <a:defRPr sz="3067"/>
            </a:lvl5pPr>
            <a:lvl6pPr lvl="5" algn="ctr">
              <a:spcBef>
                <a:spcPts val="0"/>
              </a:spcBef>
              <a:spcAft>
                <a:spcPts val="0"/>
              </a:spcAft>
              <a:buSzPts val="2300"/>
              <a:buNone/>
              <a:defRPr sz="3067"/>
            </a:lvl6pPr>
            <a:lvl7pPr lvl="6" algn="ctr">
              <a:spcBef>
                <a:spcPts val="0"/>
              </a:spcBef>
              <a:spcAft>
                <a:spcPts val="0"/>
              </a:spcAft>
              <a:buSzPts val="2300"/>
              <a:buNone/>
              <a:defRPr sz="3067"/>
            </a:lvl7pPr>
            <a:lvl8pPr lvl="7" algn="ctr">
              <a:spcBef>
                <a:spcPts val="0"/>
              </a:spcBef>
              <a:spcAft>
                <a:spcPts val="0"/>
              </a:spcAft>
              <a:buSzPts val="2300"/>
              <a:buNone/>
              <a:defRPr sz="3067"/>
            </a:lvl8pPr>
            <a:lvl9pPr lvl="8" algn="ctr">
              <a:spcBef>
                <a:spcPts val="0"/>
              </a:spcBef>
              <a:spcAft>
                <a:spcPts val="0"/>
              </a:spcAft>
              <a:buSzPts val="2300"/>
              <a:buNone/>
              <a:defRPr sz="3067"/>
            </a:lvl9pPr>
          </a:lstStyle>
          <a:p>
            <a:endParaRPr/>
          </a:p>
        </p:txBody>
      </p:sp>
      <p:sp>
        <p:nvSpPr>
          <p:cNvPr id="276" name="Google Shape;276;p27"/>
          <p:cNvSpPr txBox="1">
            <a:spLocks noGrp="1"/>
          </p:cNvSpPr>
          <p:nvPr>
            <p:ph type="title" idx="3"/>
          </p:nvPr>
        </p:nvSpPr>
        <p:spPr>
          <a:xfrm>
            <a:off x="9131808" y="2828544"/>
            <a:ext cx="1402000" cy="536400"/>
          </a:xfrm>
          <a:prstGeom prst="rect">
            <a:avLst/>
          </a:prstGeom>
        </p:spPr>
        <p:txBody>
          <a:bodyPr spcFirstLastPara="1" wrap="square" lIns="45700" tIns="18275" rIns="45700" bIns="18275" anchor="t" anchorCtr="0">
            <a:noAutofit/>
          </a:bodyPr>
          <a:lstStyle>
            <a:lvl1pPr lvl="0" algn="ctr" rtl="0">
              <a:lnSpc>
                <a:spcPct val="100%"/>
              </a:lnSpc>
              <a:spcBef>
                <a:spcPts val="0"/>
              </a:spcBef>
              <a:spcAft>
                <a:spcPts val="0"/>
              </a:spcAft>
              <a:buSzPts val="2300"/>
              <a:buNone/>
              <a:defRPr sz="3067" b="1" i="0">
                <a:latin typeface="Helvetica" pitchFamily="2" charset="0"/>
              </a:defRPr>
            </a:lvl1pPr>
            <a:lvl2pPr lvl="1" algn="ctr" rtl="0">
              <a:spcBef>
                <a:spcPts val="0"/>
              </a:spcBef>
              <a:spcAft>
                <a:spcPts val="0"/>
              </a:spcAft>
              <a:buSzPts val="2300"/>
              <a:buNone/>
              <a:defRPr sz="3067"/>
            </a:lvl2pPr>
            <a:lvl3pPr lvl="2" algn="ctr" rtl="0">
              <a:spcBef>
                <a:spcPts val="0"/>
              </a:spcBef>
              <a:spcAft>
                <a:spcPts val="0"/>
              </a:spcAft>
              <a:buSzPts val="2300"/>
              <a:buNone/>
              <a:defRPr sz="3067"/>
            </a:lvl3pPr>
            <a:lvl4pPr lvl="3" algn="ctr" rtl="0">
              <a:spcBef>
                <a:spcPts val="0"/>
              </a:spcBef>
              <a:spcAft>
                <a:spcPts val="0"/>
              </a:spcAft>
              <a:buSzPts val="2300"/>
              <a:buNone/>
              <a:defRPr sz="3067"/>
            </a:lvl4pPr>
            <a:lvl5pPr lvl="4" algn="ctr" rtl="0">
              <a:spcBef>
                <a:spcPts val="0"/>
              </a:spcBef>
              <a:spcAft>
                <a:spcPts val="0"/>
              </a:spcAft>
              <a:buSzPts val="2300"/>
              <a:buNone/>
              <a:defRPr sz="3067"/>
            </a:lvl5pPr>
            <a:lvl6pPr lvl="5" algn="ctr" rtl="0">
              <a:spcBef>
                <a:spcPts val="0"/>
              </a:spcBef>
              <a:spcAft>
                <a:spcPts val="0"/>
              </a:spcAft>
              <a:buSzPts val="2300"/>
              <a:buNone/>
              <a:defRPr sz="3067"/>
            </a:lvl6pPr>
            <a:lvl7pPr lvl="6" algn="ctr" rtl="0">
              <a:spcBef>
                <a:spcPts val="0"/>
              </a:spcBef>
              <a:spcAft>
                <a:spcPts val="0"/>
              </a:spcAft>
              <a:buSzPts val="2300"/>
              <a:buNone/>
              <a:defRPr sz="3067"/>
            </a:lvl7pPr>
            <a:lvl8pPr lvl="7" algn="ctr" rtl="0">
              <a:spcBef>
                <a:spcPts val="0"/>
              </a:spcBef>
              <a:spcAft>
                <a:spcPts val="0"/>
              </a:spcAft>
              <a:buSzPts val="2300"/>
              <a:buNone/>
              <a:defRPr sz="3067"/>
            </a:lvl8pPr>
            <a:lvl9pPr lvl="8" algn="ctr" rtl="0">
              <a:spcBef>
                <a:spcPts val="0"/>
              </a:spcBef>
              <a:spcAft>
                <a:spcPts val="0"/>
              </a:spcAft>
              <a:buSzPts val="2300"/>
              <a:buNone/>
              <a:defRPr sz="3067"/>
            </a:lvl9pPr>
          </a:lstStyle>
          <a:p>
            <a:endParaRPr/>
          </a:p>
        </p:txBody>
      </p:sp>
      <p:sp>
        <p:nvSpPr>
          <p:cNvPr id="277" name="Google Shape;277;p27"/>
          <p:cNvSpPr txBox="1">
            <a:spLocks noGrp="1"/>
          </p:cNvSpPr>
          <p:nvPr>
            <p:ph type="body" idx="4"/>
          </p:nvPr>
        </p:nvSpPr>
        <p:spPr>
          <a:xfrm>
            <a:off x="6559296" y="4230624"/>
            <a:ext cx="1924000" cy="463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900"/>
              <a:buNone/>
              <a:defRPr sz="1467" b="0" i="0">
                <a:solidFill>
                  <a:schemeClr val="bg1"/>
                </a:solidFill>
                <a:latin typeface="Helvetica" pitchFamily="2" charset="0"/>
              </a:defRPr>
            </a:lvl1pPr>
            <a:lvl2pPr marL="1219170" lvl="1" indent="-380990">
              <a:spcBef>
                <a:spcPts val="0"/>
              </a:spcBef>
              <a:spcAft>
                <a:spcPts val="0"/>
              </a:spcAft>
              <a:buSzPts val="900"/>
              <a:buChar char="○"/>
              <a:defRPr sz="1200"/>
            </a:lvl2pPr>
            <a:lvl3pPr marL="1828754" lvl="2" indent="-380990">
              <a:spcBef>
                <a:spcPts val="0"/>
              </a:spcBef>
              <a:spcAft>
                <a:spcPts val="0"/>
              </a:spcAft>
              <a:buSzPts val="900"/>
              <a:buChar char="■"/>
              <a:defRPr sz="1200"/>
            </a:lvl3pPr>
            <a:lvl4pPr marL="2438339" lvl="3" indent="-380990">
              <a:spcBef>
                <a:spcPts val="0"/>
              </a:spcBef>
              <a:spcAft>
                <a:spcPts val="0"/>
              </a:spcAft>
              <a:buSzPts val="900"/>
              <a:buChar char="●"/>
              <a:defRPr sz="1200"/>
            </a:lvl4pPr>
            <a:lvl5pPr marL="3047924" lvl="4" indent="-380990">
              <a:spcBef>
                <a:spcPts val="0"/>
              </a:spcBef>
              <a:spcAft>
                <a:spcPts val="0"/>
              </a:spcAft>
              <a:buSzPts val="900"/>
              <a:buChar char="○"/>
              <a:defRPr sz="1200"/>
            </a:lvl5pPr>
            <a:lvl6pPr marL="3657509" lvl="5" indent="-380990">
              <a:spcBef>
                <a:spcPts val="0"/>
              </a:spcBef>
              <a:spcAft>
                <a:spcPts val="0"/>
              </a:spcAft>
              <a:buSzPts val="900"/>
              <a:buChar char="■"/>
              <a:defRPr sz="1200"/>
            </a:lvl6pPr>
            <a:lvl7pPr marL="4267093" lvl="6" indent="-380990">
              <a:spcBef>
                <a:spcPts val="0"/>
              </a:spcBef>
              <a:spcAft>
                <a:spcPts val="0"/>
              </a:spcAft>
              <a:buSzPts val="900"/>
              <a:buChar char="●"/>
              <a:defRPr sz="1200"/>
            </a:lvl7pPr>
            <a:lvl8pPr marL="4876678" lvl="7" indent="-380990">
              <a:spcBef>
                <a:spcPts val="0"/>
              </a:spcBef>
              <a:spcAft>
                <a:spcPts val="0"/>
              </a:spcAft>
              <a:buSzPts val="900"/>
              <a:buChar char="○"/>
              <a:defRPr sz="1200"/>
            </a:lvl8pPr>
            <a:lvl9pPr marL="5486263" lvl="8" indent="-380990">
              <a:spcBef>
                <a:spcPts val="0"/>
              </a:spcBef>
              <a:spcAft>
                <a:spcPts val="0"/>
              </a:spcAft>
              <a:buSzPts val="900"/>
              <a:buChar char="■"/>
              <a:defRPr sz="1200"/>
            </a:lvl9pPr>
          </a:lstStyle>
          <a:p>
            <a:endParaRPr/>
          </a:p>
        </p:txBody>
      </p:sp>
      <p:sp>
        <p:nvSpPr>
          <p:cNvPr id="278" name="Google Shape;278;p27"/>
          <p:cNvSpPr txBox="1">
            <a:spLocks noGrp="1"/>
          </p:cNvSpPr>
          <p:nvPr>
            <p:ph type="body" idx="5"/>
          </p:nvPr>
        </p:nvSpPr>
        <p:spPr>
          <a:xfrm>
            <a:off x="6559296" y="4767072"/>
            <a:ext cx="1731200" cy="9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79" name="Google Shape;279;p27"/>
          <p:cNvSpPr txBox="1">
            <a:spLocks noGrp="1"/>
          </p:cNvSpPr>
          <p:nvPr>
            <p:ph type="body" idx="6"/>
          </p:nvPr>
        </p:nvSpPr>
        <p:spPr>
          <a:xfrm>
            <a:off x="8924544" y="4230624"/>
            <a:ext cx="1924000" cy="463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900"/>
              <a:buNone/>
              <a:defRPr sz="1467" b="0" i="0">
                <a:solidFill>
                  <a:schemeClr val="bg1"/>
                </a:solidFill>
                <a:latin typeface="Helvetica" pitchFamily="2" charset="0"/>
              </a:defRPr>
            </a:lvl1pPr>
            <a:lvl2pPr marL="1219170" lvl="1" indent="-380990" rtl="0">
              <a:spcBef>
                <a:spcPts val="0"/>
              </a:spcBef>
              <a:spcAft>
                <a:spcPts val="0"/>
              </a:spcAft>
              <a:buSzPts val="900"/>
              <a:buChar char="○"/>
              <a:defRPr sz="1200"/>
            </a:lvl2pPr>
            <a:lvl3pPr marL="1828754" lvl="2" indent="-380990" rtl="0">
              <a:spcBef>
                <a:spcPts val="0"/>
              </a:spcBef>
              <a:spcAft>
                <a:spcPts val="0"/>
              </a:spcAft>
              <a:buSzPts val="900"/>
              <a:buChar char="■"/>
              <a:defRPr sz="1200"/>
            </a:lvl3pPr>
            <a:lvl4pPr marL="2438339" lvl="3" indent="-380990" rtl="0">
              <a:spcBef>
                <a:spcPts val="0"/>
              </a:spcBef>
              <a:spcAft>
                <a:spcPts val="0"/>
              </a:spcAft>
              <a:buSzPts val="900"/>
              <a:buChar char="●"/>
              <a:defRPr sz="1200"/>
            </a:lvl4pPr>
            <a:lvl5pPr marL="3047924" lvl="4" indent="-380990" rtl="0">
              <a:spcBef>
                <a:spcPts val="0"/>
              </a:spcBef>
              <a:spcAft>
                <a:spcPts val="0"/>
              </a:spcAft>
              <a:buSzPts val="900"/>
              <a:buChar char="○"/>
              <a:defRPr sz="1200"/>
            </a:lvl5pPr>
            <a:lvl6pPr marL="3657509" lvl="5" indent="-380990" rtl="0">
              <a:spcBef>
                <a:spcPts val="0"/>
              </a:spcBef>
              <a:spcAft>
                <a:spcPts val="0"/>
              </a:spcAft>
              <a:buSzPts val="900"/>
              <a:buChar char="■"/>
              <a:defRPr sz="1200"/>
            </a:lvl6pPr>
            <a:lvl7pPr marL="4267093" lvl="6" indent="-380990" rtl="0">
              <a:spcBef>
                <a:spcPts val="0"/>
              </a:spcBef>
              <a:spcAft>
                <a:spcPts val="0"/>
              </a:spcAft>
              <a:buSzPts val="900"/>
              <a:buChar char="●"/>
              <a:defRPr sz="1200"/>
            </a:lvl7pPr>
            <a:lvl8pPr marL="4876678" lvl="7" indent="-380990" rtl="0">
              <a:spcBef>
                <a:spcPts val="0"/>
              </a:spcBef>
              <a:spcAft>
                <a:spcPts val="0"/>
              </a:spcAft>
              <a:buSzPts val="900"/>
              <a:buChar char="○"/>
              <a:defRPr sz="1200"/>
            </a:lvl8pPr>
            <a:lvl9pPr marL="5486263" lvl="8" indent="-380990" rtl="0">
              <a:spcBef>
                <a:spcPts val="0"/>
              </a:spcBef>
              <a:spcAft>
                <a:spcPts val="0"/>
              </a:spcAft>
              <a:buSzPts val="900"/>
              <a:buChar char="■"/>
              <a:defRPr sz="1200"/>
            </a:lvl9pPr>
          </a:lstStyle>
          <a:p>
            <a:endParaRPr/>
          </a:p>
        </p:txBody>
      </p:sp>
      <p:sp>
        <p:nvSpPr>
          <p:cNvPr id="280" name="Google Shape;280;p27"/>
          <p:cNvSpPr txBox="1">
            <a:spLocks noGrp="1"/>
          </p:cNvSpPr>
          <p:nvPr>
            <p:ph type="body" idx="7"/>
          </p:nvPr>
        </p:nvSpPr>
        <p:spPr>
          <a:xfrm>
            <a:off x="8924544" y="4767072"/>
            <a:ext cx="1731200" cy="9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cxnSp>
        <p:nvCxnSpPr>
          <p:cNvPr id="17" name="Google Shape;67;p15">
            <a:extLst>
              <a:ext uri="{FF2B5EF4-FFF2-40B4-BE49-F238E27FC236}">
                <a16:creationId xmlns:a16="http://schemas.microsoft.com/office/drawing/2014/main" id="{77D23077-C636-7041-8945-BC542592AEE5}"/>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8" name="Google Shape;56;p14">
            <a:extLst>
              <a:ext uri="{FF2B5EF4-FFF2-40B4-BE49-F238E27FC236}">
                <a16:creationId xmlns:a16="http://schemas.microsoft.com/office/drawing/2014/main" id="{743F17DF-7406-FB45-87F9-51AE8826C18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408632853"/>
      </p:ext>
    </p:extLst>
  </p:cSld>
  <p:clrMapOvr>
    <a:masterClrMapping/>
  </p:clrMapOvr>
</p:sldLayout>
</file>

<file path=ppt/slideLayouts/slideLayout16.xml><?xml version="1.0" encoding="utf-8"?>
<p:sldLayout xmlns:a="http://purl.oclc.org/ooxml/drawingml/main" xmlns:r="http://purl.oclc.org/ooxml/officeDocument/relationships" xmlns:p="http://purl.oclc.org/ooxml/presentationml/main" showMasterSp="0" matchingName="Quote">
  <p:cSld name="Quote">
    <p:spTree>
      <p:nvGrpSpPr>
        <p:cNvPr id="1" name="Shape 281"/>
        <p:cNvGrpSpPr/>
        <p:nvPr/>
      </p:nvGrpSpPr>
      <p:grpSpPr>
        <a:xfrm>
          <a:off x="0" y="0"/>
          <a:ext cx="0" cy="0"/>
          <a:chOff x="0" y="0"/>
          <a:chExt cx="0" cy="0"/>
        </a:xfrm>
      </p:grpSpPr>
      <p:pic>
        <p:nvPicPr>
          <p:cNvPr id="285" name="Google Shape;285;p28" descr="Diagram&#10;&#10;Description automatically generated with medium confidence"/>
          <p:cNvPicPr preferRelativeResize="0"/>
          <p:nvPr/>
        </p:nvPicPr>
        <p:blipFill rotWithShape="1">
          <a:blip r:embed="rId2">
            <a:alphaModFix amt="50%"/>
          </a:blip>
          <a:srcRect/>
          <a:stretch/>
        </p:blipFill>
        <p:spPr>
          <a:xfrm>
            <a:off x="1" y="1"/>
            <a:ext cx="7846684" cy="6858001"/>
          </a:xfrm>
          <a:prstGeom prst="rect">
            <a:avLst/>
          </a:prstGeom>
          <a:noFill/>
          <a:ln>
            <a:noFill/>
          </a:ln>
        </p:spPr>
      </p:pic>
      <p:cxnSp>
        <p:nvCxnSpPr>
          <p:cNvPr id="282" name="Google Shape;282;p28"/>
          <p:cNvCxnSpPr/>
          <p:nvPr/>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283" name="Google Shape;283;p28"/>
          <p:cNvSpPr/>
          <p:nvPr/>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
        <p:nvSpPr>
          <p:cNvPr id="284" name="Google Shape;284;p28"/>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grpSp>
        <p:nvGrpSpPr>
          <p:cNvPr id="3" name="Group 2">
            <a:extLst>
              <a:ext uri="{FF2B5EF4-FFF2-40B4-BE49-F238E27FC236}">
                <a16:creationId xmlns:a16="http://schemas.microsoft.com/office/drawing/2014/main" id="{6E286D62-03BB-174A-B73A-AEAD28239285}"/>
              </a:ext>
            </a:extLst>
          </p:cNvPr>
          <p:cNvGrpSpPr/>
          <p:nvPr userDrawn="1"/>
        </p:nvGrpSpPr>
        <p:grpSpPr>
          <a:xfrm>
            <a:off x="1667521" y="863019"/>
            <a:ext cx="4467835" cy="5195392"/>
            <a:chOff x="1250641" y="647264"/>
            <a:chExt cx="3350876" cy="3896544"/>
          </a:xfrm>
          <a:gradFill>
            <a:gsLst>
              <a:gs pos="0%">
                <a:srgbClr val="1F9CF0"/>
              </a:gs>
              <a:gs pos="100%">
                <a:schemeClr val="accent2"/>
              </a:gs>
            </a:gsLst>
            <a:lin ang="2700006" scaled="0"/>
          </a:gradFill>
        </p:grpSpPr>
        <p:sp>
          <p:nvSpPr>
            <p:cNvPr id="287" name="Google Shape;287;p28"/>
            <p:cNvSpPr/>
            <p:nvPr/>
          </p:nvSpPr>
          <p:spPr>
            <a:xfrm>
              <a:off x="1250641" y="1140105"/>
              <a:ext cx="3350876" cy="2910862"/>
            </a:xfrm>
            <a:prstGeom prst="roundRect">
              <a:avLst>
                <a:gd name="adj" fmla="val 0"/>
              </a:avLst>
            </a:prstGeom>
            <a:grpFill/>
            <a:ln>
              <a:noFill/>
            </a:ln>
            <a:effectLst>
              <a:outerShdw blurRad="1270000" dist="1968500" dir="5400000" sx="90%" sy="90%" algn="t" rotWithShape="0">
                <a:srgbClr val="000000">
                  <a:alpha val="4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Helvetica" pitchFamily="2" charset="0"/>
                <a:ea typeface="Calibri"/>
                <a:cs typeface="Calibri"/>
                <a:sym typeface="Calibri"/>
              </a:endParaRPr>
            </a:p>
          </p:txBody>
        </p:sp>
        <p:sp>
          <p:nvSpPr>
            <p:cNvPr id="288" name="Google Shape;288;p28"/>
            <p:cNvSpPr/>
            <p:nvPr/>
          </p:nvSpPr>
          <p:spPr>
            <a:xfrm rot="10800000" flipH="1">
              <a:off x="1250641" y="647264"/>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 sy="90%" algn="t" rotWithShape="0">
                <a:srgbClr val="000000">
                  <a:alpha val="4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Helvetica" pitchFamily="2" charset="0"/>
                <a:ea typeface="Calibri"/>
                <a:cs typeface="Calibri"/>
                <a:sym typeface="Calibri"/>
              </a:endParaRPr>
            </a:p>
          </p:txBody>
        </p:sp>
        <p:sp>
          <p:nvSpPr>
            <p:cNvPr id="289" name="Google Shape;289;p28"/>
            <p:cNvSpPr/>
            <p:nvPr/>
          </p:nvSpPr>
          <p:spPr>
            <a:xfrm>
              <a:off x="3611024" y="4050967"/>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 sy="90%" algn="t" rotWithShape="0">
                <a:srgbClr val="000000">
                  <a:alpha val="4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Helvetica" pitchFamily="2" charset="0"/>
                <a:ea typeface="Calibri"/>
                <a:cs typeface="Calibri"/>
                <a:sym typeface="Calibri"/>
              </a:endParaRPr>
            </a:p>
          </p:txBody>
        </p:sp>
      </p:grpSp>
      <p:sp>
        <p:nvSpPr>
          <p:cNvPr id="290" name="Google Shape;290;p28"/>
          <p:cNvSpPr/>
          <p:nvPr/>
        </p:nvSpPr>
        <p:spPr>
          <a:xfrm>
            <a:off x="2087125" y="1125200"/>
            <a:ext cx="405180" cy="265265"/>
          </a:xfrm>
          <a:custGeom>
            <a:avLst/>
            <a:gdLst/>
            <a:ahLst/>
            <a:cxnLst/>
            <a:rect l="l" t="t" r="r" b="b"/>
            <a:pathLst>
              <a:path w="173154" h="113523" extrusionOk="0">
                <a:moveTo>
                  <a:pt x="124690" y="0"/>
                </a:moveTo>
                <a:lnTo>
                  <a:pt x="173154" y="0"/>
                </a:lnTo>
                <a:lnTo>
                  <a:pt x="148922" y="113523"/>
                </a:lnTo>
                <a:lnTo>
                  <a:pt x="85314" y="113523"/>
                </a:lnTo>
                <a:close/>
                <a:moveTo>
                  <a:pt x="39376" y="0"/>
                </a:moveTo>
                <a:lnTo>
                  <a:pt x="87839" y="0"/>
                </a:lnTo>
                <a:lnTo>
                  <a:pt x="63607" y="113523"/>
                </a:lnTo>
                <a:lnTo>
                  <a:pt x="0" y="113523"/>
                </a:lnTo>
                <a:close/>
              </a:path>
            </a:pathLst>
          </a:custGeom>
          <a:solidFill>
            <a:schemeClr val="lt1"/>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2800" b="0" i="0">
              <a:solidFill>
                <a:schemeClr val="lt1"/>
              </a:solidFill>
              <a:latin typeface="Helvetica" pitchFamily="2" charset="0"/>
              <a:ea typeface="Calibri"/>
              <a:cs typeface="Calibri"/>
              <a:sym typeface="Calibri"/>
            </a:endParaRPr>
          </a:p>
        </p:txBody>
      </p:sp>
      <p:cxnSp>
        <p:nvCxnSpPr>
          <p:cNvPr id="291" name="Google Shape;291;p28"/>
          <p:cNvCxnSpPr/>
          <p:nvPr/>
        </p:nvCxnSpPr>
        <p:spPr>
          <a:xfrm>
            <a:off x="7044475" y="1438777"/>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292" name="Google Shape;292;p28"/>
          <p:cNvPicPr preferRelativeResize="0"/>
          <p:nvPr/>
        </p:nvPicPr>
        <p:blipFill rotWithShape="1">
          <a:blip r:embed="rId3">
            <a:alphaModFix amt="30%"/>
          </a:blip>
          <a:srcRect/>
          <a:stretch/>
        </p:blipFill>
        <p:spPr>
          <a:xfrm>
            <a:off x="11356713" y="952506"/>
            <a:ext cx="5016492" cy="5016492"/>
          </a:xfrm>
          <a:prstGeom prst="rect">
            <a:avLst/>
          </a:prstGeom>
          <a:noFill/>
          <a:ln>
            <a:noFill/>
          </a:ln>
        </p:spPr>
      </p:pic>
      <p:sp>
        <p:nvSpPr>
          <p:cNvPr id="293" name="Google Shape;293;p28"/>
          <p:cNvSpPr txBox="1">
            <a:spLocks noGrp="1"/>
          </p:cNvSpPr>
          <p:nvPr>
            <p:ph type="body" idx="1"/>
          </p:nvPr>
        </p:nvSpPr>
        <p:spPr>
          <a:xfrm>
            <a:off x="2036064" y="2243328"/>
            <a:ext cx="3718400" cy="17068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1100"/>
              <a:buNone/>
              <a:defRPr sz="1467" b="0" i="0">
                <a:latin typeface="Helvetica" pitchFamily="2" charset="0"/>
              </a:defRPr>
            </a:lvl1pPr>
            <a:lvl2pPr marL="1219170" lvl="1" indent="-397923" algn="ctr">
              <a:spcBef>
                <a:spcPts val="0"/>
              </a:spcBef>
              <a:spcAft>
                <a:spcPts val="0"/>
              </a:spcAft>
              <a:buSzPts val="1100"/>
              <a:buChar char="○"/>
              <a:defRPr sz="1467" i="1"/>
            </a:lvl2pPr>
            <a:lvl3pPr marL="1828754" lvl="2" indent="-397923" algn="ctr">
              <a:spcBef>
                <a:spcPts val="0"/>
              </a:spcBef>
              <a:spcAft>
                <a:spcPts val="0"/>
              </a:spcAft>
              <a:buSzPts val="1100"/>
              <a:buChar char="■"/>
              <a:defRPr sz="1467" i="1"/>
            </a:lvl3pPr>
            <a:lvl4pPr marL="2438339" lvl="3" indent="-397923" algn="ctr">
              <a:spcBef>
                <a:spcPts val="0"/>
              </a:spcBef>
              <a:spcAft>
                <a:spcPts val="0"/>
              </a:spcAft>
              <a:buSzPts val="1100"/>
              <a:buChar char="●"/>
              <a:defRPr sz="1467" i="1"/>
            </a:lvl4pPr>
            <a:lvl5pPr marL="3047924" lvl="4" indent="-397923" algn="ctr">
              <a:spcBef>
                <a:spcPts val="0"/>
              </a:spcBef>
              <a:spcAft>
                <a:spcPts val="0"/>
              </a:spcAft>
              <a:buSzPts val="1100"/>
              <a:buChar char="○"/>
              <a:defRPr sz="1467" i="1"/>
            </a:lvl5pPr>
            <a:lvl6pPr marL="3657509" lvl="5" indent="-397923" algn="ctr">
              <a:spcBef>
                <a:spcPts val="0"/>
              </a:spcBef>
              <a:spcAft>
                <a:spcPts val="0"/>
              </a:spcAft>
              <a:buSzPts val="1100"/>
              <a:buChar char="■"/>
              <a:defRPr sz="1467" i="1"/>
            </a:lvl6pPr>
            <a:lvl7pPr marL="4267093" lvl="6" indent="-397923" algn="ctr">
              <a:spcBef>
                <a:spcPts val="0"/>
              </a:spcBef>
              <a:spcAft>
                <a:spcPts val="0"/>
              </a:spcAft>
              <a:buSzPts val="1100"/>
              <a:buChar char="●"/>
              <a:defRPr sz="1467" i="1"/>
            </a:lvl7pPr>
            <a:lvl8pPr marL="4876678" lvl="7" indent="-397923" algn="ctr">
              <a:spcBef>
                <a:spcPts val="0"/>
              </a:spcBef>
              <a:spcAft>
                <a:spcPts val="0"/>
              </a:spcAft>
              <a:buSzPts val="1100"/>
              <a:buChar char="○"/>
              <a:defRPr sz="1467" i="1"/>
            </a:lvl8pPr>
            <a:lvl9pPr marL="5486263" lvl="8" indent="-397923" algn="ctr">
              <a:spcBef>
                <a:spcPts val="0"/>
              </a:spcBef>
              <a:spcAft>
                <a:spcPts val="0"/>
              </a:spcAft>
              <a:buSzPts val="1100"/>
              <a:buChar char="■"/>
              <a:defRPr sz="1467" i="1"/>
            </a:lvl9pPr>
          </a:lstStyle>
          <a:p>
            <a:endParaRPr/>
          </a:p>
        </p:txBody>
      </p:sp>
      <p:sp>
        <p:nvSpPr>
          <p:cNvPr id="294" name="Google Shape;294;p28"/>
          <p:cNvSpPr txBox="1">
            <a:spLocks noGrp="1"/>
          </p:cNvSpPr>
          <p:nvPr>
            <p:ph type="body" idx="2"/>
          </p:nvPr>
        </p:nvSpPr>
        <p:spPr>
          <a:xfrm>
            <a:off x="2535936" y="4255008"/>
            <a:ext cx="2760400" cy="894000"/>
          </a:xfrm>
          <a:prstGeom prst="rect">
            <a:avLst/>
          </a:prstGeom>
        </p:spPr>
        <p:txBody>
          <a:bodyPr spcFirstLastPara="1" wrap="square" lIns="45700" tIns="18275" rIns="45700" bIns="18275" anchor="t" anchorCtr="0">
            <a:noAutofit/>
          </a:bodyPr>
          <a:lstStyle>
            <a:lvl1pPr marL="0" lvl="0" indent="0" algn="ctr">
              <a:lnSpc>
                <a:spcPct val="100%"/>
              </a:lnSpc>
              <a:spcBef>
                <a:spcPts val="0"/>
              </a:spcBef>
              <a:spcAft>
                <a:spcPts val="0"/>
              </a:spcAft>
              <a:buSzPts val="1500"/>
              <a:buNone/>
              <a:defRPr sz="2000" b="0" i="0">
                <a:latin typeface="Helvetica" pitchFamily="2" charset="0"/>
              </a:defRPr>
            </a:lvl1pPr>
            <a:lvl2pPr marL="1219170" lvl="1" indent="-397923" algn="ctr">
              <a:lnSpc>
                <a:spcPct val="100%"/>
              </a:lnSpc>
              <a:spcBef>
                <a:spcPts val="0"/>
              </a:spcBef>
              <a:spcAft>
                <a:spcPts val="0"/>
              </a:spcAft>
              <a:buSzPts val="1100"/>
              <a:buChar char="○"/>
              <a:defRPr sz="1467" i="1"/>
            </a:lvl2pPr>
            <a:lvl3pPr marL="1828754" lvl="2" indent="-397923" algn="ctr">
              <a:lnSpc>
                <a:spcPct val="100%"/>
              </a:lnSpc>
              <a:spcBef>
                <a:spcPts val="0"/>
              </a:spcBef>
              <a:spcAft>
                <a:spcPts val="0"/>
              </a:spcAft>
              <a:buSzPts val="1100"/>
              <a:buChar char="■"/>
              <a:defRPr sz="1467" i="1"/>
            </a:lvl3pPr>
            <a:lvl4pPr marL="2438339" lvl="3" indent="-389457" algn="ctr">
              <a:lnSpc>
                <a:spcPct val="100%"/>
              </a:lnSpc>
              <a:spcBef>
                <a:spcPts val="0"/>
              </a:spcBef>
              <a:spcAft>
                <a:spcPts val="0"/>
              </a:spcAft>
              <a:buSzPts val="1000"/>
              <a:buChar char="●"/>
              <a:defRPr/>
            </a:lvl4pPr>
            <a:lvl5pPr marL="3047924" lvl="4" indent="-389457" algn="ctr">
              <a:lnSpc>
                <a:spcPct val="100%"/>
              </a:lnSpc>
              <a:spcBef>
                <a:spcPts val="0"/>
              </a:spcBef>
              <a:spcAft>
                <a:spcPts val="0"/>
              </a:spcAft>
              <a:buSzPts val="1000"/>
              <a:buChar char="○"/>
              <a:defRPr/>
            </a:lvl5pPr>
            <a:lvl6pPr marL="3657509" lvl="5" indent="-389457" algn="ctr">
              <a:lnSpc>
                <a:spcPct val="100%"/>
              </a:lnSpc>
              <a:spcBef>
                <a:spcPts val="0"/>
              </a:spcBef>
              <a:spcAft>
                <a:spcPts val="0"/>
              </a:spcAft>
              <a:buSzPts val="1000"/>
              <a:buChar char="■"/>
              <a:defRPr/>
            </a:lvl6pPr>
            <a:lvl7pPr marL="4267093" lvl="6" indent="-389457" algn="ctr">
              <a:lnSpc>
                <a:spcPct val="100%"/>
              </a:lnSpc>
              <a:spcBef>
                <a:spcPts val="0"/>
              </a:spcBef>
              <a:spcAft>
                <a:spcPts val="0"/>
              </a:spcAft>
              <a:buSzPts val="1000"/>
              <a:buChar char="●"/>
              <a:defRPr/>
            </a:lvl7pPr>
            <a:lvl8pPr marL="4876678" lvl="7" indent="-389457" algn="ctr">
              <a:lnSpc>
                <a:spcPct val="100%"/>
              </a:lnSpc>
              <a:spcBef>
                <a:spcPts val="0"/>
              </a:spcBef>
              <a:spcAft>
                <a:spcPts val="0"/>
              </a:spcAft>
              <a:buSzPts val="1000"/>
              <a:buChar char="○"/>
              <a:defRPr/>
            </a:lvl8pPr>
            <a:lvl9pPr marL="5486263" lvl="8" indent="-389457" algn="ctr">
              <a:lnSpc>
                <a:spcPct val="100%"/>
              </a:lnSpc>
              <a:spcBef>
                <a:spcPts val="0"/>
              </a:spcBef>
              <a:spcAft>
                <a:spcPts val="0"/>
              </a:spcAft>
              <a:buSzPts val="1000"/>
              <a:buChar char="■"/>
              <a:defRPr/>
            </a:lvl9pPr>
          </a:lstStyle>
          <a:p>
            <a:endParaRPr/>
          </a:p>
        </p:txBody>
      </p:sp>
      <p:sp>
        <p:nvSpPr>
          <p:cNvPr id="295" name="Google Shape;295;p28"/>
          <p:cNvSpPr txBox="1">
            <a:spLocks noGrp="1"/>
          </p:cNvSpPr>
          <p:nvPr>
            <p:ph type="subTitle" idx="3"/>
          </p:nvPr>
        </p:nvSpPr>
        <p:spPr>
          <a:xfrm>
            <a:off x="6998208" y="1182624"/>
            <a:ext cx="4035600" cy="233949"/>
          </a:xfrm>
          <a:prstGeom prst="rect">
            <a:avLst/>
          </a:prstGeom>
        </p:spPr>
        <p:txBody>
          <a:bodyPr spcFirstLastPara="1" wrap="square" lIns="45700" tIns="18275" rIns="45700" bIns="18275" anchor="t" anchorCtr="0">
            <a:spAutoFit/>
          </a:bodyPr>
          <a:lstStyle>
            <a:lvl1pPr marL="0" lvl="0">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96" name="Google Shape;296;p28"/>
          <p:cNvSpPr txBox="1">
            <a:spLocks noGrp="1"/>
          </p:cNvSpPr>
          <p:nvPr>
            <p:ph type="title"/>
          </p:nvPr>
        </p:nvSpPr>
        <p:spPr>
          <a:xfrm>
            <a:off x="6998208" y="1828800"/>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28"/>
          <p:cNvSpPr txBox="1">
            <a:spLocks noGrp="1"/>
          </p:cNvSpPr>
          <p:nvPr>
            <p:ph type="body" idx="4"/>
          </p:nvPr>
        </p:nvSpPr>
        <p:spPr>
          <a:xfrm>
            <a:off x="6998208" y="3413760"/>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98" name="Google Shape;298;p28"/>
          <p:cNvSpPr>
            <a:spLocks noGrp="1"/>
          </p:cNvSpPr>
          <p:nvPr>
            <p:ph type="pic" idx="5"/>
          </p:nvPr>
        </p:nvSpPr>
        <p:spPr>
          <a:xfrm>
            <a:off x="4959867" y="4852852"/>
            <a:ext cx="1036400" cy="1036400"/>
          </a:xfrm>
          <a:prstGeom prst="ellipse">
            <a:avLst/>
          </a:prstGeom>
          <a:noFill/>
          <a:ln>
            <a:noFill/>
          </a:ln>
        </p:spPr>
        <p:txBody>
          <a:bodyPr anchor="ctr"/>
          <a:lstStyle>
            <a:lvl1pPr marL="0" indent="0" algn="ctr">
              <a:buNone/>
              <a:defRPr sz="1067" b="0" i="0">
                <a:latin typeface="Helvetica" pitchFamily="2" charset="0"/>
              </a:defRPr>
            </a:lvl1pPr>
          </a:lstStyle>
          <a:p>
            <a:endParaRPr lang="en-US"/>
          </a:p>
        </p:txBody>
      </p:sp>
    </p:spTree>
    <p:extLst>
      <p:ext uri="{BB962C8B-B14F-4D97-AF65-F5344CB8AC3E}">
        <p14:creationId xmlns:p14="http://schemas.microsoft.com/office/powerpoint/2010/main" val="2639838533"/>
      </p:ext>
    </p:extLst>
  </p:cSld>
  <p:clrMapOvr>
    <a:masterClrMapping/>
  </p:clrMapOvr>
</p:sldLayout>
</file>

<file path=ppt/slideLayouts/slideLayout17.xml><?xml version="1.0" encoding="utf-8"?>
<p:sldLayout xmlns:a="http://purl.oclc.org/ooxml/drawingml/main" xmlns:r="http://purl.oclc.org/ooxml/officeDocument/relationships" xmlns:p="http://purl.oclc.org/ooxml/presentationml/main" showMasterSp="0" matchingName="Four Feature Percent" userDrawn="1">
  <p:cSld name="Four Feature Percent">
    <p:spTree>
      <p:nvGrpSpPr>
        <p:cNvPr id="1" name="Shape 319"/>
        <p:cNvGrpSpPr/>
        <p:nvPr/>
      </p:nvGrpSpPr>
      <p:grpSpPr>
        <a:xfrm>
          <a:off x="0" y="0"/>
          <a:ext cx="0" cy="0"/>
          <a:chOff x="0" y="0"/>
          <a:chExt cx="0" cy="0"/>
        </a:xfrm>
      </p:grpSpPr>
      <p:cxnSp>
        <p:nvCxnSpPr>
          <p:cNvPr id="320" name="Google Shape;320;p30"/>
          <p:cNvCxnSpPr/>
          <p:nvPr/>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321" name="Google Shape;321;p30"/>
          <p:cNvSpPr/>
          <p:nvPr/>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
              </a:lnSpc>
              <a:spcBef>
                <a:spcPts val="0"/>
              </a:spcBef>
              <a:spcAft>
                <a:spcPts val="0"/>
              </a:spcAft>
              <a:buNone/>
            </a:pPr>
            <a:r>
              <a:rPr lang="en" sz="667" b="0" i="0">
                <a:solidFill>
                  <a:srgbClr val="627597"/>
                </a:solidFill>
                <a:latin typeface="Helvetica" pitchFamily="2" charset="0"/>
                <a:ea typeface="Helvetica Neue"/>
                <a:cs typeface="Helvetica Neue"/>
                <a:sym typeface="Helvetica Neue"/>
              </a:rPr>
              <a:t>MICROSOFT DEV BOX</a:t>
            </a:r>
            <a:endParaRPr sz="933" b="0" i="0">
              <a:latin typeface="Helvetica" pitchFamily="2" charset="0"/>
            </a:endParaRPr>
          </a:p>
        </p:txBody>
      </p:sp>
      <p:sp>
        <p:nvSpPr>
          <p:cNvPr id="322" name="Google Shape;322;p30"/>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sp>
        <p:nvSpPr>
          <p:cNvPr id="323" name="Google Shape;323;p30"/>
          <p:cNvSpPr/>
          <p:nvPr/>
        </p:nvSpPr>
        <p:spPr>
          <a:xfrm>
            <a:off x="9106244" y="2095740"/>
            <a:ext cx="1447600" cy="1445600"/>
          </a:xfrm>
          <a:prstGeom prst="roundRect">
            <a:avLst>
              <a:gd name="adj" fmla="val 16667"/>
            </a:avLst>
          </a:prstGeom>
          <a:gradFill>
            <a:gsLst>
              <a:gs pos="0%">
                <a:srgbClr val="9477E2">
                  <a:alpha val="20%"/>
                </a:srgbClr>
              </a:gs>
              <a:gs pos="2%">
                <a:srgbClr val="9477E2">
                  <a:alpha val="20%"/>
                </a:srgbClr>
              </a:gs>
              <a:gs pos="100%">
                <a:srgbClr val="1F9CF0"/>
              </a:gs>
            </a:gsLst>
            <a:lin ang="18900044"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sp>
        <p:nvSpPr>
          <p:cNvPr id="324" name="Google Shape;324;p30"/>
          <p:cNvSpPr/>
          <p:nvPr/>
        </p:nvSpPr>
        <p:spPr>
          <a:xfrm>
            <a:off x="7856785" y="3678179"/>
            <a:ext cx="1085600" cy="1084000"/>
          </a:xfrm>
          <a:prstGeom prst="roundRect">
            <a:avLst>
              <a:gd name="adj" fmla="val 16667"/>
            </a:avLst>
          </a:prstGeom>
          <a:gradFill>
            <a:gsLst>
              <a:gs pos="0%">
                <a:srgbClr val="19C8EB"/>
              </a:gs>
              <a:gs pos="2%">
                <a:srgbClr val="19C8EB"/>
              </a:gs>
              <a:gs pos="100%">
                <a:srgbClr val="9477E2">
                  <a:alpha val="20%"/>
                </a:srgbClr>
              </a:gs>
            </a:gsLst>
            <a:lin ang="18900044"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sp>
        <p:nvSpPr>
          <p:cNvPr id="325" name="Google Shape;325;p30"/>
          <p:cNvSpPr/>
          <p:nvPr/>
        </p:nvSpPr>
        <p:spPr>
          <a:xfrm>
            <a:off x="6771023" y="1373019"/>
            <a:ext cx="2171600" cy="2168000"/>
          </a:xfrm>
          <a:prstGeom prst="roundRect">
            <a:avLst>
              <a:gd name="adj" fmla="val 16667"/>
            </a:avLst>
          </a:prstGeom>
          <a:gradFill>
            <a:gsLst>
              <a:gs pos="0%">
                <a:srgbClr val="EC2B8C"/>
              </a:gs>
              <a:gs pos="2%">
                <a:srgbClr val="EC2B8C"/>
              </a:gs>
              <a:gs pos="100%">
                <a:srgbClr val="9477E2">
                  <a:alpha val="2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sp>
        <p:nvSpPr>
          <p:cNvPr id="326" name="Google Shape;326;p30"/>
          <p:cNvSpPr/>
          <p:nvPr/>
        </p:nvSpPr>
        <p:spPr>
          <a:xfrm>
            <a:off x="9106244" y="3678179"/>
            <a:ext cx="1809600" cy="1806800"/>
          </a:xfrm>
          <a:prstGeom prst="roundRect">
            <a:avLst>
              <a:gd name="adj" fmla="val 16667"/>
            </a:avLst>
          </a:prstGeom>
          <a:gradFill>
            <a:gsLst>
              <a:gs pos="0%">
                <a:srgbClr val="9477E2">
                  <a:alpha val="20%"/>
                </a:srgbClr>
              </a:gs>
              <a:gs pos="100%">
                <a:schemeClr val="accent3"/>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cxnSp>
        <p:nvCxnSpPr>
          <p:cNvPr id="327" name="Google Shape;327;p30"/>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cxnSp>
        <p:nvCxnSpPr>
          <p:cNvPr id="328" name="Google Shape;328;p30"/>
          <p:cNvCxnSpPr/>
          <p:nvPr/>
        </p:nvCxnSpPr>
        <p:spPr>
          <a:xfrm>
            <a:off x="1121639" y="2926556"/>
            <a:ext cx="2028000" cy="11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329" name="Google Shape;329;p30"/>
          <p:cNvCxnSpPr/>
          <p:nvPr/>
        </p:nvCxnSpPr>
        <p:spPr>
          <a:xfrm>
            <a:off x="3727400" y="2937037"/>
            <a:ext cx="2028000" cy="11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330" name="Google Shape;330;p30"/>
          <p:cNvCxnSpPr/>
          <p:nvPr/>
        </p:nvCxnSpPr>
        <p:spPr>
          <a:xfrm>
            <a:off x="1121639" y="4588096"/>
            <a:ext cx="2028000" cy="11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331" name="Google Shape;331;p30"/>
          <p:cNvCxnSpPr/>
          <p:nvPr/>
        </p:nvCxnSpPr>
        <p:spPr>
          <a:xfrm>
            <a:off x="3727400" y="4598576"/>
            <a:ext cx="2028000" cy="11200"/>
          </a:xfrm>
          <a:prstGeom prst="straightConnector1">
            <a:avLst/>
          </a:prstGeom>
          <a:noFill/>
          <a:ln w="12700" cap="flat" cmpd="sng">
            <a:solidFill>
              <a:srgbClr val="627597">
                <a:alpha val="49.8%"/>
              </a:srgbClr>
            </a:solidFill>
            <a:prstDash val="solid"/>
            <a:miter lim="800%"/>
            <a:headEnd type="none" w="sm" len="sm"/>
            <a:tailEnd type="none" w="sm" len="sm"/>
          </a:ln>
        </p:spPr>
      </p:cxnSp>
      <p:grpSp>
        <p:nvGrpSpPr>
          <p:cNvPr id="332" name="Google Shape;332;p30"/>
          <p:cNvGrpSpPr/>
          <p:nvPr/>
        </p:nvGrpSpPr>
        <p:grpSpPr>
          <a:xfrm>
            <a:off x="8391338" y="2979789"/>
            <a:ext cx="1254273" cy="1251552"/>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79%"/>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pic>
        <p:nvPicPr>
          <p:cNvPr id="336" name="Google Shape;336;p30"/>
          <p:cNvPicPr preferRelativeResize="0"/>
          <p:nvPr/>
        </p:nvPicPr>
        <p:blipFill rotWithShape="1">
          <a:blip r:embed="rId2">
            <a:alphaModFix amt="30%"/>
          </a:blip>
          <a:srcRect/>
          <a:stretch/>
        </p:blipFill>
        <p:spPr>
          <a:xfrm>
            <a:off x="6771023" y="-4241506"/>
            <a:ext cx="5016492" cy="5016492"/>
          </a:xfrm>
          <a:prstGeom prst="rect">
            <a:avLst/>
          </a:prstGeom>
          <a:noFill/>
          <a:ln>
            <a:noFill/>
          </a:ln>
        </p:spPr>
      </p:pic>
      <p:pic>
        <p:nvPicPr>
          <p:cNvPr id="337" name="Google Shape;337;p30"/>
          <p:cNvPicPr preferRelativeResize="0"/>
          <p:nvPr/>
        </p:nvPicPr>
        <p:blipFill rotWithShape="1">
          <a:blip r:embed="rId2">
            <a:alphaModFix amt="30%"/>
          </a:blip>
          <a:srcRect/>
          <a:stretch/>
        </p:blipFill>
        <p:spPr>
          <a:xfrm>
            <a:off x="11356713" y="1097465"/>
            <a:ext cx="5016492" cy="5016492"/>
          </a:xfrm>
          <a:prstGeom prst="rect">
            <a:avLst/>
          </a:prstGeom>
          <a:noFill/>
          <a:ln>
            <a:noFill/>
          </a:ln>
        </p:spPr>
      </p:pic>
      <p:sp>
        <p:nvSpPr>
          <p:cNvPr id="338" name="Google Shape;338;p30"/>
          <p:cNvSpPr/>
          <p:nvPr/>
        </p:nvSpPr>
        <p:spPr>
          <a:xfrm rot="10800000">
            <a:off x="543900" y="467"/>
            <a:ext cx="97600" cy="25676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341" name="Google Shape;341;p30"/>
          <p:cNvSpPr>
            <a:spLocks noGrp="1"/>
          </p:cNvSpPr>
          <p:nvPr>
            <p:ph type="pic" idx="2"/>
          </p:nvPr>
        </p:nvSpPr>
        <p:spPr>
          <a:xfrm>
            <a:off x="1121664" y="3108005"/>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345" name="Google Shape;345;p30"/>
          <p:cNvSpPr txBox="1">
            <a:spLocks noGrp="1"/>
          </p:cNvSpPr>
          <p:nvPr>
            <p:ph type="body" idx="6"/>
          </p:nvPr>
        </p:nvSpPr>
        <p:spPr>
          <a:xfrm>
            <a:off x="1560576" y="3097245"/>
            <a:ext cx="1736992" cy="231600"/>
          </a:xfrm>
          <a:prstGeom prst="rect">
            <a:avLst/>
          </a:prstGeom>
        </p:spPr>
        <p:txBody>
          <a:bodyPr spcFirstLastPara="1" wrap="square" lIns="45700" tIns="18275" rIns="45700" bIns="18275" anchor="t" anchorCtr="0">
            <a:noAutofit/>
          </a:bodyPr>
          <a:lstStyle>
            <a:lvl1pPr marL="0" lvl="0" indent="0">
              <a:lnSpc>
                <a:spcPct val="100%"/>
              </a:lnSpc>
              <a:spcBef>
                <a:spcPts val="0"/>
              </a:spcBef>
              <a:spcAft>
                <a:spcPts val="0"/>
              </a:spcAft>
              <a:buSzPts val="800"/>
              <a:buNone/>
              <a:defRPr sz="1467" b="1"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6" name="Google Shape;346;p30"/>
          <p:cNvSpPr txBox="1">
            <a:spLocks noGrp="1"/>
          </p:cNvSpPr>
          <p:nvPr>
            <p:ph type="body" idx="7"/>
          </p:nvPr>
        </p:nvSpPr>
        <p:spPr>
          <a:xfrm>
            <a:off x="4169664" y="3097245"/>
            <a:ext cx="1736992"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7" name="Google Shape;347;p30"/>
          <p:cNvSpPr txBox="1">
            <a:spLocks noGrp="1"/>
          </p:cNvSpPr>
          <p:nvPr>
            <p:ph type="body" idx="8"/>
          </p:nvPr>
        </p:nvSpPr>
        <p:spPr>
          <a:xfrm>
            <a:off x="1560576" y="4779741"/>
            <a:ext cx="1736992"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8" name="Google Shape;348;p30"/>
          <p:cNvSpPr txBox="1">
            <a:spLocks noGrp="1"/>
          </p:cNvSpPr>
          <p:nvPr>
            <p:ph type="body" idx="9"/>
          </p:nvPr>
        </p:nvSpPr>
        <p:spPr>
          <a:xfrm>
            <a:off x="4169664" y="4767549"/>
            <a:ext cx="1736992"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9" name="Google Shape;349;p30"/>
          <p:cNvSpPr txBox="1">
            <a:spLocks noGrp="1"/>
          </p:cNvSpPr>
          <p:nvPr>
            <p:ph type="body" idx="13"/>
          </p:nvPr>
        </p:nvSpPr>
        <p:spPr>
          <a:xfrm>
            <a:off x="1560576" y="3377661"/>
            <a:ext cx="1816800" cy="78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50" name="Google Shape;350;p30"/>
          <p:cNvSpPr txBox="1">
            <a:spLocks noGrp="1"/>
          </p:cNvSpPr>
          <p:nvPr>
            <p:ph type="body" idx="14"/>
          </p:nvPr>
        </p:nvSpPr>
        <p:spPr>
          <a:xfrm>
            <a:off x="1560576" y="5047965"/>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1" name="Google Shape;351;p30"/>
          <p:cNvSpPr txBox="1">
            <a:spLocks noGrp="1"/>
          </p:cNvSpPr>
          <p:nvPr>
            <p:ph type="body" idx="15"/>
          </p:nvPr>
        </p:nvSpPr>
        <p:spPr>
          <a:xfrm>
            <a:off x="4169676" y="5047965"/>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2" name="Google Shape;352;p30"/>
          <p:cNvSpPr txBox="1">
            <a:spLocks noGrp="1"/>
          </p:cNvSpPr>
          <p:nvPr>
            <p:ph type="body" idx="16"/>
          </p:nvPr>
        </p:nvSpPr>
        <p:spPr>
          <a:xfrm>
            <a:off x="4169664" y="3365469"/>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3" name="Google Shape;353;p30"/>
          <p:cNvSpPr txBox="1">
            <a:spLocks noGrp="1"/>
          </p:cNvSpPr>
          <p:nvPr>
            <p:ph type="title" idx="17"/>
          </p:nvPr>
        </p:nvSpPr>
        <p:spPr>
          <a:xfrm>
            <a:off x="7193280" y="1706880"/>
            <a:ext cx="987600" cy="549804"/>
          </a:xfrm>
          <a:prstGeom prst="rect">
            <a:avLst/>
          </a:prstGeom>
        </p:spPr>
        <p:txBody>
          <a:bodyPr spcFirstLastPara="1" wrap="square" lIns="45700" tIns="18275" rIns="45700" bIns="18275" anchor="t" anchorCtr="0">
            <a:spAutoFit/>
          </a:bodyPr>
          <a:lstStyle>
            <a:lvl1pPr lvl="0">
              <a:lnSpc>
                <a:spcPct val="100%"/>
              </a:lnSpc>
              <a:spcBef>
                <a:spcPts val="0"/>
              </a:spcBef>
              <a:spcAft>
                <a:spcPts val="0"/>
              </a:spcAft>
              <a:buSzPts val="2500"/>
              <a:buNone/>
              <a:defRPr sz="3333" b="1" i="0">
                <a:latin typeface="Helvetica" pitchFamily="2" charset="0"/>
              </a:defRPr>
            </a:lvl1pPr>
            <a:lvl2pPr lvl="1">
              <a:spcBef>
                <a:spcPts val="0"/>
              </a:spcBef>
              <a:spcAft>
                <a:spcPts val="0"/>
              </a:spcAft>
              <a:buSzPts val="2500"/>
              <a:buNone/>
              <a:defRPr sz="3333"/>
            </a:lvl2pPr>
            <a:lvl3pPr lvl="2">
              <a:spcBef>
                <a:spcPts val="0"/>
              </a:spcBef>
              <a:spcAft>
                <a:spcPts val="0"/>
              </a:spcAft>
              <a:buSzPts val="2500"/>
              <a:buNone/>
              <a:defRPr sz="3333"/>
            </a:lvl3pPr>
            <a:lvl4pPr lvl="3">
              <a:spcBef>
                <a:spcPts val="0"/>
              </a:spcBef>
              <a:spcAft>
                <a:spcPts val="0"/>
              </a:spcAft>
              <a:buSzPts val="2500"/>
              <a:buNone/>
              <a:defRPr sz="3333"/>
            </a:lvl4pPr>
            <a:lvl5pPr lvl="4">
              <a:spcBef>
                <a:spcPts val="0"/>
              </a:spcBef>
              <a:spcAft>
                <a:spcPts val="0"/>
              </a:spcAft>
              <a:buSzPts val="2500"/>
              <a:buNone/>
              <a:defRPr sz="3333"/>
            </a:lvl5pPr>
            <a:lvl6pPr lvl="5">
              <a:spcBef>
                <a:spcPts val="0"/>
              </a:spcBef>
              <a:spcAft>
                <a:spcPts val="0"/>
              </a:spcAft>
              <a:buSzPts val="2500"/>
              <a:buNone/>
              <a:defRPr sz="3333"/>
            </a:lvl6pPr>
            <a:lvl7pPr lvl="6">
              <a:spcBef>
                <a:spcPts val="0"/>
              </a:spcBef>
              <a:spcAft>
                <a:spcPts val="0"/>
              </a:spcAft>
              <a:buSzPts val="2500"/>
              <a:buNone/>
              <a:defRPr sz="3333"/>
            </a:lvl7pPr>
            <a:lvl8pPr lvl="7">
              <a:spcBef>
                <a:spcPts val="0"/>
              </a:spcBef>
              <a:spcAft>
                <a:spcPts val="0"/>
              </a:spcAft>
              <a:buSzPts val="2500"/>
              <a:buNone/>
              <a:defRPr sz="3333"/>
            </a:lvl8pPr>
            <a:lvl9pPr lvl="8">
              <a:spcBef>
                <a:spcPts val="0"/>
              </a:spcBef>
              <a:spcAft>
                <a:spcPts val="0"/>
              </a:spcAft>
              <a:buSzPts val="2500"/>
              <a:buNone/>
              <a:defRPr sz="3333"/>
            </a:lvl9pPr>
          </a:lstStyle>
          <a:p>
            <a:endParaRPr/>
          </a:p>
        </p:txBody>
      </p:sp>
      <p:sp>
        <p:nvSpPr>
          <p:cNvPr id="354" name="Google Shape;354;p30"/>
          <p:cNvSpPr txBox="1">
            <a:spLocks noGrp="1"/>
          </p:cNvSpPr>
          <p:nvPr>
            <p:ph type="title" idx="18"/>
          </p:nvPr>
        </p:nvSpPr>
        <p:spPr>
          <a:xfrm>
            <a:off x="9668256" y="2340864"/>
            <a:ext cx="694800" cy="385785"/>
          </a:xfrm>
          <a:prstGeom prst="rect">
            <a:avLst/>
          </a:prstGeom>
        </p:spPr>
        <p:txBody>
          <a:bodyPr spcFirstLastPara="1" wrap="square" lIns="45700" tIns="18275" rIns="45700" bIns="18275" anchor="t" anchorCtr="0">
            <a:spAutoFit/>
          </a:bodyPr>
          <a:lstStyle>
            <a:lvl1pPr lvl="0">
              <a:lnSpc>
                <a:spcPct val="100%"/>
              </a:lnSpc>
              <a:spcBef>
                <a:spcPts val="0"/>
              </a:spcBef>
              <a:spcAft>
                <a:spcPts val="0"/>
              </a:spcAft>
              <a:buSzPts val="1700"/>
              <a:buNone/>
              <a:defRPr sz="22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30"/>
          <p:cNvSpPr>
            <a:spLocks noGrp="1"/>
          </p:cNvSpPr>
          <p:nvPr>
            <p:ph type="pic" idx="19"/>
          </p:nvPr>
        </p:nvSpPr>
        <p:spPr>
          <a:xfrm>
            <a:off x="8802624" y="3389376"/>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56" name="Google Shape;356;p30"/>
          <p:cNvSpPr txBox="1">
            <a:spLocks noGrp="1"/>
          </p:cNvSpPr>
          <p:nvPr>
            <p:ph type="title" idx="20"/>
          </p:nvPr>
        </p:nvSpPr>
        <p:spPr>
          <a:xfrm>
            <a:off x="9814560" y="4657344"/>
            <a:ext cx="841200" cy="475600"/>
          </a:xfrm>
          <a:prstGeom prst="rect">
            <a:avLst/>
          </a:prstGeom>
        </p:spPr>
        <p:txBody>
          <a:bodyPr spcFirstLastPara="1" wrap="square" lIns="45700" tIns="18275" rIns="45700" bIns="18275" anchor="t" anchorCtr="0">
            <a:spAutoFit/>
          </a:bodyPr>
          <a:lstStyle>
            <a:lvl1pPr lvl="0">
              <a:lnSpc>
                <a:spcPct val="100%"/>
              </a:lnSpc>
              <a:spcBef>
                <a:spcPts val="0"/>
              </a:spcBef>
              <a:spcAft>
                <a:spcPts val="0"/>
              </a:spcAft>
              <a:buSzPts val="2100"/>
              <a:buNone/>
              <a:defRPr sz="2800"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30"/>
          <p:cNvSpPr txBox="1">
            <a:spLocks noGrp="1"/>
          </p:cNvSpPr>
          <p:nvPr>
            <p:ph type="title" idx="21"/>
          </p:nvPr>
        </p:nvSpPr>
        <p:spPr>
          <a:xfrm>
            <a:off x="7985760" y="4279392"/>
            <a:ext cx="500000" cy="262674"/>
          </a:xfrm>
          <a:prstGeom prst="rect">
            <a:avLst/>
          </a:prstGeom>
        </p:spPr>
        <p:txBody>
          <a:bodyPr spcFirstLastPara="1" wrap="square" lIns="45700" tIns="18275" rIns="45700" bIns="18275" anchor="t" anchorCtr="0">
            <a:spAutoFit/>
          </a:bodyPr>
          <a:lstStyle>
            <a:lvl1pPr lvl="0">
              <a:lnSpc>
                <a:spcPct val="100%"/>
              </a:lnSpc>
              <a:spcBef>
                <a:spcPts val="0"/>
              </a:spcBef>
              <a:spcAft>
                <a:spcPts val="0"/>
              </a:spcAft>
              <a:buSzPts val="1100"/>
              <a:buNone/>
              <a:defRPr sz="14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341;p30">
            <a:extLst>
              <a:ext uri="{FF2B5EF4-FFF2-40B4-BE49-F238E27FC236}">
                <a16:creationId xmlns:a16="http://schemas.microsoft.com/office/drawing/2014/main" id="{AAF7FB6C-EEA2-5E4D-88E3-B14173AFD815}"/>
              </a:ext>
            </a:extLst>
          </p:cNvPr>
          <p:cNvSpPr>
            <a:spLocks noGrp="1"/>
          </p:cNvSpPr>
          <p:nvPr>
            <p:ph type="pic" idx="22"/>
          </p:nvPr>
        </p:nvSpPr>
        <p:spPr>
          <a:xfrm>
            <a:off x="3727397" y="3108005"/>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3" name="Google Shape;341;p30">
            <a:extLst>
              <a:ext uri="{FF2B5EF4-FFF2-40B4-BE49-F238E27FC236}">
                <a16:creationId xmlns:a16="http://schemas.microsoft.com/office/drawing/2014/main" id="{3CD1E6E8-5829-0C4F-95A7-191B2706C885}"/>
              </a:ext>
            </a:extLst>
          </p:cNvPr>
          <p:cNvSpPr>
            <a:spLocks noGrp="1"/>
          </p:cNvSpPr>
          <p:nvPr>
            <p:ph type="pic" idx="23"/>
          </p:nvPr>
        </p:nvSpPr>
        <p:spPr>
          <a:xfrm>
            <a:off x="1121664" y="4770973"/>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4" name="Google Shape;341;p30">
            <a:extLst>
              <a:ext uri="{FF2B5EF4-FFF2-40B4-BE49-F238E27FC236}">
                <a16:creationId xmlns:a16="http://schemas.microsoft.com/office/drawing/2014/main" id="{7ED488E1-94AA-6041-9182-6D4897990A6D}"/>
              </a:ext>
            </a:extLst>
          </p:cNvPr>
          <p:cNvSpPr>
            <a:spLocks noGrp="1"/>
          </p:cNvSpPr>
          <p:nvPr>
            <p:ph type="pic" idx="24"/>
          </p:nvPr>
        </p:nvSpPr>
        <p:spPr>
          <a:xfrm>
            <a:off x="3727397" y="4770973"/>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Tree>
    <p:extLst>
      <p:ext uri="{BB962C8B-B14F-4D97-AF65-F5344CB8AC3E}">
        <p14:creationId xmlns:p14="http://schemas.microsoft.com/office/powerpoint/2010/main" val="1207707530"/>
      </p:ext>
    </p:extLst>
  </p:cSld>
  <p:clrMapOvr>
    <a:masterClrMapping/>
  </p:clrMapOvr>
</p:sldLayout>
</file>

<file path=ppt/slideLayouts/slideLayout18.xml><?xml version="1.0" encoding="utf-8"?>
<p:sldLayout xmlns:a="http://purl.oclc.org/ooxml/drawingml/main" xmlns:r="http://purl.oclc.org/ooxml/officeDocument/relationships" xmlns:p="http://purl.oclc.org/ooxml/presentationml/main" showMasterSp="0" matchingName="Three Photo Features" userDrawn="1">
  <p:cSld name="Three Photo Features">
    <p:spTree>
      <p:nvGrpSpPr>
        <p:cNvPr id="1" name="Shape 358"/>
        <p:cNvGrpSpPr/>
        <p:nvPr/>
      </p:nvGrpSpPr>
      <p:grpSpPr>
        <a:xfrm>
          <a:off x="0" y="0"/>
          <a:ext cx="0" cy="0"/>
          <a:chOff x="0" y="0"/>
          <a:chExt cx="0" cy="0"/>
        </a:xfrm>
      </p:grpSpPr>
      <p:cxnSp>
        <p:nvCxnSpPr>
          <p:cNvPr id="362" name="Google Shape;362;p31"/>
          <p:cNvCxnSpPr/>
          <p:nvPr/>
        </p:nvCxnSpPr>
        <p:spPr>
          <a:xfrm>
            <a:off x="4715777" y="817736"/>
            <a:ext cx="2760400" cy="0"/>
          </a:xfrm>
          <a:prstGeom prst="straightConnector1">
            <a:avLst/>
          </a:prstGeom>
          <a:noFill/>
          <a:ln w="12700" cap="flat" cmpd="sng">
            <a:solidFill>
              <a:srgbClr val="627597"/>
            </a:solidFill>
            <a:prstDash val="solid"/>
            <a:miter lim="800%"/>
            <a:headEnd type="none" w="sm" len="sm"/>
            <a:tailEnd type="none" w="sm" len="sm"/>
          </a:ln>
        </p:spPr>
      </p:cxnSp>
      <p:sp>
        <p:nvSpPr>
          <p:cNvPr id="363" name="Google Shape;363;p31"/>
          <p:cNvSpPr/>
          <p:nvPr/>
        </p:nvSpPr>
        <p:spPr>
          <a:xfrm>
            <a:off x="1298221" y="5950144"/>
            <a:ext cx="3109200" cy="90000"/>
          </a:xfrm>
          <a:prstGeom prst="rect">
            <a:avLst/>
          </a:prstGeom>
          <a:gradFill>
            <a:gsLst>
              <a:gs pos="0%">
                <a:srgbClr val="EC2B8C"/>
              </a:gs>
              <a:gs pos="2%">
                <a:srgbClr val="EC2B8C"/>
              </a:gs>
              <a:gs pos="99%">
                <a:srgbClr val="9477E2"/>
              </a:gs>
              <a:gs pos="100%">
                <a:srgbClr val="9477E2"/>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64" name="Google Shape;364;p31"/>
          <p:cNvSpPr/>
          <p:nvPr/>
        </p:nvSpPr>
        <p:spPr>
          <a:xfrm>
            <a:off x="4541397" y="5950008"/>
            <a:ext cx="3109200" cy="90000"/>
          </a:xfrm>
          <a:prstGeom prst="rect">
            <a:avLst/>
          </a:prstGeom>
          <a:gradFill>
            <a:gsLst>
              <a:gs pos="0%">
                <a:schemeClr val="accent2"/>
              </a:gs>
              <a:gs pos="100%">
                <a:srgbClr val="5C30D3"/>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65" name="Google Shape;365;p31"/>
          <p:cNvSpPr/>
          <p:nvPr/>
        </p:nvSpPr>
        <p:spPr>
          <a:xfrm>
            <a:off x="7784569" y="5950009"/>
            <a:ext cx="3109200" cy="90000"/>
          </a:xfrm>
          <a:prstGeom prst="rect">
            <a:avLst/>
          </a:prstGeom>
          <a:gradFill>
            <a:gsLst>
              <a:gs pos="0%">
                <a:schemeClr val="accent3"/>
              </a:gs>
              <a:gs pos="100%">
                <a:srgbClr val="0070C0"/>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366" name="Google Shape;366;p31"/>
          <p:cNvPicPr preferRelativeResize="0"/>
          <p:nvPr/>
        </p:nvPicPr>
        <p:blipFill rotWithShape="1">
          <a:blip r:embed="rId2">
            <a:alphaModFix amt="30%"/>
          </a:blip>
          <a:srcRect/>
          <a:stretch/>
        </p:blipFill>
        <p:spPr>
          <a:xfrm>
            <a:off x="11153603" y="829071"/>
            <a:ext cx="5016492" cy="5016492"/>
          </a:xfrm>
          <a:prstGeom prst="rect">
            <a:avLst/>
          </a:prstGeom>
          <a:noFill/>
          <a:ln>
            <a:noFill/>
          </a:ln>
        </p:spPr>
      </p:pic>
      <p:pic>
        <p:nvPicPr>
          <p:cNvPr id="367" name="Google Shape;367;p31"/>
          <p:cNvPicPr preferRelativeResize="0"/>
          <p:nvPr/>
        </p:nvPicPr>
        <p:blipFill rotWithShape="1">
          <a:blip r:embed="rId2">
            <a:alphaModFix amt="30%"/>
          </a:blip>
          <a:srcRect/>
          <a:stretch/>
        </p:blipFill>
        <p:spPr>
          <a:xfrm>
            <a:off x="-3985858" y="829071"/>
            <a:ext cx="5016492" cy="5016492"/>
          </a:xfrm>
          <a:prstGeom prst="rect">
            <a:avLst/>
          </a:prstGeom>
          <a:noFill/>
          <a:ln>
            <a:noFill/>
          </a:ln>
        </p:spPr>
      </p:pic>
      <p:sp>
        <p:nvSpPr>
          <p:cNvPr id="368" name="Google Shape;368;p31"/>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69" name="Google Shape;369;p31"/>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31"/>
          <p:cNvSpPr>
            <a:spLocks noGrp="1"/>
          </p:cNvSpPr>
          <p:nvPr>
            <p:ph type="pic" idx="2"/>
          </p:nvPr>
        </p:nvSpPr>
        <p:spPr>
          <a:xfrm>
            <a:off x="1280160"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373" name="Google Shape;373;p31"/>
          <p:cNvSpPr txBox="1">
            <a:spLocks noGrp="1"/>
          </p:cNvSpPr>
          <p:nvPr>
            <p:ph type="body" idx="5"/>
          </p:nvPr>
        </p:nvSpPr>
        <p:spPr>
          <a:xfrm>
            <a:off x="1721555" y="4255008"/>
            <a:ext cx="2268555" cy="292800"/>
          </a:xfrm>
          <a:prstGeom prst="rect">
            <a:avLst/>
          </a:prstGeom>
        </p:spPr>
        <p:txBody>
          <a:bodyPr spcFirstLastPara="1" wrap="square" lIns="45700" tIns="18275" rIns="45700" bIns="18275" anchor="t" anchorCtr="0">
            <a:noAutofit/>
          </a:bodyPr>
          <a:lstStyle>
            <a:lvl1pPr marL="0" lvl="0" indent="0" algn="ctr">
              <a:lnSpc>
                <a:spcPct val="100%"/>
              </a:lnSpc>
              <a:spcBef>
                <a:spcPts val="0"/>
              </a:spcBef>
              <a:spcAft>
                <a:spcPts val="0"/>
              </a:spcAft>
              <a:buSzPts val="1100"/>
              <a:buNone/>
              <a:defRPr sz="1467" b="1" i="0">
                <a:solidFill>
                  <a:schemeClr val="bg1"/>
                </a:solidFill>
                <a:latin typeface="Helvetica" pitchFamily="2" charset="0"/>
              </a:defRPr>
            </a:lvl1pPr>
            <a:lvl2pPr marL="1219170" lvl="1" indent="-397923" algn="ctr">
              <a:lnSpc>
                <a:spcPct val="100%"/>
              </a:lnSpc>
              <a:spcBef>
                <a:spcPts val="0"/>
              </a:spcBef>
              <a:spcAft>
                <a:spcPts val="0"/>
              </a:spcAft>
              <a:buSzPts val="1100"/>
              <a:buChar char="○"/>
              <a:defRPr sz="1467"/>
            </a:lvl2pPr>
            <a:lvl3pPr marL="1828754" lvl="2" indent="-397923" algn="ctr">
              <a:lnSpc>
                <a:spcPct val="100%"/>
              </a:lnSpc>
              <a:spcBef>
                <a:spcPts val="0"/>
              </a:spcBef>
              <a:spcAft>
                <a:spcPts val="0"/>
              </a:spcAft>
              <a:buSzPts val="1100"/>
              <a:buChar char="■"/>
              <a:defRPr sz="1467"/>
            </a:lvl3pPr>
            <a:lvl4pPr marL="2438339" lvl="3" indent="-397923" algn="ctr">
              <a:lnSpc>
                <a:spcPct val="100%"/>
              </a:lnSpc>
              <a:spcBef>
                <a:spcPts val="0"/>
              </a:spcBef>
              <a:spcAft>
                <a:spcPts val="0"/>
              </a:spcAft>
              <a:buSzPts val="1100"/>
              <a:buChar char="●"/>
              <a:defRPr sz="1467"/>
            </a:lvl4pPr>
            <a:lvl5pPr marL="3047924" lvl="4" indent="-397923" algn="ctr">
              <a:lnSpc>
                <a:spcPct val="100%"/>
              </a:lnSpc>
              <a:spcBef>
                <a:spcPts val="0"/>
              </a:spcBef>
              <a:spcAft>
                <a:spcPts val="0"/>
              </a:spcAft>
              <a:buSzPts val="1100"/>
              <a:buChar char="○"/>
              <a:defRPr sz="1467"/>
            </a:lvl5pPr>
            <a:lvl6pPr marL="3657509" lvl="5" indent="-397923" algn="ctr">
              <a:lnSpc>
                <a:spcPct val="100%"/>
              </a:lnSpc>
              <a:spcBef>
                <a:spcPts val="0"/>
              </a:spcBef>
              <a:spcAft>
                <a:spcPts val="0"/>
              </a:spcAft>
              <a:buSzPts val="1100"/>
              <a:buChar char="■"/>
              <a:defRPr sz="1467"/>
            </a:lvl6pPr>
            <a:lvl7pPr marL="4267093" lvl="6" indent="-397923" algn="ctr">
              <a:lnSpc>
                <a:spcPct val="100%"/>
              </a:lnSpc>
              <a:spcBef>
                <a:spcPts val="0"/>
              </a:spcBef>
              <a:spcAft>
                <a:spcPts val="0"/>
              </a:spcAft>
              <a:buSzPts val="1100"/>
              <a:buChar char="●"/>
              <a:defRPr sz="1467"/>
            </a:lvl7pPr>
            <a:lvl8pPr marL="4876678" lvl="7" indent="-397923" algn="ctr">
              <a:lnSpc>
                <a:spcPct val="100%"/>
              </a:lnSpc>
              <a:spcBef>
                <a:spcPts val="0"/>
              </a:spcBef>
              <a:spcAft>
                <a:spcPts val="0"/>
              </a:spcAft>
              <a:buSzPts val="1100"/>
              <a:buChar char="○"/>
              <a:defRPr sz="1467"/>
            </a:lvl8pPr>
            <a:lvl9pPr marL="5486263" lvl="8" indent="-397923" algn="ctr">
              <a:lnSpc>
                <a:spcPct val="100%"/>
              </a:lnSpc>
              <a:spcBef>
                <a:spcPts val="0"/>
              </a:spcBef>
              <a:spcAft>
                <a:spcPts val="0"/>
              </a:spcAft>
              <a:buSzPts val="1100"/>
              <a:buChar char="■"/>
              <a:defRPr sz="1467"/>
            </a:lvl9pPr>
          </a:lstStyle>
          <a:p>
            <a:endParaRPr/>
          </a:p>
        </p:txBody>
      </p:sp>
      <p:sp>
        <p:nvSpPr>
          <p:cNvPr id="374" name="Google Shape;374;p31"/>
          <p:cNvSpPr txBox="1">
            <a:spLocks noGrp="1"/>
          </p:cNvSpPr>
          <p:nvPr>
            <p:ph type="body" idx="6"/>
          </p:nvPr>
        </p:nvSpPr>
        <p:spPr>
          <a:xfrm>
            <a:off x="1487424" y="4596384"/>
            <a:ext cx="2731200" cy="10844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375" name="Google Shape;375;p31"/>
          <p:cNvSpPr txBox="1">
            <a:spLocks noGrp="1"/>
          </p:cNvSpPr>
          <p:nvPr>
            <p:ph type="body" idx="7"/>
          </p:nvPr>
        </p:nvSpPr>
        <p:spPr>
          <a:xfrm>
            <a:off x="4922944" y="4249364"/>
            <a:ext cx="2343944" cy="2928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1100"/>
              <a:buNone/>
              <a:defRPr sz="1467" b="1" i="0">
                <a:solidFill>
                  <a:schemeClr val="bg1"/>
                </a:solidFill>
                <a:latin typeface="Helvetica" pitchFamily="2" charset="0"/>
              </a:defRPr>
            </a:lvl1pPr>
            <a:lvl2pPr marL="1219170" lvl="1" indent="-397923" algn="ctr" rtl="0">
              <a:lnSpc>
                <a:spcPct val="100%"/>
              </a:lnSpc>
              <a:spcBef>
                <a:spcPts val="0"/>
              </a:spcBef>
              <a:spcAft>
                <a:spcPts val="0"/>
              </a:spcAft>
              <a:buSzPts val="1100"/>
              <a:buChar char="○"/>
              <a:defRPr sz="1467"/>
            </a:lvl2pPr>
            <a:lvl3pPr marL="1828754" lvl="2" indent="-397923" algn="ctr" rtl="0">
              <a:lnSpc>
                <a:spcPct val="100%"/>
              </a:lnSpc>
              <a:spcBef>
                <a:spcPts val="0"/>
              </a:spcBef>
              <a:spcAft>
                <a:spcPts val="0"/>
              </a:spcAft>
              <a:buSzPts val="1100"/>
              <a:buChar char="■"/>
              <a:defRPr sz="1467"/>
            </a:lvl3pPr>
            <a:lvl4pPr marL="2438339" lvl="3" indent="-397923" algn="ctr" rtl="0">
              <a:lnSpc>
                <a:spcPct val="100%"/>
              </a:lnSpc>
              <a:spcBef>
                <a:spcPts val="0"/>
              </a:spcBef>
              <a:spcAft>
                <a:spcPts val="0"/>
              </a:spcAft>
              <a:buSzPts val="1100"/>
              <a:buChar char="●"/>
              <a:defRPr sz="1467"/>
            </a:lvl4pPr>
            <a:lvl5pPr marL="3047924" lvl="4" indent="-397923" algn="ctr" rtl="0">
              <a:lnSpc>
                <a:spcPct val="100%"/>
              </a:lnSpc>
              <a:spcBef>
                <a:spcPts val="0"/>
              </a:spcBef>
              <a:spcAft>
                <a:spcPts val="0"/>
              </a:spcAft>
              <a:buSzPts val="1100"/>
              <a:buChar char="○"/>
              <a:defRPr sz="1467"/>
            </a:lvl5pPr>
            <a:lvl6pPr marL="3657509" lvl="5" indent="-397923" algn="ctr" rtl="0">
              <a:lnSpc>
                <a:spcPct val="100%"/>
              </a:lnSpc>
              <a:spcBef>
                <a:spcPts val="0"/>
              </a:spcBef>
              <a:spcAft>
                <a:spcPts val="0"/>
              </a:spcAft>
              <a:buSzPts val="1100"/>
              <a:buChar char="■"/>
              <a:defRPr sz="1467"/>
            </a:lvl6pPr>
            <a:lvl7pPr marL="4267093" lvl="6" indent="-397923" algn="ctr" rtl="0">
              <a:lnSpc>
                <a:spcPct val="100%"/>
              </a:lnSpc>
              <a:spcBef>
                <a:spcPts val="0"/>
              </a:spcBef>
              <a:spcAft>
                <a:spcPts val="0"/>
              </a:spcAft>
              <a:buSzPts val="1100"/>
              <a:buChar char="●"/>
              <a:defRPr sz="1467"/>
            </a:lvl7pPr>
            <a:lvl8pPr marL="4876678" lvl="7" indent="-397923" algn="ctr" rtl="0">
              <a:lnSpc>
                <a:spcPct val="100%"/>
              </a:lnSpc>
              <a:spcBef>
                <a:spcPts val="0"/>
              </a:spcBef>
              <a:spcAft>
                <a:spcPts val="0"/>
              </a:spcAft>
              <a:buSzPts val="1100"/>
              <a:buChar char="○"/>
              <a:defRPr sz="1467"/>
            </a:lvl8pPr>
            <a:lvl9pPr marL="5486263" lvl="8" indent="-397923" algn="ctr" rtl="0">
              <a:lnSpc>
                <a:spcPct val="100%"/>
              </a:lnSpc>
              <a:spcBef>
                <a:spcPts val="0"/>
              </a:spcBef>
              <a:spcAft>
                <a:spcPts val="0"/>
              </a:spcAft>
              <a:buSzPts val="1100"/>
              <a:buChar char="■"/>
              <a:defRPr sz="1467"/>
            </a:lvl9pPr>
          </a:lstStyle>
          <a:p>
            <a:endParaRPr/>
          </a:p>
        </p:txBody>
      </p:sp>
      <p:sp>
        <p:nvSpPr>
          <p:cNvPr id="376" name="Google Shape;376;p31"/>
          <p:cNvSpPr txBox="1">
            <a:spLocks noGrp="1"/>
          </p:cNvSpPr>
          <p:nvPr>
            <p:ph type="body" idx="8"/>
          </p:nvPr>
        </p:nvSpPr>
        <p:spPr>
          <a:xfrm>
            <a:off x="4726508" y="4596384"/>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377" name="Google Shape;377;p31"/>
          <p:cNvSpPr txBox="1">
            <a:spLocks noGrp="1"/>
          </p:cNvSpPr>
          <p:nvPr>
            <p:ph type="body" idx="9"/>
          </p:nvPr>
        </p:nvSpPr>
        <p:spPr>
          <a:xfrm>
            <a:off x="7979184" y="4242816"/>
            <a:ext cx="2725584" cy="2928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1100"/>
              <a:buNone/>
              <a:defRPr sz="1467" b="1" i="0">
                <a:solidFill>
                  <a:schemeClr val="bg1"/>
                </a:solidFill>
                <a:latin typeface="Helvetica" pitchFamily="2" charset="0"/>
              </a:defRPr>
            </a:lvl1pPr>
            <a:lvl2pPr marL="1219170" lvl="1" indent="-397923" algn="ctr" rtl="0">
              <a:lnSpc>
                <a:spcPct val="100%"/>
              </a:lnSpc>
              <a:spcBef>
                <a:spcPts val="0"/>
              </a:spcBef>
              <a:spcAft>
                <a:spcPts val="0"/>
              </a:spcAft>
              <a:buSzPts val="1100"/>
              <a:buChar char="○"/>
              <a:defRPr sz="1467"/>
            </a:lvl2pPr>
            <a:lvl3pPr marL="1828754" lvl="2" indent="-397923" algn="ctr" rtl="0">
              <a:lnSpc>
                <a:spcPct val="100%"/>
              </a:lnSpc>
              <a:spcBef>
                <a:spcPts val="0"/>
              </a:spcBef>
              <a:spcAft>
                <a:spcPts val="0"/>
              </a:spcAft>
              <a:buSzPts val="1100"/>
              <a:buChar char="■"/>
              <a:defRPr sz="1467"/>
            </a:lvl3pPr>
            <a:lvl4pPr marL="2438339" lvl="3" indent="-397923" algn="ctr" rtl="0">
              <a:lnSpc>
                <a:spcPct val="100%"/>
              </a:lnSpc>
              <a:spcBef>
                <a:spcPts val="0"/>
              </a:spcBef>
              <a:spcAft>
                <a:spcPts val="0"/>
              </a:spcAft>
              <a:buSzPts val="1100"/>
              <a:buChar char="●"/>
              <a:defRPr sz="1467"/>
            </a:lvl4pPr>
            <a:lvl5pPr marL="3047924" lvl="4" indent="-397923" algn="ctr" rtl="0">
              <a:lnSpc>
                <a:spcPct val="100%"/>
              </a:lnSpc>
              <a:spcBef>
                <a:spcPts val="0"/>
              </a:spcBef>
              <a:spcAft>
                <a:spcPts val="0"/>
              </a:spcAft>
              <a:buSzPts val="1100"/>
              <a:buChar char="○"/>
              <a:defRPr sz="1467"/>
            </a:lvl5pPr>
            <a:lvl6pPr marL="3657509" lvl="5" indent="-397923" algn="ctr" rtl="0">
              <a:lnSpc>
                <a:spcPct val="100%"/>
              </a:lnSpc>
              <a:spcBef>
                <a:spcPts val="0"/>
              </a:spcBef>
              <a:spcAft>
                <a:spcPts val="0"/>
              </a:spcAft>
              <a:buSzPts val="1100"/>
              <a:buChar char="■"/>
              <a:defRPr sz="1467"/>
            </a:lvl6pPr>
            <a:lvl7pPr marL="4267093" lvl="6" indent="-397923" algn="ctr" rtl="0">
              <a:lnSpc>
                <a:spcPct val="100%"/>
              </a:lnSpc>
              <a:spcBef>
                <a:spcPts val="0"/>
              </a:spcBef>
              <a:spcAft>
                <a:spcPts val="0"/>
              </a:spcAft>
              <a:buSzPts val="1100"/>
              <a:buChar char="●"/>
              <a:defRPr sz="1467"/>
            </a:lvl7pPr>
            <a:lvl8pPr marL="4876678" lvl="7" indent="-397923" algn="ctr" rtl="0">
              <a:lnSpc>
                <a:spcPct val="100%"/>
              </a:lnSpc>
              <a:spcBef>
                <a:spcPts val="0"/>
              </a:spcBef>
              <a:spcAft>
                <a:spcPts val="0"/>
              </a:spcAft>
              <a:buSzPts val="1100"/>
              <a:buChar char="○"/>
              <a:defRPr sz="1467"/>
            </a:lvl8pPr>
            <a:lvl9pPr marL="5486263" lvl="8" indent="-397923" algn="ctr" rtl="0">
              <a:lnSpc>
                <a:spcPct val="100%"/>
              </a:lnSpc>
              <a:spcBef>
                <a:spcPts val="0"/>
              </a:spcBef>
              <a:spcAft>
                <a:spcPts val="0"/>
              </a:spcAft>
              <a:buSzPts val="1100"/>
              <a:buChar char="■"/>
              <a:defRPr sz="1467"/>
            </a:lvl9pPr>
          </a:lstStyle>
          <a:p>
            <a:endParaRPr/>
          </a:p>
        </p:txBody>
      </p:sp>
      <p:sp>
        <p:nvSpPr>
          <p:cNvPr id="378" name="Google Shape;378;p31"/>
          <p:cNvSpPr txBox="1">
            <a:spLocks noGrp="1"/>
          </p:cNvSpPr>
          <p:nvPr>
            <p:ph type="body" idx="13"/>
          </p:nvPr>
        </p:nvSpPr>
        <p:spPr>
          <a:xfrm>
            <a:off x="7973568" y="4584192"/>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2" name="Google Shape;370;p31">
            <a:extLst>
              <a:ext uri="{FF2B5EF4-FFF2-40B4-BE49-F238E27FC236}">
                <a16:creationId xmlns:a16="http://schemas.microsoft.com/office/drawing/2014/main" id="{26B93829-5EF5-CA41-B05B-10A28F1A387C}"/>
              </a:ext>
            </a:extLst>
          </p:cNvPr>
          <p:cNvSpPr>
            <a:spLocks noGrp="1"/>
          </p:cNvSpPr>
          <p:nvPr>
            <p:ph type="pic" idx="14"/>
          </p:nvPr>
        </p:nvSpPr>
        <p:spPr>
          <a:xfrm>
            <a:off x="4535424"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23" name="Google Shape;370;p31">
            <a:extLst>
              <a:ext uri="{FF2B5EF4-FFF2-40B4-BE49-F238E27FC236}">
                <a16:creationId xmlns:a16="http://schemas.microsoft.com/office/drawing/2014/main" id="{1487CB7F-B5A7-BD46-92B5-05371B90E3A6}"/>
              </a:ext>
            </a:extLst>
          </p:cNvPr>
          <p:cNvSpPr>
            <a:spLocks noGrp="1"/>
          </p:cNvSpPr>
          <p:nvPr>
            <p:ph type="pic" idx="15"/>
          </p:nvPr>
        </p:nvSpPr>
        <p:spPr>
          <a:xfrm>
            <a:off x="7778496"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24" name="Google Shape;268;p27">
            <a:extLst>
              <a:ext uri="{FF2B5EF4-FFF2-40B4-BE49-F238E27FC236}">
                <a16:creationId xmlns:a16="http://schemas.microsoft.com/office/drawing/2014/main" id="{F8758C0D-7D77-1D4E-AAC0-350EE46A5A68}"/>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25" name="Google Shape;67;p15">
            <a:extLst>
              <a:ext uri="{FF2B5EF4-FFF2-40B4-BE49-F238E27FC236}">
                <a16:creationId xmlns:a16="http://schemas.microsoft.com/office/drawing/2014/main" id="{59EF79C9-532E-EB4D-88E4-C7C259E8894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26" name="Google Shape;56;p14">
            <a:extLst>
              <a:ext uri="{FF2B5EF4-FFF2-40B4-BE49-F238E27FC236}">
                <a16:creationId xmlns:a16="http://schemas.microsoft.com/office/drawing/2014/main" id="{F725563D-7C07-A441-BAB1-37C63D1C97F8}"/>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rtl="0">
              <a:lnSpc>
                <a:spcPct val="120%"/>
              </a:lnSpc>
              <a:spcBef>
                <a:spcPts val="0"/>
              </a:spcBef>
              <a:spcAft>
                <a:spcPts val="0"/>
              </a:spcAft>
              <a:buNone/>
            </a:pPr>
            <a:r>
              <a:rPr lang="en" sz="667" b="0" i="0" u="none" strike="noStrike" cap="none">
                <a:solidFill>
                  <a:srgbClr val="627597"/>
                </a:solidFill>
                <a:latin typeface="Helvetica" pitchFamily="2" charset="0"/>
                <a:ea typeface="Helvetica Neue"/>
                <a:cs typeface="Helvetica Neue"/>
                <a:sym typeface="Helvetica Neue"/>
              </a:rPr>
              <a:t>MICROSOFT DEV BOX</a:t>
            </a:r>
            <a:endParaRPr sz="933" b="0" i="0">
              <a:latin typeface="Helvetica" pitchFamily="2" charset="0"/>
            </a:endParaRPr>
          </a:p>
        </p:txBody>
      </p:sp>
    </p:spTree>
    <p:extLst>
      <p:ext uri="{BB962C8B-B14F-4D97-AF65-F5344CB8AC3E}">
        <p14:creationId xmlns:p14="http://schemas.microsoft.com/office/powerpoint/2010/main" val="751833947"/>
      </p:ext>
    </p:extLst>
  </p:cSld>
  <p:clrMapOvr>
    <a:masterClrMapping/>
  </p:clrMapOvr>
</p:sldLayout>
</file>

<file path=ppt/slideLayouts/slideLayout19.xml><?xml version="1.0" encoding="utf-8"?>
<p:sldLayout xmlns:a="http://purl.oclc.org/ooxml/drawingml/main" xmlns:r="http://purl.oclc.org/ooxml/officeDocument/relationships" xmlns:p="http://purl.oclc.org/ooxml/presentationml/main" showMasterSp="0" matchingName="Five Bars" userDrawn="1">
  <p:cSld name="Five Bars">
    <p:spTree>
      <p:nvGrpSpPr>
        <p:cNvPr id="1" name="Shape 379"/>
        <p:cNvGrpSpPr/>
        <p:nvPr/>
      </p:nvGrpSpPr>
      <p:grpSpPr>
        <a:xfrm>
          <a:off x="0" y="0"/>
          <a:ext cx="0" cy="0"/>
          <a:chOff x="0" y="0"/>
          <a:chExt cx="0" cy="0"/>
        </a:xfrm>
      </p:grpSpPr>
      <p:pic>
        <p:nvPicPr>
          <p:cNvPr id="383" name="Google Shape;383;p32"/>
          <p:cNvPicPr preferRelativeResize="0"/>
          <p:nvPr/>
        </p:nvPicPr>
        <p:blipFill rotWithShape="1">
          <a:blip r:embed="rId2">
            <a:alphaModFix amt="30%"/>
          </a:blip>
          <a:srcRect/>
          <a:stretch/>
        </p:blipFill>
        <p:spPr>
          <a:xfrm>
            <a:off x="8028347" y="923206"/>
            <a:ext cx="5016492" cy="5016492"/>
          </a:xfrm>
          <a:prstGeom prst="rect">
            <a:avLst/>
          </a:prstGeom>
          <a:noFill/>
          <a:ln>
            <a:noFill/>
          </a:ln>
        </p:spPr>
      </p:pic>
      <p:sp>
        <p:nvSpPr>
          <p:cNvPr id="384" name="Google Shape;384;p32"/>
          <p:cNvSpPr/>
          <p:nvPr/>
        </p:nvSpPr>
        <p:spPr>
          <a:xfrm>
            <a:off x="4989528" y="586099"/>
            <a:ext cx="4198800" cy="668000"/>
          </a:xfrm>
          <a:prstGeom prst="roundRect">
            <a:avLst>
              <a:gd name="adj" fmla="val 50000"/>
            </a:avLst>
          </a:prstGeom>
          <a:solidFill>
            <a:srgbClr val="1F9CF0"/>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385" name="Google Shape;385;p32"/>
          <p:cNvGrpSpPr/>
          <p:nvPr/>
        </p:nvGrpSpPr>
        <p:grpSpPr>
          <a:xfrm>
            <a:off x="4661505" y="260769"/>
            <a:ext cx="1317123" cy="1315144"/>
            <a:chOff x="6104965" y="2265289"/>
            <a:chExt cx="1855800" cy="1855800"/>
          </a:xfrm>
        </p:grpSpPr>
        <p:sp>
          <p:nvSpPr>
            <p:cNvPr id="386" name="Google Shape;386;p32"/>
            <p:cNvSpPr/>
            <p:nvPr/>
          </p:nvSpPr>
          <p:spPr>
            <a:xfrm>
              <a:off x="6104965" y="2265289"/>
              <a:ext cx="1855800" cy="1855800"/>
            </a:xfrm>
            <a:prstGeom prst="ellipse">
              <a:avLst/>
            </a:prstGeom>
            <a:solidFill>
              <a:srgbClr val="1F9CF0">
                <a:alpha val="14.9%"/>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87" name="Google Shape;387;p32"/>
            <p:cNvSpPr/>
            <p:nvPr/>
          </p:nvSpPr>
          <p:spPr>
            <a:xfrm>
              <a:off x="6326458" y="2482124"/>
              <a:ext cx="1422000" cy="1422000"/>
            </a:xfrm>
            <a:prstGeom prst="ellipse">
              <a:avLst/>
            </a:prstGeom>
            <a:solidFill>
              <a:srgbClr val="1F9CF0">
                <a:alpha val="49.8%"/>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88" name="Google Shape;388;p32"/>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389" name="Google Shape;389;p32"/>
          <p:cNvSpPr/>
          <p:nvPr/>
        </p:nvSpPr>
        <p:spPr>
          <a:xfrm>
            <a:off x="5959392" y="1739428"/>
            <a:ext cx="4198800" cy="668000"/>
          </a:xfrm>
          <a:prstGeom prst="roundRect">
            <a:avLst>
              <a:gd name="adj" fmla="val 50000"/>
            </a:avLst>
          </a:prstGeom>
          <a:solidFill>
            <a:srgbClr val="007ACC"/>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390" name="Google Shape;390;p32"/>
          <p:cNvGrpSpPr/>
          <p:nvPr/>
        </p:nvGrpSpPr>
        <p:grpSpPr>
          <a:xfrm>
            <a:off x="5631371" y="1415836"/>
            <a:ext cx="1317123" cy="1315144"/>
            <a:chOff x="6104965" y="2265289"/>
            <a:chExt cx="1855800" cy="1855800"/>
          </a:xfrm>
        </p:grpSpPr>
        <p:sp>
          <p:nvSpPr>
            <p:cNvPr id="391" name="Google Shape;391;p32"/>
            <p:cNvSpPr/>
            <p:nvPr/>
          </p:nvSpPr>
          <p:spPr>
            <a:xfrm>
              <a:off x="6104965" y="2265289"/>
              <a:ext cx="1855800" cy="1855800"/>
            </a:xfrm>
            <a:prstGeom prst="ellipse">
              <a:avLst/>
            </a:prstGeom>
            <a:solidFill>
              <a:srgbClr val="007ACC">
                <a:alpha val="14.9%"/>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92" name="Google Shape;392;p32"/>
            <p:cNvSpPr/>
            <p:nvPr/>
          </p:nvSpPr>
          <p:spPr>
            <a:xfrm>
              <a:off x="6326458" y="2482124"/>
              <a:ext cx="1422000" cy="1422000"/>
            </a:xfrm>
            <a:prstGeom prst="ellipse">
              <a:avLst/>
            </a:prstGeom>
            <a:solidFill>
              <a:srgbClr val="007ACC">
                <a:alpha val="49.8%"/>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93" name="Google Shape;393;p32"/>
            <p:cNvSpPr/>
            <p:nvPr/>
          </p:nvSpPr>
          <p:spPr>
            <a:xfrm>
              <a:off x="6566834" y="2724359"/>
              <a:ext cx="942600" cy="942600"/>
            </a:xfrm>
            <a:prstGeom prst="ellipse">
              <a:avLst/>
            </a:prstGeom>
            <a:solidFill>
              <a:srgbClr val="007ACC"/>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394" name="Google Shape;394;p32"/>
          <p:cNvSpPr/>
          <p:nvPr/>
        </p:nvSpPr>
        <p:spPr>
          <a:xfrm>
            <a:off x="5959392" y="4049559"/>
            <a:ext cx="4198800" cy="668000"/>
          </a:xfrm>
          <a:prstGeom prst="roundRect">
            <a:avLst>
              <a:gd name="adj" fmla="val 50000"/>
            </a:avLst>
          </a:prstGeom>
          <a:solidFill>
            <a:srgbClr val="8661C5"/>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395" name="Google Shape;395;p32"/>
          <p:cNvGrpSpPr/>
          <p:nvPr/>
        </p:nvGrpSpPr>
        <p:grpSpPr>
          <a:xfrm>
            <a:off x="5631371" y="3725967"/>
            <a:ext cx="1317123" cy="1315144"/>
            <a:chOff x="6104965" y="2265289"/>
            <a:chExt cx="1855800" cy="1855800"/>
          </a:xfrm>
        </p:grpSpPr>
        <p:sp>
          <p:nvSpPr>
            <p:cNvPr id="396" name="Google Shape;396;p32"/>
            <p:cNvSpPr/>
            <p:nvPr/>
          </p:nvSpPr>
          <p:spPr>
            <a:xfrm>
              <a:off x="6104965" y="2265289"/>
              <a:ext cx="1855800" cy="1855800"/>
            </a:xfrm>
            <a:prstGeom prst="ellipse">
              <a:avLst/>
            </a:prstGeom>
            <a:solidFill>
              <a:srgbClr val="8661C5">
                <a:alpha val="14.9%"/>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97" name="Google Shape;397;p32"/>
            <p:cNvSpPr/>
            <p:nvPr/>
          </p:nvSpPr>
          <p:spPr>
            <a:xfrm>
              <a:off x="6326458" y="2482124"/>
              <a:ext cx="1422000" cy="1422000"/>
            </a:xfrm>
            <a:prstGeom prst="ellipse">
              <a:avLst/>
            </a:prstGeom>
            <a:solidFill>
              <a:srgbClr val="8661C5">
                <a:alpha val="49.8%"/>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98" name="Google Shape;398;p32"/>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399" name="Google Shape;399;p32"/>
          <p:cNvSpPr/>
          <p:nvPr/>
        </p:nvSpPr>
        <p:spPr>
          <a:xfrm>
            <a:off x="4989528" y="5204624"/>
            <a:ext cx="4198800" cy="668000"/>
          </a:xfrm>
          <a:prstGeom prst="roundRect">
            <a:avLst>
              <a:gd name="adj" fmla="val 50000"/>
            </a:avLst>
          </a:prstGeom>
          <a:solidFill>
            <a:srgbClr val="352559"/>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400" name="Google Shape;400;p32"/>
          <p:cNvGrpSpPr/>
          <p:nvPr/>
        </p:nvGrpSpPr>
        <p:grpSpPr>
          <a:xfrm>
            <a:off x="4661505" y="4881032"/>
            <a:ext cx="1317123" cy="1315144"/>
            <a:chOff x="6104965" y="2265289"/>
            <a:chExt cx="1855800" cy="1855800"/>
          </a:xfrm>
        </p:grpSpPr>
        <p:sp>
          <p:nvSpPr>
            <p:cNvPr id="401" name="Google Shape;401;p32"/>
            <p:cNvSpPr/>
            <p:nvPr/>
          </p:nvSpPr>
          <p:spPr>
            <a:xfrm>
              <a:off x="6104965" y="2265289"/>
              <a:ext cx="1855800" cy="1855800"/>
            </a:xfrm>
            <a:prstGeom prst="ellipse">
              <a:avLst/>
            </a:prstGeom>
            <a:solidFill>
              <a:srgbClr val="352559">
                <a:alpha val="14.9%"/>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02" name="Google Shape;402;p32"/>
            <p:cNvSpPr/>
            <p:nvPr/>
          </p:nvSpPr>
          <p:spPr>
            <a:xfrm>
              <a:off x="6326458" y="2482124"/>
              <a:ext cx="1422000" cy="1422000"/>
            </a:xfrm>
            <a:prstGeom prst="ellipse">
              <a:avLst/>
            </a:prstGeom>
            <a:solidFill>
              <a:srgbClr val="352559">
                <a:alpha val="49.8%"/>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03" name="Google Shape;403;p32"/>
            <p:cNvSpPr/>
            <p:nvPr/>
          </p:nvSpPr>
          <p:spPr>
            <a:xfrm>
              <a:off x="6566834" y="2724359"/>
              <a:ext cx="942600" cy="942600"/>
            </a:xfrm>
            <a:prstGeom prst="ellipse">
              <a:avLst/>
            </a:prstGeom>
            <a:solidFill>
              <a:srgbClr val="352559"/>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404" name="Google Shape;404;p32"/>
          <p:cNvSpPr/>
          <p:nvPr/>
        </p:nvSpPr>
        <p:spPr>
          <a:xfrm>
            <a:off x="6930916" y="2894493"/>
            <a:ext cx="4198800" cy="668000"/>
          </a:xfrm>
          <a:prstGeom prst="roundRect">
            <a:avLst>
              <a:gd name="adj" fmla="val 50000"/>
            </a:avLst>
          </a:prstGeom>
          <a:solidFill>
            <a:srgbClr val="28AFEA"/>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405" name="Google Shape;405;p32"/>
          <p:cNvGrpSpPr/>
          <p:nvPr/>
        </p:nvGrpSpPr>
        <p:grpSpPr>
          <a:xfrm>
            <a:off x="6602895" y="2570901"/>
            <a:ext cx="1317123" cy="1315144"/>
            <a:chOff x="6104965" y="2265289"/>
            <a:chExt cx="1855800" cy="1855800"/>
          </a:xfrm>
        </p:grpSpPr>
        <p:sp>
          <p:nvSpPr>
            <p:cNvPr id="406" name="Google Shape;406;p32"/>
            <p:cNvSpPr/>
            <p:nvPr/>
          </p:nvSpPr>
          <p:spPr>
            <a:xfrm>
              <a:off x="6104965" y="2265289"/>
              <a:ext cx="1855800" cy="1855800"/>
            </a:xfrm>
            <a:prstGeom prst="ellipse">
              <a:avLst/>
            </a:prstGeom>
            <a:solidFill>
              <a:srgbClr val="28AFEA">
                <a:alpha val="14.9%"/>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07" name="Google Shape;407;p32"/>
            <p:cNvSpPr/>
            <p:nvPr/>
          </p:nvSpPr>
          <p:spPr>
            <a:xfrm>
              <a:off x="6326458" y="2482124"/>
              <a:ext cx="1422000" cy="1422000"/>
            </a:xfrm>
            <a:prstGeom prst="ellipse">
              <a:avLst/>
            </a:prstGeom>
            <a:solidFill>
              <a:srgbClr val="28AFEA">
                <a:alpha val="49.8%"/>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08" name="Google Shape;408;p32"/>
            <p:cNvSpPr/>
            <p:nvPr/>
          </p:nvSpPr>
          <p:spPr>
            <a:xfrm>
              <a:off x="6566834" y="2724359"/>
              <a:ext cx="942600" cy="942600"/>
            </a:xfrm>
            <a:prstGeom prst="ellipse">
              <a:avLst/>
            </a:prstGeom>
            <a:solidFill>
              <a:srgbClr val="28AFEA"/>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cxnSp>
        <p:nvCxnSpPr>
          <p:cNvPr id="409" name="Google Shape;409;p32"/>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sp>
        <p:nvSpPr>
          <p:cNvPr id="410" name="Google Shape;410;p32"/>
          <p:cNvSpPr/>
          <p:nvPr/>
        </p:nvSpPr>
        <p:spPr>
          <a:xfrm rot="10800000">
            <a:off x="543900" y="367"/>
            <a:ext cx="97600" cy="39944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411" name="Google Shape;411;p32"/>
          <p:cNvSpPr>
            <a:spLocks noGrp="1"/>
          </p:cNvSpPr>
          <p:nvPr>
            <p:ph type="pic" idx="2"/>
          </p:nvPr>
        </p:nvSpPr>
        <p:spPr>
          <a:xfrm>
            <a:off x="5100667" y="698941"/>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16" name="Google Shape;416;p32"/>
          <p:cNvSpPr txBox="1">
            <a:spLocks noGrp="1"/>
          </p:cNvSpPr>
          <p:nvPr>
            <p:ph type="body" idx="1"/>
          </p:nvPr>
        </p:nvSpPr>
        <p:spPr>
          <a:xfrm>
            <a:off x="5978633" y="682752"/>
            <a:ext cx="2950400" cy="463200"/>
          </a:xfrm>
          <a:prstGeom prst="rect">
            <a:avLst/>
          </a:prstGeom>
        </p:spPr>
        <p:txBody>
          <a:bodyPr spcFirstLastPara="1" wrap="square" lIns="45700" tIns="18275" rIns="45700" bIns="18275" anchor="ctr" anchorCtr="0">
            <a:noAutofit/>
          </a:bodyPr>
          <a:lstStyle>
            <a:lvl1pPr marL="0" lvl="0" indent="0">
              <a:spcBef>
                <a:spcPts val="0"/>
              </a:spcBef>
              <a:spcAft>
                <a:spcPts val="0"/>
              </a:spcAft>
              <a:buSzPts val="800"/>
              <a:buNone/>
              <a:defRPr sz="1067" b="0"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17" name="Google Shape;417;p32"/>
          <p:cNvSpPr txBox="1">
            <a:spLocks noGrp="1"/>
          </p:cNvSpPr>
          <p:nvPr>
            <p:ph type="body" idx="7"/>
          </p:nvPr>
        </p:nvSpPr>
        <p:spPr>
          <a:xfrm>
            <a:off x="6986016" y="182880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18" name="Google Shape;418;p32"/>
          <p:cNvSpPr txBox="1">
            <a:spLocks noGrp="1"/>
          </p:cNvSpPr>
          <p:nvPr>
            <p:ph type="body" idx="8"/>
          </p:nvPr>
        </p:nvSpPr>
        <p:spPr>
          <a:xfrm>
            <a:off x="7936992" y="2974848"/>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19" name="Google Shape;419;p32"/>
          <p:cNvSpPr txBox="1">
            <a:spLocks noGrp="1"/>
          </p:cNvSpPr>
          <p:nvPr>
            <p:ph type="body" idx="9"/>
          </p:nvPr>
        </p:nvSpPr>
        <p:spPr>
          <a:xfrm>
            <a:off x="6986016" y="414528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20" name="Google Shape;420;p32"/>
          <p:cNvSpPr txBox="1">
            <a:spLocks noGrp="1"/>
          </p:cNvSpPr>
          <p:nvPr>
            <p:ph type="body" idx="13"/>
          </p:nvPr>
        </p:nvSpPr>
        <p:spPr>
          <a:xfrm>
            <a:off x="5974080" y="5303520"/>
            <a:ext cx="2950400" cy="463200"/>
          </a:xfrm>
          <a:prstGeom prst="rect">
            <a:avLst/>
          </a:prstGeom>
        </p:spPr>
        <p:txBody>
          <a:bodyPr spcFirstLastPara="1" wrap="square" lIns="45700" tIns="18275" rIns="45700" bIns="18275" anchor="ctr" anchorCtr="0">
            <a:noAutofit/>
          </a:bodyPr>
          <a:lstStyle>
            <a:lvl1pPr marL="0" lvl="0" indent="0" rtl="0">
              <a:spcBef>
                <a:spcPts val="0"/>
              </a:spcBef>
              <a:spcAft>
                <a:spcPts val="0"/>
              </a:spcAft>
              <a:buSzPts val="800"/>
              <a:buNone/>
              <a:defRPr sz="1067"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21" name="Google Shape;421;p32"/>
          <p:cNvSpPr txBox="1">
            <a:spLocks noGrp="1"/>
          </p:cNvSpPr>
          <p:nvPr>
            <p:ph type="subTitle" idx="14"/>
          </p:nvPr>
        </p:nvSpPr>
        <p:spPr>
          <a:xfrm>
            <a:off x="1072896" y="731520"/>
            <a:ext cx="2804000" cy="207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22" name="Google Shape;422;p32"/>
          <p:cNvSpPr txBox="1">
            <a:spLocks noGrp="1"/>
          </p:cNvSpPr>
          <p:nvPr>
            <p:ph type="title"/>
          </p:nvPr>
        </p:nvSpPr>
        <p:spPr>
          <a:xfrm>
            <a:off x="1060704" y="1243584"/>
            <a:ext cx="3108800" cy="2828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45" name="Google Shape;411;p32">
            <a:extLst>
              <a:ext uri="{FF2B5EF4-FFF2-40B4-BE49-F238E27FC236}">
                <a16:creationId xmlns:a16="http://schemas.microsoft.com/office/drawing/2014/main" id="{EF5342A9-D678-1049-99F5-C3C86569185C}"/>
              </a:ext>
            </a:extLst>
          </p:cNvPr>
          <p:cNvSpPr>
            <a:spLocks noGrp="1"/>
          </p:cNvSpPr>
          <p:nvPr>
            <p:ph type="pic" idx="15"/>
          </p:nvPr>
        </p:nvSpPr>
        <p:spPr>
          <a:xfrm>
            <a:off x="6070532" y="1854008"/>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6" name="Google Shape;411;p32">
            <a:extLst>
              <a:ext uri="{FF2B5EF4-FFF2-40B4-BE49-F238E27FC236}">
                <a16:creationId xmlns:a16="http://schemas.microsoft.com/office/drawing/2014/main" id="{56931CD1-C4E3-0046-A8BE-6BEC6AE227C7}"/>
              </a:ext>
            </a:extLst>
          </p:cNvPr>
          <p:cNvSpPr>
            <a:spLocks noGrp="1"/>
          </p:cNvSpPr>
          <p:nvPr>
            <p:ph type="pic" idx="16"/>
          </p:nvPr>
        </p:nvSpPr>
        <p:spPr>
          <a:xfrm>
            <a:off x="7042056" y="3009073"/>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7" name="Google Shape;411;p32">
            <a:extLst>
              <a:ext uri="{FF2B5EF4-FFF2-40B4-BE49-F238E27FC236}">
                <a16:creationId xmlns:a16="http://schemas.microsoft.com/office/drawing/2014/main" id="{697BF2ED-EEB7-7D4E-BB5A-74D7478A4419}"/>
              </a:ext>
            </a:extLst>
          </p:cNvPr>
          <p:cNvSpPr>
            <a:spLocks noGrp="1"/>
          </p:cNvSpPr>
          <p:nvPr>
            <p:ph type="pic" idx="17"/>
          </p:nvPr>
        </p:nvSpPr>
        <p:spPr>
          <a:xfrm>
            <a:off x="6070532" y="4164139"/>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8" name="Google Shape;411;p32">
            <a:extLst>
              <a:ext uri="{FF2B5EF4-FFF2-40B4-BE49-F238E27FC236}">
                <a16:creationId xmlns:a16="http://schemas.microsoft.com/office/drawing/2014/main" id="{42FE7243-B41A-554E-86D6-B432A83C3C9E}"/>
              </a:ext>
            </a:extLst>
          </p:cNvPr>
          <p:cNvSpPr>
            <a:spLocks noGrp="1"/>
          </p:cNvSpPr>
          <p:nvPr>
            <p:ph type="pic" idx="18"/>
          </p:nvPr>
        </p:nvSpPr>
        <p:spPr>
          <a:xfrm>
            <a:off x="5100667" y="5319204"/>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9" name="Google Shape;268;p27">
            <a:extLst>
              <a:ext uri="{FF2B5EF4-FFF2-40B4-BE49-F238E27FC236}">
                <a16:creationId xmlns:a16="http://schemas.microsoft.com/office/drawing/2014/main" id="{B3792982-19EA-CA41-8308-2AD5F0D2318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50" name="Google Shape;67;p15">
            <a:extLst>
              <a:ext uri="{FF2B5EF4-FFF2-40B4-BE49-F238E27FC236}">
                <a16:creationId xmlns:a16="http://schemas.microsoft.com/office/drawing/2014/main" id="{CD4C19BC-5DEC-DE48-9ACE-675D5E9CFD83}"/>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51" name="Google Shape;56;p14">
            <a:extLst>
              <a:ext uri="{FF2B5EF4-FFF2-40B4-BE49-F238E27FC236}">
                <a16:creationId xmlns:a16="http://schemas.microsoft.com/office/drawing/2014/main" id="{213F6CE6-68C4-8C49-B846-765DE86EDBE8}"/>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733875238"/>
      </p:ext>
    </p:extLst>
  </p:cSld>
  <p:clrMapOvr>
    <a:masterClrMapping/>
  </p:clrMapOvr>
</p:sldLayout>
</file>

<file path=ppt/slideLayouts/slideLayout2.xml><?xml version="1.0" encoding="utf-8"?>
<p:sldLayout xmlns:a="http://purl.oclc.org/ooxml/drawingml/main" xmlns:r="http://purl.oclc.org/ooxml/officeDocument/relationships" xmlns:p="http://purl.oclc.org/ooxml/presentationml/main" showMasterSp="0" matchingName="Cover">
  <p:cSld name="Cover">
    <p:spTree>
      <p:nvGrpSpPr>
        <p:cNvPr id="1" name="Shape 65"/>
        <p:cNvGrpSpPr/>
        <p:nvPr/>
      </p:nvGrpSpPr>
      <p:grpSpPr>
        <a:xfrm>
          <a:off x="0" y="0"/>
          <a:ext cx="0" cy="0"/>
          <a:chOff x="0" y="0"/>
          <a:chExt cx="0" cy="0"/>
        </a:xfrm>
      </p:grpSpPr>
      <p:sp>
        <p:nvSpPr>
          <p:cNvPr id="66" name="Google Shape;66;p15"/>
          <p:cNvSpPr/>
          <p:nvPr/>
        </p:nvSpPr>
        <p:spPr>
          <a:xfrm>
            <a:off x="0" y="1"/>
            <a:ext cx="12192000" cy="6858000"/>
          </a:xfrm>
          <a:prstGeom prst="rect">
            <a:avLst/>
          </a:prstGeom>
          <a:gradFill>
            <a:gsLst>
              <a:gs pos="0%">
                <a:srgbClr val="161828"/>
              </a:gs>
              <a:gs pos="15%">
                <a:srgbClr val="161828"/>
              </a:gs>
              <a:gs pos="67%">
                <a:srgbClr val="1B1D30">
                  <a:alpha val="57.647%"/>
                </a:srgbClr>
              </a:gs>
              <a:gs pos="1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sp>
        <p:nvSpPr>
          <p:cNvPr id="69" name="Google Shape;69;p15"/>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u="none" strike="noStrike" cap="none">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u="none" strike="noStrike" cap="none">
              <a:solidFill>
                <a:schemeClr val="lt1"/>
              </a:solidFill>
              <a:latin typeface="Helvetica" pitchFamily="2" charset="0"/>
              <a:ea typeface="Helvetica Neue"/>
              <a:cs typeface="Helvetica Neue"/>
              <a:sym typeface="Helvetica Neue"/>
            </a:endParaRPr>
          </a:p>
        </p:txBody>
      </p:sp>
      <p:pic>
        <p:nvPicPr>
          <p:cNvPr id="70" name="Google Shape;70;p15"/>
          <p:cNvPicPr preferRelativeResize="0"/>
          <p:nvPr/>
        </p:nvPicPr>
        <p:blipFill rotWithShape="1">
          <a:blip r:embed="rId2">
            <a:alphaModFix amt="30%"/>
          </a:blip>
          <a:srcRect/>
          <a:stretch/>
        </p:blipFill>
        <p:spPr>
          <a:xfrm>
            <a:off x="6991595" y="852721"/>
            <a:ext cx="5016492" cy="5016492"/>
          </a:xfrm>
          <a:prstGeom prst="rect">
            <a:avLst/>
          </a:prstGeom>
          <a:noFill/>
          <a:ln>
            <a:noFill/>
          </a:ln>
        </p:spPr>
      </p:pic>
      <p:sp>
        <p:nvSpPr>
          <p:cNvPr id="71" name="Google Shape;71;p15"/>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r>
              <a:rPr lang="en" sz="667" b="0" i="0" u="none" strike="noStrike" cap="none">
                <a:solidFill>
                  <a:schemeClr val="lt1"/>
                </a:solidFill>
                <a:latin typeface="Helvetica" pitchFamily="2" charset="0"/>
                <a:ea typeface="Helvetica Neue"/>
                <a:cs typeface="Helvetica Neue"/>
                <a:sym typeface="Helvetica Neue"/>
              </a:rPr>
              <a:t>1</a:t>
            </a:r>
            <a:endParaRPr sz="933" b="0" i="0">
              <a:latin typeface="Helvetica" pitchFamily="2" charset="0"/>
            </a:endParaRPr>
          </a:p>
        </p:txBody>
      </p:sp>
      <p:pic>
        <p:nvPicPr>
          <p:cNvPr id="72" name="Google Shape;72;p15"/>
          <p:cNvPicPr preferRelativeResize="0"/>
          <p:nvPr/>
        </p:nvPicPr>
        <p:blipFill rotWithShape="1">
          <a:blip r:embed="rId3">
            <a:alphaModFix/>
          </a:blip>
          <a:srcRect l="12.915%" r="21.622%"/>
          <a:stretch/>
        </p:blipFill>
        <p:spPr>
          <a:xfrm>
            <a:off x="6672747" y="0"/>
            <a:ext cx="5519259" cy="6857995"/>
          </a:xfrm>
          <a:prstGeom prst="rect">
            <a:avLst/>
          </a:prstGeom>
          <a:noFill/>
          <a:ln>
            <a:noFill/>
          </a:ln>
        </p:spPr>
      </p:pic>
      <p:sp>
        <p:nvSpPr>
          <p:cNvPr id="73" name="Google Shape;73;p15"/>
          <p:cNvSpPr/>
          <p:nvPr/>
        </p:nvSpPr>
        <p:spPr>
          <a:xfrm rot="10800000">
            <a:off x="541967" y="0"/>
            <a:ext cx="97600" cy="35332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74" name="Google Shape;74;p15"/>
          <p:cNvSpPr txBox="1">
            <a:spLocks noGrp="1"/>
          </p:cNvSpPr>
          <p:nvPr>
            <p:ph type="title"/>
          </p:nvPr>
        </p:nvSpPr>
        <p:spPr>
          <a:xfrm>
            <a:off x="816867" y="731533"/>
            <a:ext cx="5641200" cy="3144800"/>
          </a:xfrm>
          <a:prstGeom prst="rect">
            <a:avLst/>
          </a:prstGeom>
        </p:spPr>
        <p:txBody>
          <a:bodyPr spcFirstLastPara="1" wrap="square" lIns="45700" tIns="18275" rIns="45700" bIns="18275" anchor="t" anchorCtr="0">
            <a:noAutofit/>
          </a:bodyPr>
          <a:lstStyle>
            <a:lvl1pPr lvl="0" rtl="0">
              <a:lnSpc>
                <a:spcPct val="90%"/>
              </a:lnSpc>
              <a:spcBef>
                <a:spcPts val="0"/>
              </a:spcBef>
              <a:spcAft>
                <a:spcPts val="0"/>
              </a:spcAft>
              <a:buSzPts val="5400"/>
              <a:buNone/>
              <a:defRPr sz="7200"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5" name="Google Shape;75;p15"/>
          <p:cNvSpPr txBox="1">
            <a:spLocks noGrp="1"/>
          </p:cNvSpPr>
          <p:nvPr>
            <p:ph type="body" idx="1"/>
          </p:nvPr>
        </p:nvSpPr>
        <p:spPr>
          <a:xfrm>
            <a:off x="816867" y="4096500"/>
            <a:ext cx="5641200" cy="1634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Tree>
    <p:extLst>
      <p:ext uri="{BB962C8B-B14F-4D97-AF65-F5344CB8AC3E}">
        <p14:creationId xmlns:p14="http://schemas.microsoft.com/office/powerpoint/2010/main" val="4209704104"/>
      </p:ext>
    </p:extLst>
  </p:cSld>
  <p:clrMapOvr>
    <a:masterClrMapping/>
  </p:clrMapOvr>
</p:sldLayout>
</file>

<file path=ppt/slideLayouts/slideLayout20.xml><?xml version="1.0" encoding="utf-8"?>
<p:sldLayout xmlns:a="http://purl.oclc.org/ooxml/drawingml/main" xmlns:r="http://purl.oclc.org/ooxml/officeDocument/relationships" xmlns:p="http://purl.oclc.org/ooxml/presentationml/main" showMasterSp="0" matchingName="Timeline">
  <p:cSld name="Timeline">
    <p:spTree>
      <p:nvGrpSpPr>
        <p:cNvPr id="1" name="Shape 423"/>
        <p:cNvGrpSpPr/>
        <p:nvPr/>
      </p:nvGrpSpPr>
      <p:grpSpPr>
        <a:xfrm>
          <a:off x="0" y="0"/>
          <a:ext cx="0" cy="0"/>
          <a:chOff x="0" y="0"/>
          <a:chExt cx="0" cy="0"/>
        </a:xfrm>
      </p:grpSpPr>
      <p:pic>
        <p:nvPicPr>
          <p:cNvPr id="427" name="Google Shape;427;p33" descr="Icon&#10;&#10;Description automatically generated with medium confidence"/>
          <p:cNvPicPr preferRelativeResize="0"/>
          <p:nvPr userDrawn="1"/>
        </p:nvPicPr>
        <p:blipFill rotWithShape="1">
          <a:blip r:embed="rId2">
            <a:alphaModFix amt="40%"/>
          </a:blip>
          <a:srcRect r="33.452%" b="13.524%"/>
          <a:stretch/>
        </p:blipFill>
        <p:spPr>
          <a:xfrm>
            <a:off x="6504258" y="5"/>
            <a:ext cx="5687749" cy="6857996"/>
          </a:xfrm>
          <a:prstGeom prst="rect">
            <a:avLst/>
          </a:prstGeom>
          <a:noFill/>
          <a:ln>
            <a:noFill/>
          </a:ln>
        </p:spPr>
      </p:pic>
      <p:cxnSp>
        <p:nvCxnSpPr>
          <p:cNvPr id="428" name="Google Shape;428;p33"/>
          <p:cNvCxnSpPr/>
          <p:nvPr/>
        </p:nvCxnSpPr>
        <p:spPr>
          <a:xfrm>
            <a:off x="1738489" y="4778329"/>
            <a:ext cx="8715200" cy="0"/>
          </a:xfrm>
          <a:prstGeom prst="straightConnector1">
            <a:avLst/>
          </a:prstGeom>
          <a:noFill/>
          <a:ln w="88900" cap="rnd" cmpd="sng">
            <a:solidFill>
              <a:srgbClr val="D8D8D8">
                <a:alpha val="24.71%"/>
              </a:srgbClr>
            </a:solidFill>
            <a:prstDash val="solid"/>
            <a:round/>
            <a:headEnd type="none" w="sm" len="sm"/>
            <a:tailEnd type="none" w="sm" len="sm"/>
          </a:ln>
        </p:spPr>
      </p:cxnSp>
      <p:grpSp>
        <p:nvGrpSpPr>
          <p:cNvPr id="429" name="Google Shape;429;p33"/>
          <p:cNvGrpSpPr/>
          <p:nvPr/>
        </p:nvGrpSpPr>
        <p:grpSpPr>
          <a:xfrm flipH="1">
            <a:off x="2035085" y="3263573"/>
            <a:ext cx="2415088" cy="1151819"/>
            <a:chOff x="1851659" y="5043862"/>
            <a:chExt cx="4393200" cy="2356422"/>
          </a:xfrm>
        </p:grpSpPr>
        <p:sp>
          <p:nvSpPr>
            <p:cNvPr id="430" name="Google Shape;430;p33"/>
            <p:cNvSpPr/>
            <p:nvPr/>
          </p:nvSpPr>
          <p:spPr>
            <a:xfrm flipH="1">
              <a:off x="1851659" y="5043862"/>
              <a:ext cx="4393200" cy="2109000"/>
            </a:xfrm>
            <a:prstGeom prst="roundRect">
              <a:avLst>
                <a:gd name="adj" fmla="val 3087"/>
              </a:avLst>
            </a:prstGeom>
            <a:gradFill>
              <a:gsLst>
                <a:gs pos="0%">
                  <a:srgbClr val="1F9CF0"/>
                </a:gs>
                <a:gs pos="2%">
                  <a:srgbClr val="1F9CF0"/>
                </a:gs>
                <a:gs pos="100%">
                  <a:srgbClr val="9477E2">
                    <a:alpha val="29.803%"/>
                  </a:srgbClr>
                </a:gs>
              </a:gsLst>
              <a:lin ang="2700006" scaled="0"/>
            </a:gradFill>
            <a:ln>
              <a:noFill/>
            </a:ln>
            <a:effectLst>
              <a:outerShdw blurRad="1270000" dist="1219200" dir="8100000" sx="90%" sy="90%" algn="tr" rotWithShape="0">
                <a:srgbClr val="000000">
                  <a:alpha val="4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31" name="Google Shape;431;p33"/>
            <p:cNvSpPr/>
            <p:nvPr/>
          </p:nvSpPr>
          <p:spPr>
            <a:xfrm rot="10800000">
              <a:off x="3863414" y="7153684"/>
              <a:ext cx="369600" cy="246600"/>
            </a:xfrm>
            <a:prstGeom prst="triangle">
              <a:avLst>
                <a:gd name="adj" fmla="val 50000"/>
              </a:avLst>
            </a:prstGeom>
            <a:gradFill>
              <a:gsLst>
                <a:gs pos="0%">
                  <a:srgbClr val="1F9CF0"/>
                </a:gs>
                <a:gs pos="2%">
                  <a:srgbClr val="1F9CF0"/>
                </a:gs>
                <a:gs pos="100%">
                  <a:srgbClr val="9477E2">
                    <a:alpha val="2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32" name="Google Shape;432;p33"/>
          <p:cNvGrpSpPr/>
          <p:nvPr/>
        </p:nvGrpSpPr>
        <p:grpSpPr>
          <a:xfrm>
            <a:off x="1720636" y="4701176"/>
            <a:ext cx="155499" cy="155267"/>
            <a:chOff x="2991668" y="6807571"/>
            <a:chExt cx="248400" cy="248400"/>
          </a:xfrm>
        </p:grpSpPr>
        <p:sp>
          <p:nvSpPr>
            <p:cNvPr id="433" name="Google Shape;433;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34" name="Google Shape;434;p33"/>
            <p:cNvSpPr/>
            <p:nvPr/>
          </p:nvSpPr>
          <p:spPr>
            <a:xfrm>
              <a:off x="3049014" y="6864917"/>
              <a:ext cx="133800" cy="133800"/>
            </a:xfrm>
            <a:prstGeom prst="ellipse">
              <a:avLst/>
            </a:prstGeom>
            <a:gradFill>
              <a:gsLst>
                <a:gs pos="0%">
                  <a:schemeClr val="accent2"/>
                </a:gs>
                <a:gs pos="2%">
                  <a:schemeClr val="accent2"/>
                </a:gs>
                <a:gs pos="100%">
                  <a:srgbClr val="5C2FD2"/>
                </a:gs>
              </a:gsLst>
              <a:path path="circle">
                <a:fillToRect l="50%" t="50%" r="50%" b="50%"/>
              </a:path>
              <a:tileRect/>
            </a:gradFill>
            <a:ln>
              <a:noFill/>
            </a:ln>
            <a:effectLst>
              <a:outerShdw blurRad="1270000" algn="ctr" rotWithShape="0">
                <a:schemeClr val="accen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35" name="Google Shape;435;p33"/>
          <p:cNvGrpSpPr/>
          <p:nvPr/>
        </p:nvGrpSpPr>
        <p:grpSpPr>
          <a:xfrm>
            <a:off x="3165180" y="4701176"/>
            <a:ext cx="155499" cy="155267"/>
            <a:chOff x="2991668" y="6807571"/>
            <a:chExt cx="248400" cy="248400"/>
          </a:xfrm>
        </p:grpSpPr>
        <p:sp>
          <p:nvSpPr>
            <p:cNvPr id="436" name="Google Shape;436;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37" name="Google Shape;437;p33"/>
            <p:cNvSpPr/>
            <p:nvPr/>
          </p:nvSpPr>
          <p:spPr>
            <a:xfrm>
              <a:off x="3049014" y="6864917"/>
              <a:ext cx="133800" cy="133800"/>
            </a:xfrm>
            <a:prstGeom prst="ellipse">
              <a:avLst/>
            </a:prstGeom>
            <a:gradFill>
              <a:gsLst>
                <a:gs pos="0%">
                  <a:schemeClr val="accent1"/>
                </a:gs>
                <a:gs pos="2%">
                  <a:schemeClr val="accent1"/>
                </a:gs>
                <a:gs pos="100%">
                  <a:srgbClr val="C01169"/>
                </a:gs>
              </a:gsLst>
              <a:path path="circle">
                <a:fillToRect l="50%" t="50%" r="50%" b="50%"/>
              </a:path>
              <a:tileRect/>
            </a:gradFill>
            <a:ln>
              <a:noFill/>
            </a:ln>
            <a:effectLst>
              <a:outerShdw blurRad="1270000" algn="ctr" rotWithShape="0">
                <a:schemeClr val="accent2">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38" name="Google Shape;438;p33"/>
          <p:cNvGrpSpPr/>
          <p:nvPr/>
        </p:nvGrpSpPr>
        <p:grpSpPr>
          <a:xfrm>
            <a:off x="4591776" y="4701176"/>
            <a:ext cx="155499" cy="155267"/>
            <a:chOff x="2991668" y="6807571"/>
            <a:chExt cx="248400" cy="248400"/>
          </a:xfrm>
        </p:grpSpPr>
        <p:sp>
          <p:nvSpPr>
            <p:cNvPr id="439" name="Google Shape;439;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40" name="Google Shape;440;p33"/>
            <p:cNvSpPr/>
            <p:nvPr/>
          </p:nvSpPr>
          <p:spPr>
            <a:xfrm>
              <a:off x="3049014" y="6864917"/>
              <a:ext cx="133800" cy="133800"/>
            </a:xfrm>
            <a:prstGeom prst="ellipse">
              <a:avLst/>
            </a:prstGeom>
            <a:gradFill>
              <a:gsLst>
                <a:gs pos="0%">
                  <a:schemeClr val="accent3"/>
                </a:gs>
                <a:gs pos="2%">
                  <a:schemeClr val="accent3"/>
                </a:gs>
                <a:gs pos="100%">
                  <a:srgbClr val="4F2995"/>
                </a:gs>
              </a:gsLst>
              <a:path path="circle">
                <a:fillToRect l="50%" t="50%" r="50%" b="50%"/>
              </a:path>
              <a:tileRect/>
            </a:gradFill>
            <a:ln>
              <a:noFill/>
            </a:ln>
            <a:effectLst>
              <a:outerShdw blurRad="1270000" algn="ctr" rotWithShape="0">
                <a:schemeClr val="accent3">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41" name="Google Shape;441;p33"/>
          <p:cNvGrpSpPr/>
          <p:nvPr/>
        </p:nvGrpSpPr>
        <p:grpSpPr>
          <a:xfrm>
            <a:off x="6018371" y="4701176"/>
            <a:ext cx="155499" cy="155267"/>
            <a:chOff x="2991668" y="6807571"/>
            <a:chExt cx="248400" cy="248400"/>
          </a:xfrm>
        </p:grpSpPr>
        <p:sp>
          <p:nvSpPr>
            <p:cNvPr id="442" name="Google Shape;442;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43" name="Google Shape;443;p33"/>
            <p:cNvSpPr/>
            <p:nvPr/>
          </p:nvSpPr>
          <p:spPr>
            <a:xfrm>
              <a:off x="3049014" y="6864917"/>
              <a:ext cx="133800" cy="133800"/>
            </a:xfrm>
            <a:prstGeom prst="ellipse">
              <a:avLst/>
            </a:prstGeom>
            <a:gradFill>
              <a:gsLst>
                <a:gs pos="0%">
                  <a:schemeClr val="accent4"/>
                </a:gs>
                <a:gs pos="2%">
                  <a:schemeClr val="accent4"/>
                </a:gs>
                <a:gs pos="100%">
                  <a:srgbClr val="0F98B3"/>
                </a:gs>
              </a:gsLst>
              <a:path path="circle">
                <a:fillToRect l="50%" t="50%" r="50%" b="50%"/>
              </a:path>
              <a:tileRect/>
            </a:gradFill>
            <a:ln>
              <a:noFill/>
            </a:ln>
            <a:effectLst>
              <a:outerShdw blurRad="1270000" algn="ctr" rotWithShape="0">
                <a:schemeClr val="accent4">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44" name="Google Shape;444;p33"/>
          <p:cNvGrpSpPr/>
          <p:nvPr/>
        </p:nvGrpSpPr>
        <p:grpSpPr>
          <a:xfrm>
            <a:off x="7444967" y="4701176"/>
            <a:ext cx="155499" cy="155267"/>
            <a:chOff x="2991668" y="6807571"/>
            <a:chExt cx="248400" cy="248400"/>
          </a:xfrm>
        </p:grpSpPr>
        <p:sp>
          <p:nvSpPr>
            <p:cNvPr id="445" name="Google Shape;445;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46" name="Google Shape;446;p33"/>
            <p:cNvSpPr/>
            <p:nvPr/>
          </p:nvSpPr>
          <p:spPr>
            <a:xfrm>
              <a:off x="3049014" y="6864917"/>
              <a:ext cx="133800" cy="133800"/>
            </a:xfrm>
            <a:prstGeom prst="ellipse">
              <a:avLst/>
            </a:prstGeom>
            <a:gradFill>
              <a:gsLst>
                <a:gs pos="0%">
                  <a:schemeClr val="accent5"/>
                </a:gs>
                <a:gs pos="2%">
                  <a:schemeClr val="accent5"/>
                </a:gs>
                <a:gs pos="100%">
                  <a:srgbClr val="66196E"/>
                </a:gs>
              </a:gsLst>
              <a:path path="circle">
                <a:fillToRect l="50%" t="50%" r="50%" b="50%"/>
              </a:path>
              <a:tileRect/>
            </a:gradFill>
            <a:ln>
              <a:noFill/>
            </a:ln>
            <a:effectLst>
              <a:outerShdw blurRad="1270000" algn="ctr" rotWithShape="0">
                <a:schemeClr val="accent5">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47" name="Google Shape;447;p33"/>
          <p:cNvGrpSpPr/>
          <p:nvPr/>
        </p:nvGrpSpPr>
        <p:grpSpPr>
          <a:xfrm>
            <a:off x="8871561" y="4701176"/>
            <a:ext cx="155499" cy="155267"/>
            <a:chOff x="2991668" y="6807571"/>
            <a:chExt cx="248400" cy="248400"/>
          </a:xfrm>
        </p:grpSpPr>
        <p:sp>
          <p:nvSpPr>
            <p:cNvPr id="448" name="Google Shape;448;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49" name="Google Shape;449;p33"/>
            <p:cNvSpPr/>
            <p:nvPr/>
          </p:nvSpPr>
          <p:spPr>
            <a:xfrm>
              <a:off x="3049014" y="6864917"/>
              <a:ext cx="133800" cy="133800"/>
            </a:xfrm>
            <a:prstGeom prst="ellipse">
              <a:avLst/>
            </a:prstGeom>
            <a:gradFill>
              <a:gsLst>
                <a:gs pos="0%">
                  <a:schemeClr val="accent6"/>
                </a:gs>
                <a:gs pos="2%">
                  <a:schemeClr val="accent6"/>
                </a:gs>
                <a:gs pos="100%">
                  <a:srgbClr val="980B84"/>
                </a:gs>
              </a:gsLst>
              <a:path path="circle">
                <a:fillToRect l="50%" t="50%" r="50%" b="50%"/>
              </a:path>
              <a:tileRect/>
            </a:gradFill>
            <a:ln>
              <a:noFill/>
            </a:ln>
            <a:effectLst>
              <a:outerShdw blurRad="1270000" algn="ctr" rotWithShape="0">
                <a:schemeClr val="accent6">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50" name="Google Shape;450;p33"/>
          <p:cNvGrpSpPr/>
          <p:nvPr/>
        </p:nvGrpSpPr>
        <p:grpSpPr>
          <a:xfrm>
            <a:off x="10316107" y="4701176"/>
            <a:ext cx="155499" cy="155267"/>
            <a:chOff x="2991668" y="6807571"/>
            <a:chExt cx="248400" cy="248400"/>
          </a:xfrm>
        </p:grpSpPr>
        <p:sp>
          <p:nvSpPr>
            <p:cNvPr id="451" name="Google Shape;451;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52" name="Google Shape;452;p33"/>
            <p:cNvSpPr/>
            <p:nvPr/>
          </p:nvSpPr>
          <p:spPr>
            <a:xfrm>
              <a:off x="3049014" y="6864917"/>
              <a:ext cx="133800" cy="133800"/>
            </a:xfrm>
            <a:prstGeom prst="ellipse">
              <a:avLst/>
            </a:prstGeom>
            <a:gradFill>
              <a:gsLst>
                <a:gs pos="0%">
                  <a:schemeClr val="accent1"/>
                </a:gs>
                <a:gs pos="2%">
                  <a:schemeClr val="accent1"/>
                </a:gs>
                <a:gs pos="100%">
                  <a:srgbClr val="C01169"/>
                </a:gs>
              </a:gsLst>
              <a:path path="circle">
                <a:fillToRect l="50%" t="50%" r="50%" b="50%"/>
              </a:path>
              <a:tileRect/>
            </a:gradFill>
            <a:ln>
              <a:noFill/>
            </a:ln>
            <a:effectLst>
              <a:outerShdw blurRad="1270000" algn="ctr" rotWithShape="0">
                <a:schemeClr val="accen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cxnSp>
        <p:nvCxnSpPr>
          <p:cNvPr id="453" name="Google Shape;453;p33"/>
          <p:cNvCxnSpPr/>
          <p:nvPr/>
        </p:nvCxnSpPr>
        <p:spPr>
          <a:xfrm>
            <a:off x="1044273" y="817736"/>
            <a:ext cx="2760400" cy="0"/>
          </a:xfrm>
          <a:prstGeom prst="straightConnector1">
            <a:avLst/>
          </a:prstGeom>
          <a:noFill/>
          <a:ln w="12700" cap="flat" cmpd="sng">
            <a:solidFill>
              <a:srgbClr val="627597"/>
            </a:solidFill>
            <a:prstDash val="solid"/>
            <a:miter lim="800%"/>
            <a:headEnd type="none" w="sm" len="sm"/>
            <a:tailEnd type="none" w="sm" len="sm"/>
          </a:ln>
        </p:spPr>
      </p:cxnSp>
      <p:sp>
        <p:nvSpPr>
          <p:cNvPr id="454" name="Google Shape;454;p33"/>
          <p:cNvSpPr/>
          <p:nvPr/>
        </p:nvSpPr>
        <p:spPr>
          <a:xfrm rot="10800000">
            <a:off x="494067" y="233"/>
            <a:ext cx="100000" cy="23120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455" name="Google Shape;455;p33"/>
          <p:cNvSpPr txBox="1">
            <a:spLocks noGrp="1"/>
          </p:cNvSpPr>
          <p:nvPr>
            <p:ph type="subTitle" idx="1"/>
          </p:nvPr>
        </p:nvSpPr>
        <p:spPr>
          <a:xfrm>
            <a:off x="999744" y="573024"/>
            <a:ext cx="4035600" cy="2072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56" name="Google Shape;456;p33"/>
          <p:cNvSpPr txBox="1">
            <a:spLocks noGrp="1"/>
          </p:cNvSpPr>
          <p:nvPr>
            <p:ph type="title"/>
          </p:nvPr>
        </p:nvSpPr>
        <p:spPr>
          <a:xfrm>
            <a:off x="987552" y="112166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7" name="Google Shape;457;p33"/>
          <p:cNvSpPr txBox="1">
            <a:spLocks noGrp="1"/>
          </p:cNvSpPr>
          <p:nvPr>
            <p:ph type="body" idx="2"/>
          </p:nvPr>
        </p:nvSpPr>
        <p:spPr>
          <a:xfrm>
            <a:off x="5364352" y="1121664"/>
            <a:ext cx="3901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58" name="Google Shape;458;p33"/>
          <p:cNvSpPr txBox="1">
            <a:spLocks noGrp="1"/>
          </p:cNvSpPr>
          <p:nvPr>
            <p:ph type="body" idx="3"/>
          </p:nvPr>
        </p:nvSpPr>
        <p:spPr>
          <a:xfrm>
            <a:off x="2426208" y="3352800"/>
            <a:ext cx="1633600" cy="195200"/>
          </a:xfrm>
          <a:prstGeom prst="rect">
            <a:avLst/>
          </a:prstGeom>
        </p:spPr>
        <p:txBody>
          <a:bodyPr spcFirstLastPara="1" wrap="square" lIns="45700" tIns="18275" rIns="45700" bIns="18275" anchor="t" anchorCtr="0">
            <a:noAutofit/>
          </a:bodyPr>
          <a:lstStyle>
            <a:lvl1pPr marL="1693" lvl="0" indent="0" algn="ctr">
              <a:lnSpc>
                <a:spcPct val="100%"/>
              </a:lnSpc>
              <a:spcBef>
                <a:spcPts val="0"/>
              </a:spcBef>
              <a:spcAft>
                <a:spcPts val="0"/>
              </a:spcAft>
              <a:buSzPts val="700"/>
              <a:buNone/>
              <a:defRPr sz="800" b="0" i="0">
                <a:latin typeface="Helvetica" pitchFamily="2" charset="0"/>
              </a:defRPr>
            </a:lvl1pPr>
            <a:lvl2pPr marL="1219170" lvl="1" indent="-364058" algn="ctr">
              <a:spcBef>
                <a:spcPts val="0"/>
              </a:spcBef>
              <a:spcAft>
                <a:spcPts val="0"/>
              </a:spcAft>
              <a:buSzPts val="700"/>
              <a:buChar char="○"/>
              <a:defRPr sz="933"/>
            </a:lvl2pPr>
            <a:lvl3pPr marL="1828754" lvl="2" indent="-364058" algn="ctr">
              <a:spcBef>
                <a:spcPts val="0"/>
              </a:spcBef>
              <a:spcAft>
                <a:spcPts val="0"/>
              </a:spcAft>
              <a:buSzPts val="700"/>
              <a:buChar char="■"/>
              <a:defRPr sz="933"/>
            </a:lvl3pPr>
            <a:lvl4pPr marL="2438339" lvl="3" indent="-364058" algn="ctr">
              <a:spcBef>
                <a:spcPts val="0"/>
              </a:spcBef>
              <a:spcAft>
                <a:spcPts val="0"/>
              </a:spcAft>
              <a:buSzPts val="700"/>
              <a:buChar char="●"/>
              <a:defRPr sz="933"/>
            </a:lvl4pPr>
            <a:lvl5pPr marL="3047924" lvl="4" indent="-364058" algn="ctr">
              <a:spcBef>
                <a:spcPts val="0"/>
              </a:spcBef>
              <a:spcAft>
                <a:spcPts val="0"/>
              </a:spcAft>
              <a:buSzPts val="700"/>
              <a:buChar char="○"/>
              <a:defRPr sz="933"/>
            </a:lvl5pPr>
            <a:lvl6pPr marL="3657509" lvl="5" indent="-364058" algn="ctr">
              <a:spcBef>
                <a:spcPts val="0"/>
              </a:spcBef>
              <a:spcAft>
                <a:spcPts val="0"/>
              </a:spcAft>
              <a:buSzPts val="700"/>
              <a:buChar char="■"/>
              <a:defRPr sz="933"/>
            </a:lvl6pPr>
            <a:lvl7pPr marL="4267093" lvl="6" indent="-364058" algn="ctr">
              <a:spcBef>
                <a:spcPts val="0"/>
              </a:spcBef>
              <a:spcAft>
                <a:spcPts val="0"/>
              </a:spcAft>
              <a:buSzPts val="700"/>
              <a:buChar char="●"/>
              <a:defRPr sz="933"/>
            </a:lvl7pPr>
            <a:lvl8pPr marL="4876678" lvl="7" indent="-364058" algn="ctr">
              <a:spcBef>
                <a:spcPts val="0"/>
              </a:spcBef>
              <a:spcAft>
                <a:spcPts val="0"/>
              </a:spcAft>
              <a:buSzPts val="700"/>
              <a:buChar char="○"/>
              <a:defRPr sz="933"/>
            </a:lvl8pPr>
            <a:lvl9pPr marL="5486263" lvl="8" indent="-364058" algn="ctr">
              <a:spcBef>
                <a:spcPts val="0"/>
              </a:spcBef>
              <a:spcAft>
                <a:spcPts val="0"/>
              </a:spcAft>
              <a:buSzPts val="700"/>
              <a:buChar char="■"/>
              <a:defRPr sz="933"/>
            </a:lvl9pPr>
          </a:lstStyle>
          <a:p>
            <a:endParaRPr/>
          </a:p>
        </p:txBody>
      </p:sp>
      <p:sp>
        <p:nvSpPr>
          <p:cNvPr id="459" name="Google Shape;459;p33"/>
          <p:cNvSpPr txBox="1">
            <a:spLocks noGrp="1"/>
          </p:cNvSpPr>
          <p:nvPr>
            <p:ph type="body" idx="4"/>
          </p:nvPr>
        </p:nvSpPr>
        <p:spPr>
          <a:xfrm>
            <a:off x="2426208" y="3535680"/>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0" name="Google Shape;460;p33"/>
          <p:cNvSpPr txBox="1">
            <a:spLocks noGrp="1"/>
          </p:cNvSpPr>
          <p:nvPr>
            <p:ph type="body" idx="5"/>
          </p:nvPr>
        </p:nvSpPr>
        <p:spPr>
          <a:xfrm>
            <a:off x="2036064" y="3779520"/>
            <a:ext cx="2414000" cy="41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1" name="Google Shape;461;p33"/>
          <p:cNvSpPr txBox="1">
            <a:spLocks noGrp="1"/>
          </p:cNvSpPr>
          <p:nvPr>
            <p:ph type="body" idx="6"/>
          </p:nvPr>
        </p:nvSpPr>
        <p:spPr>
          <a:xfrm>
            <a:off x="987552" y="5145024"/>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2" name="Google Shape;462;p33"/>
          <p:cNvSpPr txBox="1">
            <a:spLocks noGrp="1"/>
          </p:cNvSpPr>
          <p:nvPr>
            <p:ph type="body" idx="7"/>
          </p:nvPr>
        </p:nvSpPr>
        <p:spPr>
          <a:xfrm>
            <a:off x="3852703" y="5145024"/>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3" name="Google Shape;463;p33"/>
          <p:cNvSpPr txBox="1">
            <a:spLocks noGrp="1"/>
          </p:cNvSpPr>
          <p:nvPr>
            <p:ph type="body" idx="8"/>
          </p:nvPr>
        </p:nvSpPr>
        <p:spPr>
          <a:xfrm>
            <a:off x="5279136" y="3730752"/>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4" name="Google Shape;464;p33"/>
          <p:cNvSpPr txBox="1">
            <a:spLocks noGrp="1"/>
          </p:cNvSpPr>
          <p:nvPr>
            <p:ph type="body" idx="9"/>
          </p:nvPr>
        </p:nvSpPr>
        <p:spPr>
          <a:xfrm>
            <a:off x="6705600" y="5145024"/>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5" name="Google Shape;465;p33"/>
          <p:cNvSpPr txBox="1">
            <a:spLocks noGrp="1"/>
          </p:cNvSpPr>
          <p:nvPr>
            <p:ph type="body" idx="13"/>
          </p:nvPr>
        </p:nvSpPr>
        <p:spPr>
          <a:xfrm>
            <a:off x="8132064" y="3742944"/>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6" name="Google Shape;466;p33"/>
          <p:cNvSpPr txBox="1">
            <a:spLocks noGrp="1"/>
          </p:cNvSpPr>
          <p:nvPr>
            <p:ph type="body" idx="14"/>
          </p:nvPr>
        </p:nvSpPr>
        <p:spPr>
          <a:xfrm>
            <a:off x="9582912" y="5145024"/>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7" name="Google Shape;467;p33"/>
          <p:cNvSpPr txBox="1">
            <a:spLocks noGrp="1"/>
          </p:cNvSpPr>
          <p:nvPr>
            <p:ph type="body" idx="15"/>
          </p:nvPr>
        </p:nvSpPr>
        <p:spPr>
          <a:xfrm>
            <a:off x="987552" y="5413248"/>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8" name="Google Shape;468;p33"/>
          <p:cNvSpPr txBox="1">
            <a:spLocks noGrp="1"/>
          </p:cNvSpPr>
          <p:nvPr>
            <p:ph type="body" idx="16"/>
          </p:nvPr>
        </p:nvSpPr>
        <p:spPr>
          <a:xfrm>
            <a:off x="3852672" y="5413248"/>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9" name="Google Shape;469;p33"/>
          <p:cNvSpPr txBox="1">
            <a:spLocks noGrp="1"/>
          </p:cNvSpPr>
          <p:nvPr>
            <p:ph type="body" idx="17"/>
          </p:nvPr>
        </p:nvSpPr>
        <p:spPr>
          <a:xfrm>
            <a:off x="6705600" y="5413248"/>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0" name="Google Shape;470;p33"/>
          <p:cNvSpPr txBox="1">
            <a:spLocks noGrp="1"/>
          </p:cNvSpPr>
          <p:nvPr>
            <p:ph type="body" idx="18"/>
          </p:nvPr>
        </p:nvSpPr>
        <p:spPr>
          <a:xfrm>
            <a:off x="9582912" y="5413248"/>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1" name="Google Shape;471;p33"/>
          <p:cNvSpPr txBox="1">
            <a:spLocks noGrp="1"/>
          </p:cNvSpPr>
          <p:nvPr>
            <p:ph type="body" idx="19"/>
          </p:nvPr>
        </p:nvSpPr>
        <p:spPr>
          <a:xfrm>
            <a:off x="5279136" y="3998976"/>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2" name="Google Shape;472;p33"/>
          <p:cNvSpPr txBox="1">
            <a:spLocks noGrp="1"/>
          </p:cNvSpPr>
          <p:nvPr>
            <p:ph type="body" idx="20"/>
          </p:nvPr>
        </p:nvSpPr>
        <p:spPr>
          <a:xfrm>
            <a:off x="8132064" y="4011168"/>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51" name="Google Shape;268;p27">
            <a:extLst>
              <a:ext uri="{FF2B5EF4-FFF2-40B4-BE49-F238E27FC236}">
                <a16:creationId xmlns:a16="http://schemas.microsoft.com/office/drawing/2014/main" id="{BD598AAA-EC64-E247-A143-0FD7003A5E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52" name="Google Shape;67;p15">
            <a:extLst>
              <a:ext uri="{FF2B5EF4-FFF2-40B4-BE49-F238E27FC236}">
                <a16:creationId xmlns:a16="http://schemas.microsoft.com/office/drawing/2014/main" id="{1D16FF24-B0F8-B641-AD66-E286C3F257F6}"/>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53" name="Google Shape;56;p14">
            <a:extLst>
              <a:ext uri="{FF2B5EF4-FFF2-40B4-BE49-F238E27FC236}">
                <a16:creationId xmlns:a16="http://schemas.microsoft.com/office/drawing/2014/main" id="{F98B535C-A92F-3042-A017-2B58F04D3CD6}"/>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4124714822"/>
      </p:ext>
    </p:extLst>
  </p:cSld>
  <p:clrMapOvr>
    <a:masterClrMapping/>
  </p:clrMapOvr>
</p:sldLayout>
</file>

<file path=ppt/slideLayouts/slideLayout21.xml><?xml version="1.0" encoding="utf-8"?>
<p:sldLayout xmlns:a="http://purl.oclc.org/ooxml/drawingml/main" xmlns:r="http://purl.oclc.org/ooxml/officeDocument/relationships" xmlns:p="http://purl.oclc.org/ooxml/presentationml/main" showMasterSp="0" matchingName="Left-side Three Features" userDrawn="1">
  <p:cSld name="Left-side Three Features">
    <p:spTree>
      <p:nvGrpSpPr>
        <p:cNvPr id="1" name="Shape 473"/>
        <p:cNvGrpSpPr/>
        <p:nvPr/>
      </p:nvGrpSpPr>
      <p:grpSpPr>
        <a:xfrm>
          <a:off x="0" y="0"/>
          <a:ext cx="0" cy="0"/>
          <a:chOff x="0" y="0"/>
          <a:chExt cx="0" cy="0"/>
        </a:xfrm>
      </p:grpSpPr>
      <p:sp>
        <p:nvSpPr>
          <p:cNvPr id="477" name="Google Shape;477;p34"/>
          <p:cNvSpPr/>
          <p:nvPr/>
        </p:nvSpPr>
        <p:spPr>
          <a:xfrm>
            <a:off x="8848491" y="-840651"/>
            <a:ext cx="8552400" cy="8539200"/>
          </a:xfrm>
          <a:prstGeom prst="ellipse">
            <a:avLst/>
          </a:prstGeom>
          <a:gradFill>
            <a:gsLst>
              <a:gs pos="0%">
                <a:srgbClr val="1F9CF0"/>
              </a:gs>
              <a:gs pos="100%">
                <a:srgbClr val="D59DFF">
                  <a:alpha val="42.352%"/>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78" name="Google Shape;478;p34"/>
          <p:cNvSpPr/>
          <p:nvPr/>
        </p:nvSpPr>
        <p:spPr>
          <a:xfrm>
            <a:off x="7031928" y="3824431"/>
            <a:ext cx="2150000" cy="2146400"/>
          </a:xfrm>
          <a:prstGeom prst="ellipse">
            <a:avLst/>
          </a:prstGeom>
          <a:gradFill>
            <a:gsLst>
              <a:gs pos="0%">
                <a:srgbClr val="8661C5"/>
              </a:gs>
              <a:gs pos="100%">
                <a:srgbClr val="161828"/>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479" name="Google Shape;479;p34"/>
          <p:cNvGrpSpPr/>
          <p:nvPr/>
        </p:nvGrpSpPr>
        <p:grpSpPr>
          <a:xfrm>
            <a:off x="1287133" y="954654"/>
            <a:ext cx="4809008" cy="1480471"/>
            <a:chOff x="1981200" y="3575359"/>
            <a:chExt cx="6892330" cy="2368500"/>
          </a:xfrm>
        </p:grpSpPr>
        <p:sp>
          <p:nvSpPr>
            <p:cNvPr id="480" name="Google Shape;480;p34"/>
            <p:cNvSpPr/>
            <p:nvPr/>
          </p:nvSpPr>
          <p:spPr>
            <a:xfrm>
              <a:off x="1981200" y="3575359"/>
              <a:ext cx="6630300" cy="2368500"/>
            </a:xfrm>
            <a:prstGeom prst="roundRect">
              <a:avLst>
                <a:gd name="adj" fmla="val 3188"/>
              </a:avLst>
            </a:prstGeom>
            <a:gradFill>
              <a:gsLst>
                <a:gs pos="0%">
                  <a:srgbClr val="1F9CF0"/>
                </a:gs>
                <a:gs pos="1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Helvetica" pitchFamily="2" charset="0"/>
                <a:ea typeface="Calibri"/>
                <a:cs typeface="Calibri"/>
                <a:sym typeface="Calibri"/>
              </a:endParaRPr>
            </a:p>
          </p:txBody>
        </p:sp>
        <p:sp>
          <p:nvSpPr>
            <p:cNvPr id="481" name="Google Shape;481;p34"/>
            <p:cNvSpPr/>
            <p:nvPr/>
          </p:nvSpPr>
          <p:spPr>
            <a:xfrm rot="5400000">
              <a:off x="8503930" y="4648452"/>
              <a:ext cx="477000" cy="262200"/>
            </a:xfrm>
            <a:prstGeom prst="triangle">
              <a:avLst>
                <a:gd name="adj" fmla="val 50000"/>
              </a:avLst>
            </a:prstGeom>
            <a:gradFill>
              <a:gsLst>
                <a:gs pos="0%">
                  <a:srgbClr val="1F9CF0"/>
                </a:gs>
                <a:gs pos="1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pic>
        <p:nvPicPr>
          <p:cNvPr id="482" name="Google Shape;482;p34"/>
          <p:cNvPicPr preferRelativeResize="0"/>
          <p:nvPr/>
        </p:nvPicPr>
        <p:blipFill rotWithShape="1">
          <a:blip r:embed="rId2">
            <a:alphaModFix amt="30%"/>
          </a:blip>
          <a:srcRect/>
          <a:stretch/>
        </p:blipFill>
        <p:spPr>
          <a:xfrm>
            <a:off x="7365166" y="-1396267"/>
            <a:ext cx="5016492" cy="5016492"/>
          </a:xfrm>
          <a:prstGeom prst="rect">
            <a:avLst/>
          </a:prstGeom>
          <a:noFill/>
          <a:ln>
            <a:noFill/>
          </a:ln>
        </p:spPr>
      </p:pic>
      <p:grpSp>
        <p:nvGrpSpPr>
          <p:cNvPr id="483" name="Google Shape;483;p34"/>
          <p:cNvGrpSpPr/>
          <p:nvPr/>
        </p:nvGrpSpPr>
        <p:grpSpPr>
          <a:xfrm>
            <a:off x="806624" y="1225639"/>
            <a:ext cx="961160" cy="959165"/>
            <a:chOff x="1551767" y="2937134"/>
            <a:chExt cx="1535400" cy="1534500"/>
          </a:xfrm>
        </p:grpSpPr>
        <p:sp>
          <p:nvSpPr>
            <p:cNvPr id="484" name="Google Shape;484;p34"/>
            <p:cNvSpPr/>
            <p:nvPr/>
          </p:nvSpPr>
          <p:spPr>
            <a:xfrm>
              <a:off x="1551767" y="2937134"/>
              <a:ext cx="1535400" cy="1534500"/>
            </a:xfrm>
            <a:prstGeom prst="ellipse">
              <a:avLst/>
            </a:prstGeom>
            <a:solidFill>
              <a:srgbClr val="1F9CF0">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85" name="Google Shape;485;p34"/>
            <p:cNvSpPr/>
            <p:nvPr/>
          </p:nvSpPr>
          <p:spPr>
            <a:xfrm>
              <a:off x="1811292" y="3198537"/>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486" name="Google Shape;486;p34"/>
          <p:cNvSpPr/>
          <p:nvPr/>
        </p:nvSpPr>
        <p:spPr>
          <a:xfrm>
            <a:off x="806415" y="2735360"/>
            <a:ext cx="961200" cy="959200"/>
          </a:xfrm>
          <a:prstGeom prst="ellipse">
            <a:avLst/>
          </a:prstGeom>
          <a:solidFill>
            <a:schemeClr val="accent3">
              <a:alpha val="56.86%"/>
            </a:schemeClr>
          </a:solidFill>
          <a:ln>
            <a:noFill/>
          </a:ln>
          <a:effectLst>
            <a:outerShdw blurRad="889000" dist="50800" dir="5400000" sx="89%" sy="89%" algn="ctr" rotWithShape="0">
              <a:srgbClr val="000000">
                <a:alpha val="48.63%"/>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87" name="Google Shape;487;p34"/>
          <p:cNvSpPr/>
          <p:nvPr/>
        </p:nvSpPr>
        <p:spPr>
          <a:xfrm>
            <a:off x="968788" y="2898737"/>
            <a:ext cx="636800" cy="635600"/>
          </a:xfrm>
          <a:prstGeom prst="ellipse">
            <a:avLst/>
          </a:prstGeom>
          <a:solidFill>
            <a:schemeClr val="accent3"/>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88" name="Google Shape;488;p34"/>
          <p:cNvSpPr/>
          <p:nvPr/>
        </p:nvSpPr>
        <p:spPr>
          <a:xfrm>
            <a:off x="1286943" y="2515657"/>
            <a:ext cx="4626000" cy="1480400"/>
          </a:xfrm>
          <a:prstGeom prst="roundRect">
            <a:avLst>
              <a:gd name="adj" fmla="val 3188"/>
            </a:avLst>
          </a:prstGeom>
          <a:gradFill>
            <a:gsLst>
              <a:gs pos="0%">
                <a:srgbClr val="6A37C7">
                  <a:alpha val="20%"/>
                </a:srgbClr>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733" b="0" i="0">
              <a:solidFill>
                <a:schemeClr val="lt1"/>
              </a:solidFill>
              <a:latin typeface="Helvetica" pitchFamily="2" charset="0"/>
              <a:ea typeface="Calibri"/>
              <a:cs typeface="Calibri"/>
              <a:sym typeface="Calibri"/>
            </a:endParaRPr>
          </a:p>
        </p:txBody>
      </p:sp>
      <p:sp>
        <p:nvSpPr>
          <p:cNvPr id="489" name="Google Shape;489;p34"/>
          <p:cNvSpPr/>
          <p:nvPr/>
        </p:nvSpPr>
        <p:spPr>
          <a:xfrm>
            <a:off x="806415" y="4296603"/>
            <a:ext cx="961200" cy="959200"/>
          </a:xfrm>
          <a:prstGeom prst="ellipse">
            <a:avLst/>
          </a:prstGeom>
          <a:solidFill>
            <a:schemeClr val="accent3">
              <a:alpha val="56.86%"/>
            </a:schemeClr>
          </a:solidFill>
          <a:ln>
            <a:noFill/>
          </a:ln>
          <a:effectLst>
            <a:outerShdw blurRad="889000" dist="50800" dir="5400000" sx="89%" sy="89%" algn="ctr" rotWithShape="0">
              <a:srgbClr val="000000">
                <a:alpha val="48.63%"/>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90" name="Google Shape;490;p34"/>
          <p:cNvSpPr/>
          <p:nvPr/>
        </p:nvSpPr>
        <p:spPr>
          <a:xfrm>
            <a:off x="968788" y="4459980"/>
            <a:ext cx="636800" cy="635600"/>
          </a:xfrm>
          <a:prstGeom prst="ellipse">
            <a:avLst/>
          </a:prstGeom>
          <a:solidFill>
            <a:schemeClr val="accent3"/>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91" name="Google Shape;491;p34"/>
          <p:cNvSpPr/>
          <p:nvPr/>
        </p:nvSpPr>
        <p:spPr>
          <a:xfrm>
            <a:off x="1286943" y="4076900"/>
            <a:ext cx="4626000" cy="1480400"/>
          </a:xfrm>
          <a:prstGeom prst="roundRect">
            <a:avLst>
              <a:gd name="adj" fmla="val 3188"/>
            </a:avLst>
          </a:prstGeom>
          <a:gradFill>
            <a:gsLst>
              <a:gs pos="0%">
                <a:srgbClr val="6A37C7">
                  <a:alpha val="20%"/>
                </a:srgbClr>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733" b="0" i="0">
              <a:solidFill>
                <a:schemeClr val="lt1"/>
              </a:solidFill>
              <a:latin typeface="Helvetica" pitchFamily="2" charset="0"/>
              <a:ea typeface="Calibri"/>
              <a:cs typeface="Calibri"/>
              <a:sym typeface="Calibri"/>
            </a:endParaRPr>
          </a:p>
        </p:txBody>
      </p:sp>
      <p:sp>
        <p:nvSpPr>
          <p:cNvPr id="492" name="Google Shape;492;p34"/>
          <p:cNvSpPr>
            <a:spLocks noGrp="1"/>
          </p:cNvSpPr>
          <p:nvPr>
            <p:ph type="pic" idx="2"/>
          </p:nvPr>
        </p:nvSpPr>
        <p:spPr>
          <a:xfrm>
            <a:off x="1060704" y="1487424"/>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95" name="Google Shape;495;p34"/>
          <p:cNvSpPr txBox="1">
            <a:spLocks noGrp="1"/>
          </p:cNvSpPr>
          <p:nvPr>
            <p:ph type="body" idx="1"/>
          </p:nvPr>
        </p:nvSpPr>
        <p:spPr>
          <a:xfrm>
            <a:off x="1987296" y="1158240"/>
            <a:ext cx="2072800" cy="292800"/>
          </a:xfrm>
          <a:prstGeom prst="rect">
            <a:avLst/>
          </a:prstGeom>
        </p:spPr>
        <p:txBody>
          <a:bodyPr spcFirstLastPara="1" wrap="square" lIns="45700" tIns="18275" rIns="45700" bIns="18275" anchor="t" anchorCtr="0">
            <a:noAutofit/>
          </a:bodyPr>
          <a:lstStyle>
            <a:lvl1pPr marL="0" lvl="0" indent="0">
              <a:lnSpc>
                <a:spcPct val="100%"/>
              </a:lnSpc>
              <a:spcBef>
                <a:spcPts val="0"/>
              </a:spcBef>
              <a:spcAft>
                <a:spcPts val="0"/>
              </a:spcAft>
              <a:buSzPts val="1100"/>
              <a:buNone/>
              <a:defRPr sz="1467" b="1" i="0">
                <a:solidFill>
                  <a:schemeClr val="bg1"/>
                </a:solidFill>
                <a:latin typeface="Helvetica" pitchFamily="2" charset="0"/>
              </a:defRPr>
            </a:lvl1pPr>
            <a:lvl2pPr marL="1219170" lvl="1" indent="-397923">
              <a:lnSpc>
                <a:spcPct val="100%"/>
              </a:lnSpc>
              <a:spcBef>
                <a:spcPts val="0"/>
              </a:spcBef>
              <a:spcAft>
                <a:spcPts val="0"/>
              </a:spcAft>
              <a:buSzPts val="1100"/>
              <a:buChar char="○"/>
              <a:defRPr sz="1467"/>
            </a:lvl2pPr>
            <a:lvl3pPr marL="1828754" lvl="2" indent="-397923">
              <a:lnSpc>
                <a:spcPct val="100%"/>
              </a:lnSpc>
              <a:spcBef>
                <a:spcPts val="0"/>
              </a:spcBef>
              <a:spcAft>
                <a:spcPts val="0"/>
              </a:spcAft>
              <a:buSzPts val="1100"/>
              <a:buChar char="■"/>
              <a:defRPr sz="1467"/>
            </a:lvl3pPr>
            <a:lvl4pPr marL="2438339" lvl="3" indent="-397923">
              <a:lnSpc>
                <a:spcPct val="100%"/>
              </a:lnSpc>
              <a:spcBef>
                <a:spcPts val="0"/>
              </a:spcBef>
              <a:spcAft>
                <a:spcPts val="0"/>
              </a:spcAft>
              <a:buSzPts val="1100"/>
              <a:buChar char="●"/>
              <a:defRPr sz="1467"/>
            </a:lvl4pPr>
            <a:lvl5pPr marL="3047924" lvl="4" indent="-397923">
              <a:lnSpc>
                <a:spcPct val="100%"/>
              </a:lnSpc>
              <a:spcBef>
                <a:spcPts val="0"/>
              </a:spcBef>
              <a:spcAft>
                <a:spcPts val="0"/>
              </a:spcAft>
              <a:buSzPts val="1100"/>
              <a:buChar char="○"/>
              <a:defRPr sz="1467"/>
            </a:lvl5pPr>
            <a:lvl6pPr marL="3657509" lvl="5" indent="-397923">
              <a:lnSpc>
                <a:spcPct val="100%"/>
              </a:lnSpc>
              <a:spcBef>
                <a:spcPts val="0"/>
              </a:spcBef>
              <a:spcAft>
                <a:spcPts val="0"/>
              </a:spcAft>
              <a:buSzPts val="1100"/>
              <a:buChar char="■"/>
              <a:defRPr sz="1467"/>
            </a:lvl6pPr>
            <a:lvl7pPr marL="4267093" lvl="6" indent="-397923">
              <a:lnSpc>
                <a:spcPct val="100%"/>
              </a:lnSpc>
              <a:spcBef>
                <a:spcPts val="0"/>
              </a:spcBef>
              <a:spcAft>
                <a:spcPts val="0"/>
              </a:spcAft>
              <a:buSzPts val="1100"/>
              <a:buChar char="●"/>
              <a:defRPr sz="1467"/>
            </a:lvl7pPr>
            <a:lvl8pPr marL="4876678" lvl="7" indent="-397923">
              <a:lnSpc>
                <a:spcPct val="100%"/>
              </a:lnSpc>
              <a:spcBef>
                <a:spcPts val="0"/>
              </a:spcBef>
              <a:spcAft>
                <a:spcPts val="0"/>
              </a:spcAft>
              <a:buSzPts val="1100"/>
              <a:buChar char="○"/>
              <a:defRPr sz="1467"/>
            </a:lvl8pPr>
            <a:lvl9pPr marL="5486263" lvl="8" indent="-397923">
              <a:lnSpc>
                <a:spcPct val="100%"/>
              </a:lnSpc>
              <a:spcBef>
                <a:spcPts val="0"/>
              </a:spcBef>
              <a:spcAft>
                <a:spcPts val="0"/>
              </a:spcAft>
              <a:buSzPts val="1100"/>
              <a:buChar char="■"/>
              <a:defRPr sz="1467"/>
            </a:lvl9pPr>
          </a:lstStyle>
          <a:p>
            <a:endParaRPr/>
          </a:p>
        </p:txBody>
      </p:sp>
      <p:sp>
        <p:nvSpPr>
          <p:cNvPr id="496" name="Google Shape;496;p34"/>
          <p:cNvSpPr txBox="1">
            <a:spLocks noGrp="1"/>
          </p:cNvSpPr>
          <p:nvPr>
            <p:ph type="body" idx="5"/>
          </p:nvPr>
        </p:nvSpPr>
        <p:spPr>
          <a:xfrm>
            <a:off x="1987296" y="1499616"/>
            <a:ext cx="34136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97" name="Google Shape;497;p34"/>
          <p:cNvSpPr txBox="1">
            <a:spLocks noGrp="1"/>
          </p:cNvSpPr>
          <p:nvPr>
            <p:ph type="body" idx="6"/>
          </p:nvPr>
        </p:nvSpPr>
        <p:spPr>
          <a:xfrm>
            <a:off x="1987296" y="2718816"/>
            <a:ext cx="2072800" cy="2928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1100"/>
              <a:buNone/>
              <a:defRPr sz="1467" b="1" i="0">
                <a:solidFill>
                  <a:schemeClr val="bg1"/>
                </a:solidFill>
                <a:latin typeface="Helvetica" pitchFamily="2" charset="0"/>
              </a:defRPr>
            </a:lvl1pPr>
            <a:lvl2pPr marL="1219170" lvl="1" indent="-397923" rtl="0">
              <a:lnSpc>
                <a:spcPct val="100%"/>
              </a:lnSpc>
              <a:spcBef>
                <a:spcPts val="0"/>
              </a:spcBef>
              <a:spcAft>
                <a:spcPts val="0"/>
              </a:spcAft>
              <a:buSzPts val="1100"/>
              <a:buChar char="○"/>
              <a:defRPr sz="1467"/>
            </a:lvl2pPr>
            <a:lvl3pPr marL="1828754" lvl="2" indent="-397923" rtl="0">
              <a:lnSpc>
                <a:spcPct val="100%"/>
              </a:lnSpc>
              <a:spcBef>
                <a:spcPts val="0"/>
              </a:spcBef>
              <a:spcAft>
                <a:spcPts val="0"/>
              </a:spcAft>
              <a:buSzPts val="1100"/>
              <a:buChar char="■"/>
              <a:defRPr sz="1467"/>
            </a:lvl3pPr>
            <a:lvl4pPr marL="2438339" lvl="3" indent="-397923" rtl="0">
              <a:lnSpc>
                <a:spcPct val="100%"/>
              </a:lnSpc>
              <a:spcBef>
                <a:spcPts val="0"/>
              </a:spcBef>
              <a:spcAft>
                <a:spcPts val="0"/>
              </a:spcAft>
              <a:buSzPts val="1100"/>
              <a:buChar char="●"/>
              <a:defRPr sz="1467"/>
            </a:lvl4pPr>
            <a:lvl5pPr marL="3047924" lvl="4" indent="-397923" rtl="0">
              <a:lnSpc>
                <a:spcPct val="100%"/>
              </a:lnSpc>
              <a:spcBef>
                <a:spcPts val="0"/>
              </a:spcBef>
              <a:spcAft>
                <a:spcPts val="0"/>
              </a:spcAft>
              <a:buSzPts val="1100"/>
              <a:buChar char="○"/>
              <a:defRPr sz="1467"/>
            </a:lvl5pPr>
            <a:lvl6pPr marL="3657509" lvl="5" indent="-397923" rtl="0">
              <a:lnSpc>
                <a:spcPct val="100%"/>
              </a:lnSpc>
              <a:spcBef>
                <a:spcPts val="0"/>
              </a:spcBef>
              <a:spcAft>
                <a:spcPts val="0"/>
              </a:spcAft>
              <a:buSzPts val="1100"/>
              <a:buChar char="■"/>
              <a:defRPr sz="1467"/>
            </a:lvl6pPr>
            <a:lvl7pPr marL="4267093" lvl="6" indent="-397923" rtl="0">
              <a:lnSpc>
                <a:spcPct val="100%"/>
              </a:lnSpc>
              <a:spcBef>
                <a:spcPts val="0"/>
              </a:spcBef>
              <a:spcAft>
                <a:spcPts val="0"/>
              </a:spcAft>
              <a:buSzPts val="1100"/>
              <a:buChar char="●"/>
              <a:defRPr sz="1467"/>
            </a:lvl7pPr>
            <a:lvl8pPr marL="4876678" lvl="7" indent="-397923" rtl="0">
              <a:lnSpc>
                <a:spcPct val="100%"/>
              </a:lnSpc>
              <a:spcBef>
                <a:spcPts val="0"/>
              </a:spcBef>
              <a:spcAft>
                <a:spcPts val="0"/>
              </a:spcAft>
              <a:buSzPts val="1100"/>
              <a:buChar char="○"/>
              <a:defRPr sz="1467"/>
            </a:lvl8pPr>
            <a:lvl9pPr marL="5486263" lvl="8" indent="-397923" rtl="0">
              <a:lnSpc>
                <a:spcPct val="100%"/>
              </a:lnSpc>
              <a:spcBef>
                <a:spcPts val="0"/>
              </a:spcBef>
              <a:spcAft>
                <a:spcPts val="0"/>
              </a:spcAft>
              <a:buSzPts val="1100"/>
              <a:buChar char="■"/>
              <a:defRPr sz="1467"/>
            </a:lvl9pPr>
          </a:lstStyle>
          <a:p>
            <a:endParaRPr/>
          </a:p>
        </p:txBody>
      </p:sp>
      <p:sp>
        <p:nvSpPr>
          <p:cNvPr id="498" name="Google Shape;498;p34"/>
          <p:cNvSpPr txBox="1">
            <a:spLocks noGrp="1"/>
          </p:cNvSpPr>
          <p:nvPr>
            <p:ph type="body" idx="7"/>
          </p:nvPr>
        </p:nvSpPr>
        <p:spPr>
          <a:xfrm>
            <a:off x="1987296" y="3060192"/>
            <a:ext cx="3413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99" name="Google Shape;499;p34"/>
          <p:cNvSpPr txBox="1">
            <a:spLocks noGrp="1"/>
          </p:cNvSpPr>
          <p:nvPr>
            <p:ph type="body" idx="8"/>
          </p:nvPr>
        </p:nvSpPr>
        <p:spPr>
          <a:xfrm>
            <a:off x="1987296" y="4279392"/>
            <a:ext cx="2072800" cy="2928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1100"/>
              <a:buNone/>
              <a:defRPr sz="1467" b="1" i="0">
                <a:solidFill>
                  <a:schemeClr val="bg1"/>
                </a:solidFill>
                <a:latin typeface="Helvetica" pitchFamily="2" charset="0"/>
              </a:defRPr>
            </a:lvl1pPr>
            <a:lvl2pPr marL="1219170" lvl="1" indent="-397923" rtl="0">
              <a:lnSpc>
                <a:spcPct val="100%"/>
              </a:lnSpc>
              <a:spcBef>
                <a:spcPts val="0"/>
              </a:spcBef>
              <a:spcAft>
                <a:spcPts val="0"/>
              </a:spcAft>
              <a:buSzPts val="1100"/>
              <a:buChar char="○"/>
              <a:defRPr sz="1467"/>
            </a:lvl2pPr>
            <a:lvl3pPr marL="1828754" lvl="2" indent="-397923" rtl="0">
              <a:lnSpc>
                <a:spcPct val="100%"/>
              </a:lnSpc>
              <a:spcBef>
                <a:spcPts val="0"/>
              </a:spcBef>
              <a:spcAft>
                <a:spcPts val="0"/>
              </a:spcAft>
              <a:buSzPts val="1100"/>
              <a:buChar char="■"/>
              <a:defRPr sz="1467"/>
            </a:lvl3pPr>
            <a:lvl4pPr marL="2438339" lvl="3" indent="-397923" rtl="0">
              <a:lnSpc>
                <a:spcPct val="100%"/>
              </a:lnSpc>
              <a:spcBef>
                <a:spcPts val="0"/>
              </a:spcBef>
              <a:spcAft>
                <a:spcPts val="0"/>
              </a:spcAft>
              <a:buSzPts val="1100"/>
              <a:buChar char="●"/>
              <a:defRPr sz="1467"/>
            </a:lvl4pPr>
            <a:lvl5pPr marL="3047924" lvl="4" indent="-397923" rtl="0">
              <a:lnSpc>
                <a:spcPct val="100%"/>
              </a:lnSpc>
              <a:spcBef>
                <a:spcPts val="0"/>
              </a:spcBef>
              <a:spcAft>
                <a:spcPts val="0"/>
              </a:spcAft>
              <a:buSzPts val="1100"/>
              <a:buChar char="○"/>
              <a:defRPr sz="1467"/>
            </a:lvl5pPr>
            <a:lvl6pPr marL="3657509" lvl="5" indent="-397923" rtl="0">
              <a:lnSpc>
                <a:spcPct val="100%"/>
              </a:lnSpc>
              <a:spcBef>
                <a:spcPts val="0"/>
              </a:spcBef>
              <a:spcAft>
                <a:spcPts val="0"/>
              </a:spcAft>
              <a:buSzPts val="1100"/>
              <a:buChar char="■"/>
              <a:defRPr sz="1467"/>
            </a:lvl6pPr>
            <a:lvl7pPr marL="4267093" lvl="6" indent="-397923" rtl="0">
              <a:lnSpc>
                <a:spcPct val="100%"/>
              </a:lnSpc>
              <a:spcBef>
                <a:spcPts val="0"/>
              </a:spcBef>
              <a:spcAft>
                <a:spcPts val="0"/>
              </a:spcAft>
              <a:buSzPts val="1100"/>
              <a:buChar char="●"/>
              <a:defRPr sz="1467"/>
            </a:lvl7pPr>
            <a:lvl8pPr marL="4876678" lvl="7" indent="-397923" rtl="0">
              <a:lnSpc>
                <a:spcPct val="100%"/>
              </a:lnSpc>
              <a:spcBef>
                <a:spcPts val="0"/>
              </a:spcBef>
              <a:spcAft>
                <a:spcPts val="0"/>
              </a:spcAft>
              <a:buSzPts val="1100"/>
              <a:buChar char="○"/>
              <a:defRPr sz="1467"/>
            </a:lvl8pPr>
            <a:lvl9pPr marL="5486263" lvl="8" indent="-397923" rtl="0">
              <a:lnSpc>
                <a:spcPct val="100%"/>
              </a:lnSpc>
              <a:spcBef>
                <a:spcPts val="0"/>
              </a:spcBef>
              <a:spcAft>
                <a:spcPts val="0"/>
              </a:spcAft>
              <a:buSzPts val="1100"/>
              <a:buChar char="■"/>
              <a:defRPr sz="1467"/>
            </a:lvl9pPr>
          </a:lstStyle>
          <a:p>
            <a:endParaRPr/>
          </a:p>
        </p:txBody>
      </p:sp>
      <p:sp>
        <p:nvSpPr>
          <p:cNvPr id="500" name="Google Shape;500;p34"/>
          <p:cNvSpPr txBox="1">
            <a:spLocks noGrp="1"/>
          </p:cNvSpPr>
          <p:nvPr>
            <p:ph type="body" idx="9"/>
          </p:nvPr>
        </p:nvSpPr>
        <p:spPr>
          <a:xfrm>
            <a:off x="1987296" y="4620768"/>
            <a:ext cx="3413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29" name="Google Shape;492;p34">
            <a:extLst>
              <a:ext uri="{FF2B5EF4-FFF2-40B4-BE49-F238E27FC236}">
                <a16:creationId xmlns:a16="http://schemas.microsoft.com/office/drawing/2014/main" id="{B2961469-D98A-3946-8147-3909918D86A6}"/>
              </a:ext>
            </a:extLst>
          </p:cNvPr>
          <p:cNvSpPr>
            <a:spLocks noGrp="1"/>
          </p:cNvSpPr>
          <p:nvPr>
            <p:ph type="pic" idx="10"/>
          </p:nvPr>
        </p:nvSpPr>
        <p:spPr>
          <a:xfrm>
            <a:off x="1060704" y="2995560"/>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0" name="Google Shape;492;p34">
            <a:extLst>
              <a:ext uri="{FF2B5EF4-FFF2-40B4-BE49-F238E27FC236}">
                <a16:creationId xmlns:a16="http://schemas.microsoft.com/office/drawing/2014/main" id="{196967CD-4856-9243-9EFE-A327D7763891}"/>
              </a:ext>
            </a:extLst>
          </p:cNvPr>
          <p:cNvSpPr>
            <a:spLocks noGrp="1"/>
          </p:cNvSpPr>
          <p:nvPr>
            <p:ph type="pic" idx="11"/>
          </p:nvPr>
        </p:nvSpPr>
        <p:spPr>
          <a:xfrm>
            <a:off x="1060704" y="4556803"/>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1" name="Google Shape;268;p27">
            <a:extLst>
              <a:ext uri="{FF2B5EF4-FFF2-40B4-BE49-F238E27FC236}">
                <a16:creationId xmlns:a16="http://schemas.microsoft.com/office/drawing/2014/main" id="{5366E105-BBFE-6A48-9C65-CFF9CF06D742}"/>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32" name="Google Shape;67;p15">
            <a:extLst>
              <a:ext uri="{FF2B5EF4-FFF2-40B4-BE49-F238E27FC236}">
                <a16:creationId xmlns:a16="http://schemas.microsoft.com/office/drawing/2014/main" id="{70CFA9DA-9887-894C-9497-56E08226B48E}"/>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33" name="Google Shape;56;p14">
            <a:extLst>
              <a:ext uri="{FF2B5EF4-FFF2-40B4-BE49-F238E27FC236}">
                <a16:creationId xmlns:a16="http://schemas.microsoft.com/office/drawing/2014/main" id="{645940EC-80D9-F94E-ADC7-16998CBD84A3}"/>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1649620388"/>
      </p:ext>
    </p:extLst>
  </p:cSld>
  <p:clrMapOvr>
    <a:masterClrMapping/>
  </p:clrMapOvr>
</p:sldLayout>
</file>

<file path=ppt/slideLayouts/slideLayout22.xml><?xml version="1.0" encoding="utf-8"?>
<p:sldLayout xmlns:a="http://purl.oclc.org/ooxml/drawingml/main" xmlns:r="http://purl.oclc.org/ooxml/officeDocument/relationships" xmlns:p="http://purl.oclc.org/ooxml/presentationml/main" showMasterSp="0" matchingName="Four Features - Right" userDrawn="1">
  <p:cSld name="Four Features - Right">
    <p:spTree>
      <p:nvGrpSpPr>
        <p:cNvPr id="1" name="Shape 501"/>
        <p:cNvGrpSpPr/>
        <p:nvPr/>
      </p:nvGrpSpPr>
      <p:grpSpPr>
        <a:xfrm>
          <a:off x="0" y="0"/>
          <a:ext cx="0" cy="0"/>
          <a:chOff x="0" y="0"/>
          <a:chExt cx="0" cy="0"/>
        </a:xfrm>
      </p:grpSpPr>
      <p:sp>
        <p:nvSpPr>
          <p:cNvPr id="505" name="Google Shape;505;p35"/>
          <p:cNvSpPr/>
          <p:nvPr/>
        </p:nvSpPr>
        <p:spPr>
          <a:xfrm>
            <a:off x="-2658759" y="-532000"/>
            <a:ext cx="8552400" cy="8539200"/>
          </a:xfrm>
          <a:prstGeom prst="ellipse">
            <a:avLst/>
          </a:prstGeom>
          <a:gradFill>
            <a:gsLst>
              <a:gs pos="0%">
                <a:srgbClr val="1F9CF0">
                  <a:alpha val="74.901%"/>
                </a:srgbClr>
              </a:gs>
              <a:gs pos="72%">
                <a:srgbClr val="D59DFF">
                  <a:alpha val="0%"/>
                </a:srgbClr>
              </a:gs>
              <a:gs pos="1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506" name="Google Shape;506;p35"/>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507" name="Google Shape;507;p35"/>
          <p:cNvPicPr preferRelativeResize="0"/>
          <p:nvPr/>
        </p:nvPicPr>
        <p:blipFill rotWithShape="1">
          <a:blip r:embed="rId2">
            <a:alphaModFix amt="30%"/>
          </a:blip>
          <a:srcRect/>
          <a:stretch/>
        </p:blipFill>
        <p:spPr>
          <a:xfrm>
            <a:off x="6298306" y="-3905034"/>
            <a:ext cx="5016492" cy="5016492"/>
          </a:xfrm>
          <a:prstGeom prst="rect">
            <a:avLst/>
          </a:prstGeom>
          <a:noFill/>
          <a:ln>
            <a:noFill/>
          </a:ln>
        </p:spPr>
      </p:pic>
      <p:sp>
        <p:nvSpPr>
          <p:cNvPr id="508" name="Google Shape;508;p35"/>
          <p:cNvSpPr/>
          <p:nvPr/>
        </p:nvSpPr>
        <p:spPr>
          <a:xfrm>
            <a:off x="-1076467" y="4452464"/>
            <a:ext cx="1880000" cy="1877200"/>
          </a:xfrm>
          <a:prstGeom prst="ellipse">
            <a:avLst/>
          </a:prstGeom>
          <a:gradFill>
            <a:gsLst>
              <a:gs pos="0%">
                <a:srgbClr val="8661C5"/>
              </a:gs>
              <a:gs pos="100%">
                <a:srgbClr val="161828">
                  <a:alpha val="74.901%"/>
                </a:srgbClr>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509" name="Google Shape;509;p35"/>
          <p:cNvGrpSpPr/>
          <p:nvPr/>
        </p:nvGrpSpPr>
        <p:grpSpPr>
          <a:xfrm>
            <a:off x="6612317" y="1378239"/>
            <a:ext cx="651009" cy="649605"/>
            <a:chOff x="9522579" y="1481845"/>
            <a:chExt cx="1535400" cy="1534500"/>
          </a:xfrm>
        </p:grpSpPr>
        <p:sp>
          <p:nvSpPr>
            <p:cNvPr id="510" name="Google Shape;510;p35"/>
            <p:cNvSpPr/>
            <p:nvPr/>
          </p:nvSpPr>
          <p:spPr>
            <a:xfrm>
              <a:off x="9522579" y="1481845"/>
              <a:ext cx="1535400" cy="1534500"/>
            </a:xfrm>
            <a:prstGeom prst="ellipse">
              <a:avLst/>
            </a:prstGeom>
            <a:solidFill>
              <a:srgbClr val="1F9CF0">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11" name="Google Shape;511;p35"/>
            <p:cNvSpPr/>
            <p:nvPr/>
          </p:nvSpPr>
          <p:spPr>
            <a:xfrm>
              <a:off x="9782104" y="1743248"/>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512" name="Google Shape;512;p35"/>
          <p:cNvGrpSpPr/>
          <p:nvPr/>
        </p:nvGrpSpPr>
        <p:grpSpPr>
          <a:xfrm>
            <a:off x="9235146" y="1384102"/>
            <a:ext cx="651009" cy="649605"/>
            <a:chOff x="9522579" y="1481845"/>
            <a:chExt cx="1535400" cy="1534500"/>
          </a:xfrm>
        </p:grpSpPr>
        <p:sp>
          <p:nvSpPr>
            <p:cNvPr id="513" name="Google Shape;513;p35"/>
            <p:cNvSpPr/>
            <p:nvPr/>
          </p:nvSpPr>
          <p:spPr>
            <a:xfrm>
              <a:off x="9522579" y="1481845"/>
              <a:ext cx="1535400" cy="1534500"/>
            </a:xfrm>
            <a:prstGeom prst="ellipse">
              <a:avLst/>
            </a:prstGeom>
            <a:solidFill>
              <a:srgbClr val="8661C5">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14" name="Google Shape;514;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515" name="Google Shape;515;p35"/>
          <p:cNvGrpSpPr/>
          <p:nvPr/>
        </p:nvGrpSpPr>
        <p:grpSpPr>
          <a:xfrm>
            <a:off x="6612317" y="3752891"/>
            <a:ext cx="651009" cy="649605"/>
            <a:chOff x="9522579" y="1481845"/>
            <a:chExt cx="1535400" cy="1534500"/>
          </a:xfrm>
        </p:grpSpPr>
        <p:sp>
          <p:nvSpPr>
            <p:cNvPr id="516" name="Google Shape;516;p35"/>
            <p:cNvSpPr/>
            <p:nvPr/>
          </p:nvSpPr>
          <p:spPr>
            <a:xfrm>
              <a:off x="9522579" y="1481845"/>
              <a:ext cx="1535400" cy="1534500"/>
            </a:xfrm>
            <a:prstGeom prst="ellipse">
              <a:avLst/>
            </a:prstGeom>
            <a:solidFill>
              <a:srgbClr val="8661C5">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17" name="Google Shape;517;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518" name="Google Shape;518;p35"/>
          <p:cNvGrpSpPr/>
          <p:nvPr/>
        </p:nvGrpSpPr>
        <p:grpSpPr>
          <a:xfrm>
            <a:off x="9235146" y="3758755"/>
            <a:ext cx="651009" cy="649605"/>
            <a:chOff x="9522579" y="1481845"/>
            <a:chExt cx="1535400" cy="1534500"/>
          </a:xfrm>
        </p:grpSpPr>
        <p:sp>
          <p:nvSpPr>
            <p:cNvPr id="519" name="Google Shape;519;p35"/>
            <p:cNvSpPr/>
            <p:nvPr/>
          </p:nvSpPr>
          <p:spPr>
            <a:xfrm>
              <a:off x="9522579" y="1481845"/>
              <a:ext cx="1535400" cy="1534500"/>
            </a:xfrm>
            <a:prstGeom prst="ellipse">
              <a:avLst/>
            </a:prstGeom>
            <a:solidFill>
              <a:srgbClr val="8661C5">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20" name="Google Shape;520;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cxnSp>
        <p:nvCxnSpPr>
          <p:cNvPr id="521" name="Google Shape;521;p35"/>
          <p:cNvCxnSpPr/>
          <p:nvPr/>
        </p:nvCxnSpPr>
        <p:spPr>
          <a:xfrm>
            <a:off x="8847511" y="1400361"/>
            <a:ext cx="0" cy="1955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522" name="Google Shape;522;p35"/>
          <p:cNvCxnSpPr/>
          <p:nvPr/>
        </p:nvCxnSpPr>
        <p:spPr>
          <a:xfrm>
            <a:off x="8847511" y="3791343"/>
            <a:ext cx="0" cy="1955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523" name="Google Shape;523;p35"/>
          <p:cNvCxnSpPr/>
          <p:nvPr/>
        </p:nvCxnSpPr>
        <p:spPr>
          <a:xfrm>
            <a:off x="6298305" y="1400361"/>
            <a:ext cx="0" cy="1955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524" name="Google Shape;524;p35"/>
          <p:cNvCxnSpPr/>
          <p:nvPr/>
        </p:nvCxnSpPr>
        <p:spPr>
          <a:xfrm>
            <a:off x="6298305" y="3791343"/>
            <a:ext cx="0" cy="1955200"/>
          </a:xfrm>
          <a:prstGeom prst="straightConnector1">
            <a:avLst/>
          </a:prstGeom>
          <a:noFill/>
          <a:ln w="12700" cap="flat" cmpd="sng">
            <a:solidFill>
              <a:srgbClr val="627597">
                <a:alpha val="49.8%"/>
              </a:srgbClr>
            </a:solidFill>
            <a:prstDash val="solid"/>
            <a:miter lim="800%"/>
            <a:headEnd type="none" w="sm" len="sm"/>
            <a:tailEnd type="none" w="sm" len="sm"/>
          </a:ln>
        </p:spPr>
      </p:cxnSp>
      <p:sp>
        <p:nvSpPr>
          <p:cNvPr id="525" name="Google Shape;525;p35"/>
          <p:cNvSpPr/>
          <p:nvPr/>
        </p:nvSpPr>
        <p:spPr>
          <a:xfrm rot="10800000">
            <a:off x="543900" y="700"/>
            <a:ext cx="97600" cy="28972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526" name="Google Shape;526;p35"/>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7" name="Google Shape;527;p35"/>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8" name="Google Shape;528;p35"/>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29" name="Google Shape;529;p35"/>
          <p:cNvSpPr>
            <a:spLocks noGrp="1"/>
          </p:cNvSpPr>
          <p:nvPr>
            <p:ph type="pic" idx="3"/>
          </p:nvPr>
        </p:nvSpPr>
        <p:spPr>
          <a:xfrm>
            <a:off x="6790944" y="1560576"/>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533" name="Google Shape;533;p35"/>
          <p:cNvSpPr txBox="1">
            <a:spLocks noGrp="1"/>
          </p:cNvSpPr>
          <p:nvPr>
            <p:ph type="body" idx="7"/>
          </p:nvPr>
        </p:nvSpPr>
        <p:spPr>
          <a:xfrm>
            <a:off x="6608064"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4" name="Google Shape;534;p35"/>
          <p:cNvSpPr txBox="1">
            <a:spLocks noGrp="1"/>
          </p:cNvSpPr>
          <p:nvPr>
            <p:ph type="body" idx="8"/>
          </p:nvPr>
        </p:nvSpPr>
        <p:spPr>
          <a:xfrm>
            <a:off x="6608064" y="2194560"/>
            <a:ext cx="1536000" cy="201119"/>
          </a:xfrm>
          <a:prstGeom prst="rect">
            <a:avLst/>
          </a:prstGeom>
        </p:spPr>
        <p:txBody>
          <a:bodyPr spcFirstLastPara="1" wrap="square" lIns="45700" tIns="18275" rIns="45700" bIns="18275" anchor="t" anchorCtr="0">
            <a:spAutoFit/>
          </a:bodyPr>
          <a:lstStyle>
            <a:lvl1pPr marL="0" lvl="0" indent="0" rtl="0">
              <a:lnSpc>
                <a:spcPct val="1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5" name="Google Shape;535;p35"/>
          <p:cNvSpPr txBox="1">
            <a:spLocks noGrp="1"/>
          </p:cNvSpPr>
          <p:nvPr>
            <p:ph type="body" idx="9"/>
          </p:nvPr>
        </p:nvSpPr>
        <p:spPr>
          <a:xfrm>
            <a:off x="9192768"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6" name="Google Shape;536;p35"/>
          <p:cNvSpPr txBox="1">
            <a:spLocks noGrp="1"/>
          </p:cNvSpPr>
          <p:nvPr>
            <p:ph type="body" idx="13"/>
          </p:nvPr>
        </p:nvSpPr>
        <p:spPr>
          <a:xfrm>
            <a:off x="6608064"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7" name="Google Shape;537;p35"/>
          <p:cNvSpPr txBox="1">
            <a:spLocks noGrp="1"/>
          </p:cNvSpPr>
          <p:nvPr>
            <p:ph type="body" idx="14"/>
          </p:nvPr>
        </p:nvSpPr>
        <p:spPr>
          <a:xfrm>
            <a:off x="9192768"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8" name="Google Shape;538;p35"/>
          <p:cNvSpPr txBox="1">
            <a:spLocks noGrp="1"/>
          </p:cNvSpPr>
          <p:nvPr>
            <p:ph type="body" idx="15"/>
          </p:nvPr>
        </p:nvSpPr>
        <p:spPr>
          <a:xfrm>
            <a:off x="9192768" y="2194560"/>
            <a:ext cx="1536000" cy="231600"/>
          </a:xfrm>
          <a:prstGeom prst="rect">
            <a:avLst/>
          </a:prstGeom>
        </p:spPr>
        <p:txBody>
          <a:bodyPr spcFirstLastPara="1" wrap="square" lIns="45700" tIns="18275" rIns="45700" bIns="18275" anchor="t" anchorCtr="0">
            <a:noAutofit/>
          </a:bodyPr>
          <a:lstStyle>
            <a:lvl1pPr marL="0" lvl="0" indent="0">
              <a:lnSpc>
                <a:spcPct val="100%"/>
              </a:lnSpc>
              <a:spcBef>
                <a:spcPts val="0"/>
              </a:spcBef>
              <a:spcAft>
                <a:spcPts val="0"/>
              </a:spcAft>
              <a:buSzPts val="800"/>
              <a:buNone/>
              <a:defRPr sz="1067" b="1" i="0">
                <a:solidFill>
                  <a:schemeClr val="bg1"/>
                </a:solidFill>
                <a:latin typeface="Helvetica" pitchFamily="2" charset="0"/>
              </a:defRPr>
            </a:lvl1pPr>
            <a:lvl2pPr marL="1219170" lvl="1" indent="-372524">
              <a:lnSpc>
                <a:spcPct val="100%"/>
              </a:lnSpc>
              <a:spcBef>
                <a:spcPts val="0"/>
              </a:spcBef>
              <a:spcAft>
                <a:spcPts val="0"/>
              </a:spcAft>
              <a:buSzPts val="800"/>
              <a:buChar char="○"/>
              <a:defRPr sz="1067"/>
            </a:lvl2pPr>
            <a:lvl3pPr marL="1828754" lvl="2" indent="-372524">
              <a:lnSpc>
                <a:spcPct val="100%"/>
              </a:lnSpc>
              <a:spcBef>
                <a:spcPts val="0"/>
              </a:spcBef>
              <a:spcAft>
                <a:spcPts val="0"/>
              </a:spcAft>
              <a:buSzPts val="800"/>
              <a:buChar char="■"/>
              <a:defRPr sz="1067"/>
            </a:lvl3pPr>
            <a:lvl4pPr marL="2438339" lvl="3" indent="-372524">
              <a:lnSpc>
                <a:spcPct val="100%"/>
              </a:lnSpc>
              <a:spcBef>
                <a:spcPts val="0"/>
              </a:spcBef>
              <a:spcAft>
                <a:spcPts val="0"/>
              </a:spcAft>
              <a:buSzPts val="800"/>
              <a:buChar char="●"/>
              <a:defRPr sz="1067"/>
            </a:lvl4pPr>
            <a:lvl5pPr marL="3047924" lvl="4" indent="-372524">
              <a:lnSpc>
                <a:spcPct val="100%"/>
              </a:lnSpc>
              <a:spcBef>
                <a:spcPts val="0"/>
              </a:spcBef>
              <a:spcAft>
                <a:spcPts val="0"/>
              </a:spcAft>
              <a:buSzPts val="800"/>
              <a:buChar char="○"/>
              <a:defRPr sz="1067"/>
            </a:lvl5pPr>
            <a:lvl6pPr marL="3657509" lvl="5" indent="-372524">
              <a:lnSpc>
                <a:spcPct val="100%"/>
              </a:lnSpc>
              <a:spcBef>
                <a:spcPts val="0"/>
              </a:spcBef>
              <a:spcAft>
                <a:spcPts val="0"/>
              </a:spcAft>
              <a:buSzPts val="800"/>
              <a:buChar char="■"/>
              <a:defRPr sz="1067"/>
            </a:lvl6pPr>
            <a:lvl7pPr marL="4267093" lvl="6" indent="-372524">
              <a:lnSpc>
                <a:spcPct val="100%"/>
              </a:lnSpc>
              <a:spcBef>
                <a:spcPts val="0"/>
              </a:spcBef>
              <a:spcAft>
                <a:spcPts val="0"/>
              </a:spcAft>
              <a:buSzPts val="800"/>
              <a:buChar char="●"/>
              <a:defRPr sz="1067"/>
            </a:lvl7pPr>
            <a:lvl8pPr marL="4876678" lvl="7" indent="-372524">
              <a:lnSpc>
                <a:spcPct val="100%"/>
              </a:lnSpc>
              <a:spcBef>
                <a:spcPts val="0"/>
              </a:spcBef>
              <a:spcAft>
                <a:spcPts val="0"/>
              </a:spcAft>
              <a:buSzPts val="800"/>
              <a:buChar char="○"/>
              <a:defRPr sz="1067"/>
            </a:lvl8pPr>
            <a:lvl9pPr marL="5486263" lvl="8" indent="-372524">
              <a:lnSpc>
                <a:spcPct val="100%"/>
              </a:lnSpc>
              <a:spcBef>
                <a:spcPts val="0"/>
              </a:spcBef>
              <a:spcAft>
                <a:spcPts val="0"/>
              </a:spcAft>
              <a:buSzPts val="800"/>
              <a:buChar char="■"/>
              <a:defRPr sz="1067"/>
            </a:lvl9pPr>
          </a:lstStyle>
          <a:p>
            <a:endParaRPr/>
          </a:p>
        </p:txBody>
      </p:sp>
      <p:sp>
        <p:nvSpPr>
          <p:cNvPr id="539" name="Google Shape;539;p35"/>
          <p:cNvSpPr txBox="1">
            <a:spLocks noGrp="1"/>
          </p:cNvSpPr>
          <p:nvPr>
            <p:ph type="body" idx="16"/>
          </p:nvPr>
        </p:nvSpPr>
        <p:spPr>
          <a:xfrm>
            <a:off x="6583680" y="4584192"/>
            <a:ext cx="1536000"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40" name="Google Shape;540;p35"/>
          <p:cNvSpPr txBox="1">
            <a:spLocks noGrp="1"/>
          </p:cNvSpPr>
          <p:nvPr>
            <p:ph type="body" idx="17"/>
          </p:nvPr>
        </p:nvSpPr>
        <p:spPr>
          <a:xfrm>
            <a:off x="9156192" y="4584192"/>
            <a:ext cx="1536000"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1" name="Google Shape;529;p35">
            <a:extLst>
              <a:ext uri="{FF2B5EF4-FFF2-40B4-BE49-F238E27FC236}">
                <a16:creationId xmlns:a16="http://schemas.microsoft.com/office/drawing/2014/main" id="{085155D3-6D50-BC48-B24E-D152D538DC6F}"/>
              </a:ext>
            </a:extLst>
          </p:cNvPr>
          <p:cNvSpPr>
            <a:spLocks noGrp="1"/>
          </p:cNvSpPr>
          <p:nvPr>
            <p:ph type="pic" idx="18"/>
          </p:nvPr>
        </p:nvSpPr>
        <p:spPr>
          <a:xfrm>
            <a:off x="9408249" y="1556504"/>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2" name="Google Shape;529;p35">
            <a:extLst>
              <a:ext uri="{FF2B5EF4-FFF2-40B4-BE49-F238E27FC236}">
                <a16:creationId xmlns:a16="http://schemas.microsoft.com/office/drawing/2014/main" id="{0F57517A-1D54-1C4D-8A53-3CCD9BDD841B}"/>
              </a:ext>
            </a:extLst>
          </p:cNvPr>
          <p:cNvSpPr>
            <a:spLocks noGrp="1"/>
          </p:cNvSpPr>
          <p:nvPr>
            <p:ph type="pic" idx="19"/>
          </p:nvPr>
        </p:nvSpPr>
        <p:spPr>
          <a:xfrm>
            <a:off x="9408249" y="3931157"/>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3" name="Google Shape;529;p35">
            <a:extLst>
              <a:ext uri="{FF2B5EF4-FFF2-40B4-BE49-F238E27FC236}">
                <a16:creationId xmlns:a16="http://schemas.microsoft.com/office/drawing/2014/main" id="{9F272546-E8C9-8C49-925B-DA02BC04B96C}"/>
              </a:ext>
            </a:extLst>
          </p:cNvPr>
          <p:cNvSpPr>
            <a:spLocks noGrp="1"/>
          </p:cNvSpPr>
          <p:nvPr>
            <p:ph type="pic" idx="20"/>
          </p:nvPr>
        </p:nvSpPr>
        <p:spPr>
          <a:xfrm>
            <a:off x="6785420" y="3925293"/>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4" name="Google Shape;268;p27">
            <a:extLst>
              <a:ext uri="{FF2B5EF4-FFF2-40B4-BE49-F238E27FC236}">
                <a16:creationId xmlns:a16="http://schemas.microsoft.com/office/drawing/2014/main" id="{2A6E29A0-D670-464E-AA55-EA5B586AC6CB}"/>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45" name="Google Shape;67;p15">
            <a:extLst>
              <a:ext uri="{FF2B5EF4-FFF2-40B4-BE49-F238E27FC236}">
                <a16:creationId xmlns:a16="http://schemas.microsoft.com/office/drawing/2014/main" id="{DB2924D4-10FD-B348-BB9C-408508AD0696}"/>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46" name="Google Shape;56;p14">
            <a:extLst>
              <a:ext uri="{FF2B5EF4-FFF2-40B4-BE49-F238E27FC236}">
                <a16:creationId xmlns:a16="http://schemas.microsoft.com/office/drawing/2014/main" id="{4B24C25B-26C7-8741-9631-A0B4753F4E2A}"/>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933949340"/>
      </p:ext>
    </p:extLst>
  </p:cSld>
  <p:clrMapOvr>
    <a:masterClrMapping/>
  </p:clrMapOvr>
</p:sldLayout>
</file>

<file path=ppt/slideLayouts/slideLayout23.xml><?xml version="1.0" encoding="utf-8"?>
<p:sldLayout xmlns:a="http://purl.oclc.org/ooxml/drawingml/main" xmlns:r="http://purl.oclc.org/ooxml/officeDocument/relationships" xmlns:p="http://purl.oclc.org/ooxml/presentationml/main" showMasterSp="0" matchingName="Monitor Graphic">
  <p:cSld name="Monitor Graphic">
    <p:spTree>
      <p:nvGrpSpPr>
        <p:cNvPr id="1" name="Shape 541"/>
        <p:cNvGrpSpPr/>
        <p:nvPr/>
      </p:nvGrpSpPr>
      <p:grpSpPr>
        <a:xfrm>
          <a:off x="0" y="0"/>
          <a:ext cx="0" cy="0"/>
          <a:chOff x="0" y="0"/>
          <a:chExt cx="0" cy="0"/>
        </a:xfrm>
      </p:grpSpPr>
      <p:sp>
        <p:nvSpPr>
          <p:cNvPr id="545" name="Google Shape;545;p36"/>
          <p:cNvSpPr/>
          <p:nvPr/>
        </p:nvSpPr>
        <p:spPr>
          <a:xfrm>
            <a:off x="-2658759" y="-532000"/>
            <a:ext cx="8552400" cy="8539200"/>
          </a:xfrm>
          <a:prstGeom prst="ellipse">
            <a:avLst/>
          </a:prstGeom>
          <a:gradFill>
            <a:gsLst>
              <a:gs pos="0%">
                <a:schemeClr val="accent3"/>
              </a:gs>
              <a:gs pos="72%">
                <a:srgbClr val="D59DFF">
                  <a:alpha val="0%"/>
                </a:srgbClr>
              </a:gs>
              <a:gs pos="1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546" name="Google Shape;546;p36"/>
          <p:cNvCxnSpPr/>
          <p:nvPr/>
        </p:nvCxnSpPr>
        <p:spPr>
          <a:xfrm>
            <a:off x="7439079" y="1194737"/>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547" name="Google Shape;547;p36"/>
          <p:cNvPicPr preferRelativeResize="0"/>
          <p:nvPr/>
        </p:nvPicPr>
        <p:blipFill rotWithShape="1">
          <a:blip r:embed="rId2">
            <a:alphaModFix amt="30%"/>
          </a:blip>
          <a:srcRect/>
          <a:stretch/>
        </p:blipFill>
        <p:spPr>
          <a:xfrm>
            <a:off x="-4192615" y="773646"/>
            <a:ext cx="5016492" cy="5016492"/>
          </a:xfrm>
          <a:prstGeom prst="rect">
            <a:avLst/>
          </a:prstGeom>
          <a:noFill/>
          <a:ln>
            <a:noFill/>
          </a:ln>
        </p:spPr>
      </p:pic>
      <p:pic>
        <p:nvPicPr>
          <p:cNvPr id="548" name="Google Shape;548;p36"/>
          <p:cNvPicPr preferRelativeResize="0"/>
          <p:nvPr/>
        </p:nvPicPr>
        <p:blipFill rotWithShape="1">
          <a:blip r:embed="rId2">
            <a:alphaModFix amt="30%"/>
          </a:blip>
          <a:srcRect/>
          <a:stretch/>
        </p:blipFill>
        <p:spPr>
          <a:xfrm>
            <a:off x="11424826" y="773646"/>
            <a:ext cx="5016492" cy="5016492"/>
          </a:xfrm>
          <a:prstGeom prst="rect">
            <a:avLst/>
          </a:prstGeom>
          <a:noFill/>
          <a:ln>
            <a:noFill/>
          </a:ln>
        </p:spPr>
      </p:pic>
      <p:sp>
        <p:nvSpPr>
          <p:cNvPr id="549" name="Google Shape;549;p36"/>
          <p:cNvSpPr txBox="1">
            <a:spLocks noGrp="1"/>
          </p:cNvSpPr>
          <p:nvPr>
            <p:ph type="subTitle" idx="1"/>
          </p:nvPr>
        </p:nvSpPr>
        <p:spPr>
          <a:xfrm>
            <a:off x="7388352" y="938784"/>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50" name="Google Shape;550;p36"/>
          <p:cNvSpPr txBox="1">
            <a:spLocks noGrp="1"/>
          </p:cNvSpPr>
          <p:nvPr>
            <p:ph type="title"/>
          </p:nvPr>
        </p:nvSpPr>
        <p:spPr>
          <a:xfrm>
            <a:off x="7388352" y="1584960"/>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1" name="Google Shape;551;p36"/>
          <p:cNvSpPr txBox="1">
            <a:spLocks noGrp="1"/>
          </p:cNvSpPr>
          <p:nvPr>
            <p:ph type="body" idx="2"/>
          </p:nvPr>
        </p:nvSpPr>
        <p:spPr>
          <a:xfrm>
            <a:off x="7388352" y="3389376"/>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2" name="Google Shape;268;p27">
            <a:extLst>
              <a:ext uri="{FF2B5EF4-FFF2-40B4-BE49-F238E27FC236}">
                <a16:creationId xmlns:a16="http://schemas.microsoft.com/office/drawing/2014/main" id="{268F1A49-11B7-8F40-B03E-43CCD03FF414}"/>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13" name="Google Shape;67;p15">
            <a:extLst>
              <a:ext uri="{FF2B5EF4-FFF2-40B4-BE49-F238E27FC236}">
                <a16:creationId xmlns:a16="http://schemas.microsoft.com/office/drawing/2014/main" id="{5ECC4230-B1D7-1545-A24E-C3E5EC1F8A3C}"/>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4" name="Google Shape;56;p14">
            <a:extLst>
              <a:ext uri="{FF2B5EF4-FFF2-40B4-BE49-F238E27FC236}">
                <a16:creationId xmlns:a16="http://schemas.microsoft.com/office/drawing/2014/main" id="{F760CE51-D62A-224A-AA46-37F49A02E05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2618331823"/>
      </p:ext>
    </p:extLst>
  </p:cSld>
  <p:clrMapOvr>
    <a:masterClrMapping/>
  </p:clrMapOvr>
</p:sldLayout>
</file>

<file path=ppt/slideLayouts/slideLayout24.xml><?xml version="1.0" encoding="utf-8"?>
<p:sldLayout xmlns:a="http://purl.oclc.org/ooxml/drawingml/main" xmlns:r="http://purl.oclc.org/ooxml/officeDocument/relationships" xmlns:p="http://purl.oclc.org/ooxml/presentationml/main" showMasterSp="0" matchingName="Left-side Copy">
  <p:cSld name="Left-side Copy">
    <p:spTree>
      <p:nvGrpSpPr>
        <p:cNvPr id="1" name="Shape 552"/>
        <p:cNvGrpSpPr/>
        <p:nvPr/>
      </p:nvGrpSpPr>
      <p:grpSpPr>
        <a:xfrm>
          <a:off x="0" y="0"/>
          <a:ext cx="0" cy="0"/>
          <a:chOff x="0" y="0"/>
          <a:chExt cx="0" cy="0"/>
        </a:xfrm>
      </p:grpSpPr>
      <p:sp>
        <p:nvSpPr>
          <p:cNvPr id="556" name="Google Shape;556;p37"/>
          <p:cNvSpPr/>
          <p:nvPr/>
        </p:nvSpPr>
        <p:spPr>
          <a:xfrm>
            <a:off x="8095955" y="1860436"/>
            <a:ext cx="1818000" cy="1345200"/>
          </a:xfrm>
          <a:prstGeom prst="roundRect">
            <a:avLst>
              <a:gd name="adj" fmla="val 6753"/>
            </a:avLst>
          </a:prstGeom>
          <a:gradFill>
            <a:gsLst>
              <a:gs pos="0%">
                <a:srgbClr val="1F9CF0"/>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57" name="Google Shape;557;p37"/>
          <p:cNvSpPr/>
          <p:nvPr/>
        </p:nvSpPr>
        <p:spPr>
          <a:xfrm>
            <a:off x="6515736" y="3938993"/>
            <a:ext cx="1328800" cy="983200"/>
          </a:xfrm>
          <a:prstGeom prst="roundRect">
            <a:avLst>
              <a:gd name="adj" fmla="val 6753"/>
            </a:avLst>
          </a:prstGeom>
          <a:gradFill>
            <a:gsLst>
              <a:gs pos="0%">
                <a:schemeClr val="accent2"/>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559" name="Google Shape;559;p37"/>
          <p:cNvPicPr preferRelativeResize="0"/>
          <p:nvPr/>
        </p:nvPicPr>
        <p:blipFill rotWithShape="1">
          <a:blip r:embed="rId2">
            <a:alphaModFix amt="30%"/>
          </a:blip>
          <a:srcRect/>
          <a:stretch/>
        </p:blipFill>
        <p:spPr>
          <a:xfrm>
            <a:off x="-4192615" y="773646"/>
            <a:ext cx="5016492" cy="5016492"/>
          </a:xfrm>
          <a:prstGeom prst="rect">
            <a:avLst/>
          </a:prstGeom>
          <a:noFill/>
          <a:ln>
            <a:noFill/>
          </a:ln>
        </p:spPr>
      </p:pic>
      <p:pic>
        <p:nvPicPr>
          <p:cNvPr id="560" name="Google Shape;560;p37"/>
          <p:cNvPicPr preferRelativeResize="0"/>
          <p:nvPr/>
        </p:nvPicPr>
        <p:blipFill rotWithShape="1">
          <a:blip r:embed="rId2">
            <a:alphaModFix amt="30%"/>
          </a:blip>
          <a:srcRect/>
          <a:stretch/>
        </p:blipFill>
        <p:spPr>
          <a:xfrm>
            <a:off x="9068357" y="773646"/>
            <a:ext cx="5016492" cy="5016492"/>
          </a:xfrm>
          <a:prstGeom prst="rect">
            <a:avLst/>
          </a:prstGeom>
          <a:noFill/>
          <a:ln>
            <a:noFill/>
          </a:ln>
        </p:spPr>
      </p:pic>
      <p:sp>
        <p:nvSpPr>
          <p:cNvPr id="561" name="Google Shape;561;p37"/>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lnSpc>
                <a:spcPct val="100%"/>
              </a:lnSpc>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62" name="Google Shape;562;p37"/>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3" name="Google Shape;563;p37"/>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3" name="Google Shape;268;p27">
            <a:extLst>
              <a:ext uri="{FF2B5EF4-FFF2-40B4-BE49-F238E27FC236}">
                <a16:creationId xmlns:a16="http://schemas.microsoft.com/office/drawing/2014/main" id="{4E669A2D-7E59-9049-9F3F-0BD200EFF36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14" name="Google Shape;67;p15">
            <a:extLst>
              <a:ext uri="{FF2B5EF4-FFF2-40B4-BE49-F238E27FC236}">
                <a16:creationId xmlns:a16="http://schemas.microsoft.com/office/drawing/2014/main" id="{B560FB97-8D77-9349-A3B4-AF64D75E5332}"/>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5" name="Google Shape;56;p14">
            <a:extLst>
              <a:ext uri="{FF2B5EF4-FFF2-40B4-BE49-F238E27FC236}">
                <a16:creationId xmlns:a16="http://schemas.microsoft.com/office/drawing/2014/main" id="{C712E68A-58EE-284C-8932-960C77BBA975}"/>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1284552170"/>
      </p:ext>
    </p:extLst>
  </p:cSld>
  <p:clrMapOvr>
    <a:masterClrMapping/>
  </p:clrMapOvr>
</p:sldLayout>
</file>

<file path=ppt/slideLayouts/slideLayout25.xml><?xml version="1.0" encoding="utf-8"?>
<p:sldLayout xmlns:a="http://purl.oclc.org/ooxml/drawingml/main" xmlns:r="http://purl.oclc.org/ooxml/officeDocument/relationships" xmlns:p="http://purl.oclc.org/ooxml/presentationml/main" showMasterSp="0" matchingName="Left-side Copy" preserve="1">
  <p:cSld name="1_Left-side Copy">
    <p:spTree>
      <p:nvGrpSpPr>
        <p:cNvPr id="1" name="Shape 552"/>
        <p:cNvGrpSpPr/>
        <p:nvPr/>
      </p:nvGrpSpPr>
      <p:grpSpPr>
        <a:xfrm>
          <a:off x="0" y="0"/>
          <a:ext cx="0" cy="0"/>
          <a:chOff x="0" y="0"/>
          <a:chExt cx="0" cy="0"/>
        </a:xfrm>
      </p:grpSpPr>
      <p:sp>
        <p:nvSpPr>
          <p:cNvPr id="556" name="Google Shape;556;p37"/>
          <p:cNvSpPr/>
          <p:nvPr/>
        </p:nvSpPr>
        <p:spPr>
          <a:xfrm>
            <a:off x="8095955" y="1860436"/>
            <a:ext cx="1818000" cy="1345200"/>
          </a:xfrm>
          <a:prstGeom prst="roundRect">
            <a:avLst>
              <a:gd name="adj" fmla="val 6753"/>
            </a:avLst>
          </a:prstGeom>
          <a:gradFill>
            <a:gsLst>
              <a:gs pos="0%">
                <a:srgbClr val="1F9CF0"/>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57" name="Google Shape;557;p37"/>
          <p:cNvSpPr/>
          <p:nvPr/>
        </p:nvSpPr>
        <p:spPr>
          <a:xfrm>
            <a:off x="6515736" y="3938993"/>
            <a:ext cx="1328800" cy="983200"/>
          </a:xfrm>
          <a:prstGeom prst="roundRect">
            <a:avLst>
              <a:gd name="adj" fmla="val 6753"/>
            </a:avLst>
          </a:prstGeom>
          <a:gradFill>
            <a:gsLst>
              <a:gs pos="0%">
                <a:schemeClr val="accent2"/>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558" name="Google Shape;558;p37"/>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559" name="Google Shape;559;p37"/>
          <p:cNvPicPr preferRelativeResize="0"/>
          <p:nvPr/>
        </p:nvPicPr>
        <p:blipFill rotWithShape="1">
          <a:blip r:embed="rId2">
            <a:alphaModFix amt="30%"/>
          </a:blip>
          <a:srcRect/>
          <a:stretch/>
        </p:blipFill>
        <p:spPr>
          <a:xfrm>
            <a:off x="-4192615" y="773646"/>
            <a:ext cx="5016492" cy="5016492"/>
          </a:xfrm>
          <a:prstGeom prst="rect">
            <a:avLst/>
          </a:prstGeom>
          <a:noFill/>
          <a:ln>
            <a:noFill/>
          </a:ln>
        </p:spPr>
      </p:pic>
      <p:pic>
        <p:nvPicPr>
          <p:cNvPr id="560" name="Google Shape;560;p37"/>
          <p:cNvPicPr preferRelativeResize="0"/>
          <p:nvPr/>
        </p:nvPicPr>
        <p:blipFill rotWithShape="1">
          <a:blip r:embed="rId2">
            <a:alphaModFix amt="30%"/>
          </a:blip>
          <a:srcRect/>
          <a:stretch/>
        </p:blipFill>
        <p:spPr>
          <a:xfrm>
            <a:off x="9068357" y="773646"/>
            <a:ext cx="5016492" cy="5016492"/>
          </a:xfrm>
          <a:prstGeom prst="rect">
            <a:avLst/>
          </a:prstGeom>
          <a:noFill/>
          <a:ln>
            <a:noFill/>
          </a:ln>
        </p:spPr>
      </p:pic>
      <p:sp>
        <p:nvSpPr>
          <p:cNvPr id="561" name="Google Shape;561;p37"/>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lnSpc>
                <a:spcPct val="100%"/>
              </a:lnSpc>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62" name="Google Shape;562;p37"/>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3" name="Google Shape;563;p37"/>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3" name="Google Shape;268;p27">
            <a:extLst>
              <a:ext uri="{FF2B5EF4-FFF2-40B4-BE49-F238E27FC236}">
                <a16:creationId xmlns:a16="http://schemas.microsoft.com/office/drawing/2014/main" id="{4E669A2D-7E59-9049-9F3F-0BD200EFF36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14" name="Google Shape;67;p15">
            <a:extLst>
              <a:ext uri="{FF2B5EF4-FFF2-40B4-BE49-F238E27FC236}">
                <a16:creationId xmlns:a16="http://schemas.microsoft.com/office/drawing/2014/main" id="{B560FB97-8D77-9349-A3B4-AF64D75E5332}"/>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5" name="Google Shape;56;p14">
            <a:extLst>
              <a:ext uri="{FF2B5EF4-FFF2-40B4-BE49-F238E27FC236}">
                <a16:creationId xmlns:a16="http://schemas.microsoft.com/office/drawing/2014/main" id="{C712E68A-58EE-284C-8932-960C77BBA975}"/>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1204430370"/>
      </p:ext>
    </p:extLst>
  </p:cSld>
  <p:clrMapOvr>
    <a:masterClrMapping/>
  </p:clrMapOvr>
</p:sldLayout>
</file>

<file path=ppt/slideLayouts/slideLayout26.xml><?xml version="1.0" encoding="utf-8"?>
<p:sldLayout xmlns:a="http://purl.oclc.org/ooxml/drawingml/main" xmlns:r="http://purl.oclc.org/ooxml/officeDocument/relationships" xmlns:p="http://purl.oclc.org/ooxml/presentationml/main" showMasterSp="0" matchingName="Four Features - Bottom" userDrawn="1">
  <p:cSld name="Four Features - Bottom">
    <p:spTree>
      <p:nvGrpSpPr>
        <p:cNvPr id="1" name="Shape 564"/>
        <p:cNvGrpSpPr/>
        <p:nvPr/>
      </p:nvGrpSpPr>
      <p:grpSpPr>
        <a:xfrm>
          <a:off x="0" y="0"/>
          <a:ext cx="0" cy="0"/>
          <a:chOff x="0" y="0"/>
          <a:chExt cx="0" cy="0"/>
        </a:xfrm>
      </p:grpSpPr>
      <p:sp>
        <p:nvSpPr>
          <p:cNvPr id="37" name="Rectangle 36">
            <a:extLst>
              <a:ext uri="{FF2B5EF4-FFF2-40B4-BE49-F238E27FC236}">
                <a16:creationId xmlns:a16="http://schemas.microsoft.com/office/drawing/2014/main" id="{9D209D85-877F-4E76-B0C9-881DB269B6FB}"/>
              </a:ext>
            </a:extLst>
          </p:cNvPr>
          <p:cNvSpPr/>
          <p:nvPr userDrawn="1"/>
        </p:nvSpPr>
        <p:spPr bwMode="auto">
          <a:xfrm>
            <a:off x="1" y="487"/>
            <a:ext cx="7200789" cy="6857027"/>
          </a:xfrm>
          <a:prstGeom prst="rect">
            <a:avLst/>
          </a:prstGeom>
          <a:gradFill>
            <a:gsLst>
              <a:gs pos="0%">
                <a:srgbClr val="1A1B20"/>
              </a:gs>
              <a:gs pos="99%">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
                    <a:srgbClr val="FFFFFF"/>
                  </a:gs>
                </a:gsLst>
                <a:lin ang="5400000" scaled="0"/>
              </a:gradFill>
              <a:effectLst/>
              <a:uLnTx/>
              <a:uFillTx/>
              <a:latin typeface="Segoe UI"/>
              <a:ea typeface="Segoe UI" pitchFamily="34" charset="0"/>
              <a:cs typeface="Segoe UI" pitchFamily="34" charset="0"/>
            </a:endParaRPr>
          </a:p>
        </p:txBody>
      </p:sp>
      <p:pic>
        <p:nvPicPr>
          <p:cNvPr id="576" name="Google Shape;576;p38"/>
          <p:cNvPicPr preferRelativeResize="0"/>
          <p:nvPr/>
        </p:nvPicPr>
        <p:blipFill rotWithShape="1">
          <a:blip r:embed="rId2">
            <a:alphaModFix amt="30%"/>
          </a:blip>
          <a:srcRect/>
          <a:stretch/>
        </p:blipFill>
        <p:spPr>
          <a:xfrm>
            <a:off x="11153603" y="773646"/>
            <a:ext cx="5016492" cy="5016492"/>
          </a:xfrm>
          <a:prstGeom prst="rect">
            <a:avLst/>
          </a:prstGeom>
          <a:noFill/>
          <a:ln>
            <a:noFill/>
          </a:ln>
        </p:spPr>
      </p:pic>
      <p:cxnSp>
        <p:nvCxnSpPr>
          <p:cNvPr id="577" name="Google Shape;577;p38"/>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578" name="Google Shape;578;p38"/>
          <p:cNvPicPr preferRelativeResize="0"/>
          <p:nvPr/>
        </p:nvPicPr>
        <p:blipFill rotWithShape="1">
          <a:blip r:embed="rId2">
            <a:alphaModFix amt="30%"/>
          </a:blip>
          <a:srcRect/>
          <a:stretch/>
        </p:blipFill>
        <p:spPr>
          <a:xfrm>
            <a:off x="-4225469" y="-2535898"/>
            <a:ext cx="5016492" cy="5016492"/>
          </a:xfrm>
          <a:prstGeom prst="rect">
            <a:avLst/>
          </a:prstGeom>
          <a:noFill/>
          <a:ln>
            <a:noFill/>
          </a:ln>
        </p:spPr>
      </p:pic>
      <p:sp>
        <p:nvSpPr>
          <p:cNvPr id="579" name="Google Shape;579;p3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80" name="Google Shape;580;p38"/>
          <p:cNvSpPr txBox="1">
            <a:spLocks noGrp="1"/>
          </p:cNvSpPr>
          <p:nvPr>
            <p:ph type="title"/>
          </p:nvPr>
        </p:nvSpPr>
        <p:spPr>
          <a:xfrm>
            <a:off x="1072896" y="1377696"/>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1" name="Google Shape;581;p38"/>
          <p:cNvSpPr txBox="1">
            <a:spLocks noGrp="1"/>
          </p:cNvSpPr>
          <p:nvPr>
            <p:ph type="body" idx="2"/>
          </p:nvPr>
        </p:nvSpPr>
        <p:spPr>
          <a:xfrm>
            <a:off x="5254752" y="1487424"/>
            <a:ext cx="4047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82" name="Google Shape;582;p38"/>
          <p:cNvSpPr txBox="1">
            <a:spLocks noGrp="1"/>
          </p:cNvSpPr>
          <p:nvPr>
            <p:ph type="body" idx="3"/>
          </p:nvPr>
        </p:nvSpPr>
        <p:spPr>
          <a:xfrm>
            <a:off x="1170432"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3" name="Google Shape;583;p38"/>
          <p:cNvSpPr txBox="1">
            <a:spLocks noGrp="1"/>
          </p:cNvSpPr>
          <p:nvPr>
            <p:ph type="body" idx="4"/>
          </p:nvPr>
        </p:nvSpPr>
        <p:spPr>
          <a:xfrm>
            <a:off x="3742944"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4" name="Google Shape;584;p38"/>
          <p:cNvSpPr txBox="1">
            <a:spLocks noGrp="1"/>
          </p:cNvSpPr>
          <p:nvPr>
            <p:ph type="body" idx="5"/>
          </p:nvPr>
        </p:nvSpPr>
        <p:spPr>
          <a:xfrm>
            <a:off x="626668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5" name="Google Shape;585;p38"/>
          <p:cNvSpPr txBox="1">
            <a:spLocks noGrp="1"/>
          </p:cNvSpPr>
          <p:nvPr>
            <p:ph type="body" idx="6"/>
          </p:nvPr>
        </p:nvSpPr>
        <p:spPr>
          <a:xfrm>
            <a:off x="888796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6" name="Google Shape;586;p38"/>
          <p:cNvSpPr txBox="1">
            <a:spLocks noGrp="1"/>
          </p:cNvSpPr>
          <p:nvPr>
            <p:ph type="subTitle" idx="7"/>
          </p:nvPr>
        </p:nvSpPr>
        <p:spPr>
          <a:xfrm>
            <a:off x="2194560" y="3706368"/>
            <a:ext cx="1012000" cy="231600"/>
          </a:xfrm>
          <a:prstGeom prst="rect">
            <a:avLst/>
          </a:prstGeom>
        </p:spPr>
        <p:txBody>
          <a:bodyPr spcFirstLastPara="1" wrap="square" lIns="45700" tIns="18275" rIns="45700" bIns="18275" anchor="t" anchorCtr="0">
            <a:noAutofit/>
          </a:bodyPr>
          <a:lstStyle>
            <a:lvl1pPr marL="0" lvl="0" indent="0">
              <a:spcBef>
                <a:spcPts val="0"/>
              </a:spcBef>
              <a:spcAft>
                <a:spcPts val="0"/>
              </a:spcAft>
              <a:buClr>
                <a:schemeClr val="lt1"/>
              </a:buClr>
              <a:buSzPts val="800"/>
              <a:buNone/>
              <a:defRPr sz="1067" b="1" i="0">
                <a:solidFill>
                  <a:schemeClr val="lt1"/>
                </a:solidFill>
                <a:latin typeface="Helvetica" pitchFamily="2" charset="0"/>
              </a:defRPr>
            </a:lvl1pPr>
            <a:lvl2pPr lvl="1">
              <a:spcBef>
                <a:spcPts val="0"/>
              </a:spcBef>
              <a:spcAft>
                <a:spcPts val="0"/>
              </a:spcAft>
              <a:buClr>
                <a:schemeClr val="lt1"/>
              </a:buClr>
              <a:buSzPts val="800"/>
              <a:buNone/>
              <a:defRPr sz="1067">
                <a:solidFill>
                  <a:schemeClr val="lt1"/>
                </a:solidFill>
              </a:defRPr>
            </a:lvl2pPr>
            <a:lvl3pPr lvl="2">
              <a:spcBef>
                <a:spcPts val="0"/>
              </a:spcBef>
              <a:spcAft>
                <a:spcPts val="0"/>
              </a:spcAft>
              <a:buClr>
                <a:schemeClr val="lt1"/>
              </a:buClr>
              <a:buSzPts val="800"/>
              <a:buNone/>
              <a:defRPr sz="1067">
                <a:solidFill>
                  <a:schemeClr val="lt1"/>
                </a:solidFill>
              </a:defRPr>
            </a:lvl3pPr>
            <a:lvl4pPr lvl="3">
              <a:spcBef>
                <a:spcPts val="0"/>
              </a:spcBef>
              <a:spcAft>
                <a:spcPts val="0"/>
              </a:spcAft>
              <a:buClr>
                <a:schemeClr val="lt1"/>
              </a:buClr>
              <a:buSzPts val="800"/>
              <a:buNone/>
              <a:defRPr sz="1067">
                <a:solidFill>
                  <a:schemeClr val="lt1"/>
                </a:solidFill>
              </a:defRPr>
            </a:lvl4pPr>
            <a:lvl5pPr lvl="4">
              <a:spcBef>
                <a:spcPts val="0"/>
              </a:spcBef>
              <a:spcAft>
                <a:spcPts val="0"/>
              </a:spcAft>
              <a:buClr>
                <a:schemeClr val="lt1"/>
              </a:buClr>
              <a:buSzPts val="800"/>
              <a:buNone/>
              <a:defRPr sz="1067">
                <a:solidFill>
                  <a:schemeClr val="lt1"/>
                </a:solidFill>
              </a:defRPr>
            </a:lvl5pPr>
            <a:lvl6pPr lvl="5">
              <a:spcBef>
                <a:spcPts val="0"/>
              </a:spcBef>
              <a:spcAft>
                <a:spcPts val="0"/>
              </a:spcAft>
              <a:buClr>
                <a:schemeClr val="lt1"/>
              </a:buClr>
              <a:buSzPts val="800"/>
              <a:buNone/>
              <a:defRPr sz="1067">
                <a:solidFill>
                  <a:schemeClr val="lt1"/>
                </a:solidFill>
              </a:defRPr>
            </a:lvl6pPr>
            <a:lvl7pPr lvl="6">
              <a:spcBef>
                <a:spcPts val="0"/>
              </a:spcBef>
              <a:spcAft>
                <a:spcPts val="0"/>
              </a:spcAft>
              <a:buClr>
                <a:schemeClr val="lt1"/>
              </a:buClr>
              <a:buSzPts val="800"/>
              <a:buNone/>
              <a:defRPr sz="1067">
                <a:solidFill>
                  <a:schemeClr val="lt1"/>
                </a:solidFill>
              </a:defRPr>
            </a:lvl7pPr>
            <a:lvl8pPr lvl="7">
              <a:spcBef>
                <a:spcPts val="0"/>
              </a:spcBef>
              <a:spcAft>
                <a:spcPts val="0"/>
              </a:spcAft>
              <a:buClr>
                <a:schemeClr val="lt1"/>
              </a:buClr>
              <a:buSzPts val="800"/>
              <a:buNone/>
              <a:defRPr sz="1067">
                <a:solidFill>
                  <a:schemeClr val="lt1"/>
                </a:solidFill>
              </a:defRPr>
            </a:lvl8pPr>
            <a:lvl9pPr lvl="8">
              <a:spcBef>
                <a:spcPts val="0"/>
              </a:spcBef>
              <a:spcAft>
                <a:spcPts val="0"/>
              </a:spcAft>
              <a:buClr>
                <a:schemeClr val="lt1"/>
              </a:buClr>
              <a:buSzPts val="800"/>
              <a:buNone/>
              <a:defRPr sz="1067">
                <a:solidFill>
                  <a:schemeClr val="lt1"/>
                </a:solidFill>
              </a:defRPr>
            </a:lvl9pPr>
          </a:lstStyle>
          <a:p>
            <a:endParaRPr/>
          </a:p>
        </p:txBody>
      </p:sp>
      <p:sp>
        <p:nvSpPr>
          <p:cNvPr id="587" name="Google Shape;587;p38"/>
          <p:cNvSpPr txBox="1">
            <a:spLocks noGrp="1"/>
          </p:cNvSpPr>
          <p:nvPr>
            <p:ph type="subTitle" idx="8"/>
          </p:nvPr>
        </p:nvSpPr>
        <p:spPr>
          <a:xfrm>
            <a:off x="476707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8" name="Google Shape;588;p38"/>
          <p:cNvSpPr txBox="1">
            <a:spLocks noGrp="1"/>
          </p:cNvSpPr>
          <p:nvPr>
            <p:ph type="subTitle" idx="9"/>
          </p:nvPr>
        </p:nvSpPr>
        <p:spPr>
          <a:xfrm>
            <a:off x="732739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9" name="Google Shape;589;p38"/>
          <p:cNvSpPr txBox="1">
            <a:spLocks noGrp="1"/>
          </p:cNvSpPr>
          <p:nvPr>
            <p:ph type="subTitle" idx="13"/>
          </p:nvPr>
        </p:nvSpPr>
        <p:spPr>
          <a:xfrm>
            <a:off x="9899904"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34" name="Google Shape;268;p27">
            <a:extLst>
              <a:ext uri="{FF2B5EF4-FFF2-40B4-BE49-F238E27FC236}">
                <a16:creationId xmlns:a16="http://schemas.microsoft.com/office/drawing/2014/main" id="{928080BF-F9DA-2E4C-A63D-D9BE35945435}"/>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35" name="Google Shape;67;p15">
            <a:extLst>
              <a:ext uri="{FF2B5EF4-FFF2-40B4-BE49-F238E27FC236}">
                <a16:creationId xmlns:a16="http://schemas.microsoft.com/office/drawing/2014/main" id="{1C406079-9924-AB4F-BE36-22D2C3846BDD}"/>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36" name="Google Shape;56;p14">
            <a:extLst>
              <a:ext uri="{FF2B5EF4-FFF2-40B4-BE49-F238E27FC236}">
                <a16:creationId xmlns:a16="http://schemas.microsoft.com/office/drawing/2014/main" id="{C405A5E5-EE9A-E64C-A67D-343ED7FC022F}"/>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1207166307"/>
      </p:ext>
    </p:extLst>
  </p:cSld>
  <p:clrMapOvr>
    <a:masterClrMapping/>
  </p:clrMapOvr>
</p:sldLayout>
</file>

<file path=ppt/slideLayouts/slideLayout27.xml><?xml version="1.0" encoding="utf-8"?>
<p:sldLayout xmlns:a="http://purl.oclc.org/ooxml/drawingml/main" xmlns:r="http://purl.oclc.org/ooxml/officeDocument/relationships" xmlns:p="http://purl.oclc.org/ooxml/presentationml/main" showMasterSp="0" matchingName="Right-Side Copy">
  <p:cSld name="Right-Side Copy">
    <p:spTree>
      <p:nvGrpSpPr>
        <p:cNvPr id="1" name="Shape 594"/>
        <p:cNvGrpSpPr/>
        <p:nvPr/>
      </p:nvGrpSpPr>
      <p:grpSpPr>
        <a:xfrm>
          <a:off x="0" y="0"/>
          <a:ext cx="0" cy="0"/>
          <a:chOff x="0" y="0"/>
          <a:chExt cx="0" cy="0"/>
        </a:xfrm>
      </p:grpSpPr>
      <p:pic>
        <p:nvPicPr>
          <p:cNvPr id="598" name="Google Shape;598;p39"/>
          <p:cNvPicPr preferRelativeResize="0"/>
          <p:nvPr/>
        </p:nvPicPr>
        <p:blipFill>
          <a:blip r:embed="rId2">
            <a:alphaModFix/>
          </a:blip>
          <a:stretch>
            <a:fillRect/>
          </a:stretch>
        </p:blipFill>
        <p:spPr>
          <a:xfrm>
            <a:off x="-6206734" y="-1465367"/>
            <a:ext cx="9788731" cy="9788731"/>
          </a:xfrm>
          <a:prstGeom prst="rect">
            <a:avLst/>
          </a:prstGeom>
          <a:noFill/>
          <a:ln>
            <a:noFill/>
          </a:ln>
        </p:spPr>
      </p:pic>
      <p:sp>
        <p:nvSpPr>
          <p:cNvPr id="12" name="Google Shape;268;p27">
            <a:extLst>
              <a:ext uri="{FF2B5EF4-FFF2-40B4-BE49-F238E27FC236}">
                <a16:creationId xmlns:a16="http://schemas.microsoft.com/office/drawing/2014/main" id="{3C755F27-DA08-304E-BFC4-543F651D937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13" name="Google Shape;67;p15">
            <a:extLst>
              <a:ext uri="{FF2B5EF4-FFF2-40B4-BE49-F238E27FC236}">
                <a16:creationId xmlns:a16="http://schemas.microsoft.com/office/drawing/2014/main" id="{F9E1473B-9611-444E-B16A-C1BD19C6ECA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4" name="Google Shape;56;p14">
            <a:extLst>
              <a:ext uri="{FF2B5EF4-FFF2-40B4-BE49-F238E27FC236}">
                <a16:creationId xmlns:a16="http://schemas.microsoft.com/office/drawing/2014/main" id="{F707527A-2278-AD4B-BFC1-AC37DFB1F555}"/>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pic>
        <p:nvPicPr>
          <p:cNvPr id="599" name="Google Shape;599;p39"/>
          <p:cNvPicPr preferRelativeResize="0"/>
          <p:nvPr/>
        </p:nvPicPr>
        <p:blipFill rotWithShape="1">
          <a:blip r:embed="rId3">
            <a:alphaModFix amt="30%"/>
          </a:blip>
          <a:srcRect/>
          <a:stretch/>
        </p:blipFill>
        <p:spPr>
          <a:xfrm>
            <a:off x="-160795" y="920754"/>
            <a:ext cx="5016492" cy="5016492"/>
          </a:xfrm>
          <a:prstGeom prst="rect">
            <a:avLst/>
          </a:prstGeom>
          <a:noFill/>
          <a:ln>
            <a:noFill/>
          </a:ln>
        </p:spPr>
      </p:pic>
      <p:pic>
        <p:nvPicPr>
          <p:cNvPr id="600" name="Google Shape;600;p39"/>
          <p:cNvPicPr preferRelativeResize="0"/>
          <p:nvPr/>
        </p:nvPicPr>
        <p:blipFill>
          <a:blip r:embed="rId4">
            <a:alphaModFix/>
          </a:blip>
          <a:stretch>
            <a:fillRect/>
          </a:stretch>
        </p:blipFill>
        <p:spPr>
          <a:xfrm>
            <a:off x="2612367" y="418534"/>
            <a:ext cx="2463633" cy="2463633"/>
          </a:xfrm>
          <a:prstGeom prst="rect">
            <a:avLst/>
          </a:prstGeom>
          <a:noFill/>
          <a:ln>
            <a:noFill/>
          </a:ln>
        </p:spPr>
      </p:pic>
      <p:cxnSp>
        <p:nvCxnSpPr>
          <p:cNvPr id="601" name="Google Shape;601;p39"/>
          <p:cNvCxnSpPr/>
          <p:nvPr/>
        </p:nvCxnSpPr>
        <p:spPr>
          <a:xfrm>
            <a:off x="5917645" y="1244391"/>
            <a:ext cx="2760400" cy="0"/>
          </a:xfrm>
          <a:prstGeom prst="straightConnector1">
            <a:avLst/>
          </a:prstGeom>
          <a:noFill/>
          <a:ln w="12700" cap="flat" cmpd="sng">
            <a:solidFill>
              <a:srgbClr val="627597"/>
            </a:solidFill>
            <a:prstDash val="solid"/>
            <a:miter lim="800%"/>
            <a:headEnd type="none" w="sm" len="sm"/>
            <a:tailEnd type="none" w="sm" len="sm"/>
          </a:ln>
        </p:spPr>
      </p:cxnSp>
      <p:sp>
        <p:nvSpPr>
          <p:cNvPr id="602" name="Google Shape;602;p39"/>
          <p:cNvSpPr txBox="1">
            <a:spLocks noGrp="1"/>
          </p:cNvSpPr>
          <p:nvPr>
            <p:ph type="subTitle" idx="1"/>
          </p:nvPr>
        </p:nvSpPr>
        <p:spPr>
          <a:xfrm>
            <a:off x="5876544" y="999744"/>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603" name="Google Shape;603;p39"/>
          <p:cNvSpPr txBox="1">
            <a:spLocks noGrp="1"/>
          </p:cNvSpPr>
          <p:nvPr>
            <p:ph type="title"/>
          </p:nvPr>
        </p:nvSpPr>
        <p:spPr>
          <a:xfrm>
            <a:off x="5852160" y="154838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4" name="Google Shape;604;p39"/>
          <p:cNvSpPr txBox="1">
            <a:spLocks noGrp="1"/>
          </p:cNvSpPr>
          <p:nvPr>
            <p:ph type="body" idx="2"/>
          </p:nvPr>
        </p:nvSpPr>
        <p:spPr>
          <a:xfrm>
            <a:off x="5852160" y="3048000"/>
            <a:ext cx="4035600" cy="2536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393150120"/>
      </p:ext>
    </p:extLst>
  </p:cSld>
  <p:clrMapOvr>
    <a:masterClrMapping/>
  </p:clrMapOvr>
</p:sldLayout>
</file>

<file path=ppt/slideLayouts/slideLayout28.xml><?xml version="1.0" encoding="utf-8"?>
<p:sldLayout xmlns:a="http://purl.oclc.org/ooxml/drawingml/main" xmlns:r="http://purl.oclc.org/ooxml/officeDocument/relationships" xmlns:p="http://purl.oclc.org/ooxml/presentationml/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57281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9.xml><?xml version="1.0" encoding="utf-8"?>
<p:sldLayout xmlns:a="http://purl.oclc.org/ooxml/drawingml/main" xmlns:r="http://purl.oclc.org/ooxml/officeDocument/relationships" xmlns:p="http://purl.oclc.org/ooxml/presentationml/main" showMasterSp="0"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Lst>
          </p:cNvPr>
          <p:cNvSpPr/>
          <p:nvPr userDrawn="1"/>
        </p:nvSpPr>
        <p:spPr>
          <a:xfrm>
            <a:off x="0" y="1"/>
            <a:ext cx="12192000" cy="6857999"/>
          </a:xfrm>
          <a:prstGeom prst="rect">
            <a:avLst/>
          </a:prstGeom>
          <a:gradFill flip="none" rotWithShape="1">
            <a:gsLst>
              <a:gs pos="67%">
                <a:srgbClr val="1B1D30">
                  <a:alpha val="58%"/>
                </a:srgbClr>
              </a:gs>
              <a:gs pos="100%">
                <a:srgbClr val="2E3252">
                  <a:alpha val="0%"/>
                </a:srgbClr>
              </a:gs>
              <a:gs pos="15%">
                <a:srgbClr val="161828"/>
              </a:gs>
            </a:gsLst>
            <a:lin ang="0" scaled="0"/>
            <a:tileRect/>
          </a:gra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2"/>
            <a:ext cx="4794455" cy="166352"/>
          </a:xfrm>
          <a:prstGeom prst="rect">
            <a:avLst/>
          </a:prstGeom>
        </p:spPr>
        <p:txBody>
          <a:bodyPr wrap="square">
            <a:noAutofit/>
          </a:bodyPr>
          <a:lstStyle/>
          <a:p>
            <a:pPr algn="r">
              <a:lnSpc>
                <a:spcPct val="12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anchor="ctr"/>
          <a:lstStyle>
            <a:lvl1pPr marL="0" indent="0" algn="l" defTabSz="912971" rtl="0" eaLnBrk="1" latinLnBrk="0" hangingPunct="1">
              <a:lnSpc>
                <a:spcPct val="90%"/>
              </a:lnSpc>
              <a:spcBef>
                <a:spcPts val="999"/>
              </a:spcBef>
              <a:buFont typeface="Arial" panose="020B0604020202020204" pitchFamily="34" charset="0"/>
              <a:buNone/>
              <a:defRPr lang="en-US" sz="4500" b="1" kern="1200" dirty="0">
                <a:solidFill>
                  <a:schemeClr val="bg1"/>
                </a:solidFill>
                <a:effectLst>
                  <a:outerShdw blurRad="1270000" dist="914400" dir="8100000" algn="tr" rotWithShape="0">
                    <a:prstClr val="black">
                      <a:alpha val="40%"/>
                    </a:prstClr>
                  </a:outerShdw>
                </a:effectLst>
                <a:latin typeface="Helvetica" pitchFamily="2" charset="0"/>
                <a:ea typeface="+mn-ea"/>
                <a:cs typeface="+mn-cs"/>
              </a:defRPr>
            </a:lvl1pPr>
          </a:lstStyle>
          <a:p>
            <a:r>
              <a:rPr lang="en-US"/>
              <a:t>Click to edit Master title style</a:t>
            </a:r>
          </a:p>
        </p:txBody>
      </p:sp>
    </p:spTree>
    <p:extLst>
      <p:ext uri="{BB962C8B-B14F-4D97-AF65-F5344CB8AC3E}">
        <p14:creationId xmlns:p14="http://schemas.microsoft.com/office/powerpoint/2010/main" val="3398574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http://schemas.openxmlformats.org/drawingml/2006/main" xmlns:r="http://schemas.openxmlformats.org/officeDocument/2006/relationships" xmlns:p="http://schemas.openxmlformats.org/presentationml/2006/main">
      <p:transition spd="slow">
        <p:fade/>
      </p:transition>
    </mc:Fallback>
  </mc:AlternateContent>
</p:sldLayout>
</file>

<file path=ppt/slideLayouts/slideLayout3.xml><?xml version="1.0" encoding="utf-8"?>
<p:sldLayout xmlns:a="http://purl.oclc.org/ooxml/drawingml/main" xmlns:r="http://purl.oclc.org/ooxml/officeDocument/relationships" xmlns:p="http://purl.oclc.org/ooxml/presentationml/main" showMasterSp="0" matchingName="End Slide">
  <p:cSld name="End Slide">
    <p:spTree>
      <p:nvGrpSpPr>
        <p:cNvPr id="1" name="Shape 76"/>
        <p:cNvGrpSpPr/>
        <p:nvPr/>
      </p:nvGrpSpPr>
      <p:grpSpPr>
        <a:xfrm>
          <a:off x="0" y="0"/>
          <a:ext cx="0" cy="0"/>
          <a:chOff x="0" y="0"/>
          <a:chExt cx="0" cy="0"/>
        </a:xfrm>
      </p:grpSpPr>
      <p:pic>
        <p:nvPicPr>
          <p:cNvPr id="77" name="Google Shape;77;p16" descr="A picture containing logo&#10;&#10;Description automatically generated"/>
          <p:cNvPicPr preferRelativeResize="0"/>
          <p:nvPr/>
        </p:nvPicPr>
        <p:blipFill rotWithShape="1">
          <a:blip r:embed="rId2">
            <a:alphaModFix/>
          </a:blip>
          <a:srcRect/>
          <a:stretch/>
        </p:blipFill>
        <p:spPr>
          <a:xfrm>
            <a:off x="1" y="1"/>
            <a:ext cx="7846684" cy="6858001"/>
          </a:xfrm>
          <a:prstGeom prst="rect">
            <a:avLst/>
          </a:prstGeom>
          <a:noFill/>
          <a:ln>
            <a:noFill/>
          </a:ln>
        </p:spPr>
      </p:pic>
      <p:sp>
        <p:nvSpPr>
          <p:cNvPr id="78" name="Google Shape;78;p16"/>
          <p:cNvSpPr/>
          <p:nvPr/>
        </p:nvSpPr>
        <p:spPr>
          <a:xfrm>
            <a:off x="2346971" y="2190768"/>
            <a:ext cx="4869200" cy="3816800"/>
          </a:xfrm>
          <a:prstGeom prst="roundRect">
            <a:avLst>
              <a:gd name="adj" fmla="val 371"/>
            </a:avLst>
          </a:prstGeom>
          <a:solidFill>
            <a:srgbClr val="161828"/>
          </a:solidFill>
          <a:ln>
            <a:noFill/>
          </a:ln>
          <a:effectLst>
            <a:outerShdw blurRad="1270000" dist="2540000" dir="7800000" sx="90%" sy="90%" algn="tr"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79" name="Google Shape;79;p16"/>
          <p:cNvSpPr/>
          <p:nvPr/>
        </p:nvSpPr>
        <p:spPr>
          <a:xfrm rot="10800000">
            <a:off x="7216169" y="2190664"/>
            <a:ext cx="3778400" cy="3816800"/>
          </a:xfrm>
          <a:prstGeom prst="roundRect">
            <a:avLst>
              <a:gd name="adj" fmla="val 371"/>
            </a:avLst>
          </a:prstGeom>
          <a:gradFill>
            <a:gsLst>
              <a:gs pos="0%">
                <a:schemeClr val="accent2"/>
              </a:gs>
              <a:gs pos="100%">
                <a:srgbClr val="28AFEA"/>
              </a:gs>
            </a:gsLst>
            <a:lin ang="5400012"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80" name="Google Shape;80;p16"/>
          <p:cNvPicPr preferRelativeResize="0"/>
          <p:nvPr/>
        </p:nvPicPr>
        <p:blipFill rotWithShape="1">
          <a:blip r:embed="rId3">
            <a:alphaModFix amt="30%"/>
          </a:blip>
          <a:srcRect/>
          <a:stretch/>
        </p:blipFill>
        <p:spPr>
          <a:xfrm>
            <a:off x="11443030" y="2190769"/>
            <a:ext cx="5016492" cy="5016492"/>
          </a:xfrm>
          <a:prstGeom prst="rect">
            <a:avLst/>
          </a:prstGeom>
          <a:noFill/>
          <a:ln>
            <a:noFill/>
          </a:ln>
        </p:spPr>
      </p:pic>
      <p:sp>
        <p:nvSpPr>
          <p:cNvPr id="81" name="Google Shape;81;p16"/>
          <p:cNvSpPr/>
          <p:nvPr/>
        </p:nvSpPr>
        <p:spPr>
          <a:xfrm rot="10800000">
            <a:off x="11419233" y="300"/>
            <a:ext cx="97600" cy="18816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pic>
        <p:nvPicPr>
          <p:cNvPr id="87" name="Google Shape;87;p16"/>
          <p:cNvPicPr preferRelativeResize="0"/>
          <p:nvPr/>
        </p:nvPicPr>
        <p:blipFill rotWithShape="1">
          <a:blip r:embed="rId4">
            <a:alphaModFix/>
          </a:blip>
          <a:srcRect/>
          <a:stretch/>
        </p:blipFill>
        <p:spPr>
          <a:xfrm>
            <a:off x="7634501" y="2601357"/>
            <a:ext cx="254409" cy="254409"/>
          </a:xfrm>
          <a:prstGeom prst="rect">
            <a:avLst/>
          </a:prstGeom>
          <a:noFill/>
          <a:ln>
            <a:noFill/>
          </a:ln>
        </p:spPr>
      </p:pic>
      <p:sp>
        <p:nvSpPr>
          <p:cNvPr id="88" name="Google Shape;88;p16"/>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33" tIns="11933" rIns="11933" bIns="11933" anchor="ctr" anchorCtr="0">
            <a:noAutofit/>
          </a:bodyPr>
          <a:lstStyle/>
          <a:p>
            <a:pPr marL="0" marR="0" lvl="0" indent="0" algn="ctr" rtl="0">
              <a:spcBef>
                <a:spcPts val="0"/>
              </a:spcBef>
              <a:spcAft>
                <a:spcPts val="0"/>
              </a:spcAft>
              <a:buNone/>
            </a:pPr>
            <a:endParaRPr sz="933" b="0" i="0">
              <a:solidFill>
                <a:srgbClr val="595959"/>
              </a:solidFill>
              <a:latin typeface="Helvetica" pitchFamily="2" charset="0"/>
              <a:ea typeface="Gill Sans"/>
              <a:cs typeface="Gill Sans"/>
              <a:sym typeface="Gill Sans"/>
            </a:endParaRPr>
          </a:p>
        </p:txBody>
      </p:sp>
    </p:spTree>
    <p:extLst>
      <p:ext uri="{BB962C8B-B14F-4D97-AF65-F5344CB8AC3E}">
        <p14:creationId xmlns:p14="http://schemas.microsoft.com/office/powerpoint/2010/main" val="3946839025"/>
      </p:ext>
    </p:extLst>
  </p:cSld>
  <p:clrMapOvr>
    <a:masterClrMapping/>
  </p:clrMapOvr>
</p:sldLayout>
</file>

<file path=ppt/slideLayouts/slideLayout30.xml><?xml version="1.0" encoding="utf-8"?>
<p:sldLayout xmlns:a="http://purl.oclc.org/ooxml/drawingml/main" xmlns:r="http://purl.oclc.org/ooxml/officeDocument/relationships" xmlns:p="http://purl.oclc.org/ooxml/presentationml/main" showMasterSp="0" matchingName="Subsection Cover B">
  <p:cSld name="Subsection Cover B">
    <p:spTree>
      <p:nvGrpSpPr>
        <p:cNvPr id="1" name="Shape 53"/>
        <p:cNvGrpSpPr/>
        <p:nvPr/>
      </p:nvGrpSpPr>
      <p:grpSpPr>
        <a:xfrm>
          <a:off x="0" y="0"/>
          <a:ext cx="0" cy="0"/>
          <a:chOff x="0" y="0"/>
          <a:chExt cx="0" cy="0"/>
        </a:xfrm>
      </p:grpSpPr>
      <p:sp>
        <p:nvSpPr>
          <p:cNvPr id="54" name="Google Shape;54;p14"/>
          <p:cNvSpPr/>
          <p:nvPr/>
        </p:nvSpPr>
        <p:spPr>
          <a:xfrm>
            <a:off x="0" y="1"/>
            <a:ext cx="12192000" cy="6858000"/>
          </a:xfrm>
          <a:prstGeom prst="rect">
            <a:avLst/>
          </a:prstGeom>
          <a:gradFill>
            <a:gsLst>
              <a:gs pos="0%">
                <a:srgbClr val="161828"/>
              </a:gs>
              <a:gs pos="15%">
                <a:srgbClr val="161828"/>
              </a:gs>
              <a:gs pos="67%">
                <a:srgbClr val="1B1D30">
                  <a:alpha val="57.647%"/>
                </a:srgbClr>
              </a:gs>
              <a:gs pos="100%">
                <a:srgbClr val="2E325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cxnSp>
        <p:nvCxnSpPr>
          <p:cNvPr id="55" name="Google Shape;55;p14"/>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56" name="Google Shape;56;p14"/>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
        <p:nvSpPr>
          <p:cNvPr id="57" name="Google Shape;57;p14"/>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u="none" strike="noStrike" cap="none">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u="none" strike="noStrike" cap="none">
              <a:solidFill>
                <a:schemeClr val="lt1"/>
              </a:solidFill>
              <a:latin typeface="Helvetica" pitchFamily="2" charset="0"/>
              <a:ea typeface="Helvetica Neue"/>
              <a:cs typeface="Helvetica Neue"/>
              <a:sym typeface="Helvetica Neue"/>
            </a:endParaRPr>
          </a:p>
        </p:txBody>
      </p:sp>
      <p:sp>
        <p:nvSpPr>
          <p:cNvPr id="58" name="Google Shape;58;p14"/>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r>
              <a:rPr lang="en" sz="667" b="0" i="0">
                <a:solidFill>
                  <a:schemeClr val="lt1"/>
                </a:solidFill>
                <a:latin typeface="Helvetica" pitchFamily="2" charset="0"/>
                <a:ea typeface="Helvetica Neue"/>
                <a:cs typeface="Helvetica Neue"/>
                <a:sym typeface="Helvetica Neue"/>
              </a:rPr>
              <a:t>1</a:t>
            </a:r>
            <a:endParaRPr sz="933" b="0" i="0">
              <a:latin typeface="Helvetica" pitchFamily="2" charset="0"/>
            </a:endParaRPr>
          </a:p>
        </p:txBody>
      </p:sp>
      <p:cxnSp>
        <p:nvCxnSpPr>
          <p:cNvPr id="59" name="Google Shape;59;p14"/>
          <p:cNvCxnSpPr/>
          <p:nvPr/>
        </p:nvCxnSpPr>
        <p:spPr>
          <a:xfrm>
            <a:off x="1685760" y="1971372"/>
            <a:ext cx="2760400" cy="0"/>
          </a:xfrm>
          <a:prstGeom prst="straightConnector1">
            <a:avLst/>
          </a:prstGeom>
          <a:noFill/>
          <a:ln w="12700" cap="flat" cmpd="sng">
            <a:solidFill>
              <a:schemeClr val="lt1"/>
            </a:solidFill>
            <a:prstDash val="solid"/>
            <a:miter lim="800%"/>
            <a:headEnd type="none" w="sm" len="sm"/>
            <a:tailEnd type="none" w="sm" len="sm"/>
          </a:ln>
        </p:spPr>
      </p:cxnSp>
      <p:pic>
        <p:nvPicPr>
          <p:cNvPr id="60" name="Google Shape;60;p14"/>
          <p:cNvPicPr preferRelativeResize="0"/>
          <p:nvPr/>
        </p:nvPicPr>
        <p:blipFill rotWithShape="1">
          <a:blip r:embed="rId2">
            <a:alphaModFix amt="30%"/>
          </a:blip>
          <a:srcRect/>
          <a:stretch/>
        </p:blipFill>
        <p:spPr>
          <a:xfrm>
            <a:off x="-4218439" y="920754"/>
            <a:ext cx="5016492" cy="5016492"/>
          </a:xfrm>
          <a:prstGeom prst="rect">
            <a:avLst/>
          </a:prstGeom>
          <a:noFill/>
          <a:ln>
            <a:noFill/>
          </a:ln>
        </p:spPr>
      </p:pic>
      <p:pic>
        <p:nvPicPr>
          <p:cNvPr id="61" name="Google Shape;61;p14"/>
          <p:cNvPicPr preferRelativeResize="0"/>
          <p:nvPr/>
        </p:nvPicPr>
        <p:blipFill rotWithShape="1">
          <a:blip r:embed="rId3">
            <a:alphaModFix/>
          </a:blip>
          <a:srcRect r="0.891%"/>
          <a:stretch/>
        </p:blipFill>
        <p:spPr>
          <a:xfrm>
            <a:off x="5154968" y="0"/>
            <a:ext cx="7037033" cy="6857997"/>
          </a:xfrm>
          <a:prstGeom prst="rect">
            <a:avLst/>
          </a:prstGeom>
          <a:noFill/>
          <a:ln>
            <a:noFill/>
          </a:ln>
        </p:spPr>
      </p:pic>
      <p:sp>
        <p:nvSpPr>
          <p:cNvPr id="62" name="Google Shape;62;p14"/>
          <p:cNvSpPr/>
          <p:nvPr/>
        </p:nvSpPr>
        <p:spPr>
          <a:xfrm rot="10800000">
            <a:off x="1331867" y="333"/>
            <a:ext cx="97600" cy="45356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63" name="Google Shape;63;p14"/>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4" name="Google Shape;64;p14"/>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3125306641"/>
      </p:ext>
    </p:extLst>
  </p:cSld>
  <p:clrMapOvr>
    <a:masterClrMapping/>
  </p:clrMapOvr>
</p:sldLayout>
</file>

<file path=ppt/slideLayouts/slideLayout31.xml><?xml version="1.0" encoding="utf-8"?>
<p:sldLayout xmlns:a="http://purl.oclc.org/ooxml/drawingml/main" xmlns:r="http://purl.oclc.org/ooxml/officeDocument/relationships" xmlns:p="http://purl.oclc.org/ooxml/presentationml/main" showMasterSp="0" matchingName="End Slide">
  <p:cSld name="End Slide">
    <p:spTree>
      <p:nvGrpSpPr>
        <p:cNvPr id="1" name="Shape 76"/>
        <p:cNvGrpSpPr/>
        <p:nvPr/>
      </p:nvGrpSpPr>
      <p:grpSpPr>
        <a:xfrm>
          <a:off x="0" y="0"/>
          <a:ext cx="0" cy="0"/>
          <a:chOff x="0" y="0"/>
          <a:chExt cx="0" cy="0"/>
        </a:xfrm>
      </p:grpSpPr>
      <p:pic>
        <p:nvPicPr>
          <p:cNvPr id="77" name="Google Shape;77;p16" descr="A picture containing logo&#10;&#10;Description automatically generated"/>
          <p:cNvPicPr preferRelativeResize="0"/>
          <p:nvPr/>
        </p:nvPicPr>
        <p:blipFill rotWithShape="1">
          <a:blip r:embed="rId2">
            <a:alphaModFix/>
          </a:blip>
          <a:srcRect/>
          <a:stretch/>
        </p:blipFill>
        <p:spPr>
          <a:xfrm>
            <a:off x="1" y="1"/>
            <a:ext cx="7846684" cy="6858001"/>
          </a:xfrm>
          <a:prstGeom prst="rect">
            <a:avLst/>
          </a:prstGeom>
          <a:noFill/>
          <a:ln>
            <a:noFill/>
          </a:ln>
        </p:spPr>
      </p:pic>
      <p:sp>
        <p:nvSpPr>
          <p:cNvPr id="78" name="Google Shape;78;p16"/>
          <p:cNvSpPr/>
          <p:nvPr/>
        </p:nvSpPr>
        <p:spPr>
          <a:xfrm>
            <a:off x="2346971" y="2190768"/>
            <a:ext cx="4869200" cy="3816800"/>
          </a:xfrm>
          <a:prstGeom prst="roundRect">
            <a:avLst>
              <a:gd name="adj" fmla="val 371"/>
            </a:avLst>
          </a:prstGeom>
          <a:solidFill>
            <a:srgbClr val="161828"/>
          </a:solidFill>
          <a:ln>
            <a:noFill/>
          </a:ln>
          <a:effectLst>
            <a:outerShdw blurRad="1270000" dist="2540000" dir="7800000" sx="90%" sy="90%" algn="tr"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79" name="Google Shape;79;p16"/>
          <p:cNvSpPr/>
          <p:nvPr/>
        </p:nvSpPr>
        <p:spPr>
          <a:xfrm rot="10800000">
            <a:off x="7216169" y="2190664"/>
            <a:ext cx="3778400" cy="3816800"/>
          </a:xfrm>
          <a:prstGeom prst="roundRect">
            <a:avLst>
              <a:gd name="adj" fmla="val 371"/>
            </a:avLst>
          </a:prstGeom>
          <a:gradFill>
            <a:gsLst>
              <a:gs pos="0%">
                <a:schemeClr val="accent2"/>
              </a:gs>
              <a:gs pos="100%">
                <a:srgbClr val="28AFEA"/>
              </a:gs>
            </a:gsLst>
            <a:lin ang="5400012"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80" name="Google Shape;80;p16"/>
          <p:cNvPicPr preferRelativeResize="0"/>
          <p:nvPr/>
        </p:nvPicPr>
        <p:blipFill rotWithShape="1">
          <a:blip r:embed="rId3">
            <a:alphaModFix amt="30%"/>
          </a:blip>
          <a:srcRect/>
          <a:stretch/>
        </p:blipFill>
        <p:spPr>
          <a:xfrm>
            <a:off x="11443030" y="2190769"/>
            <a:ext cx="5016492" cy="5016492"/>
          </a:xfrm>
          <a:prstGeom prst="rect">
            <a:avLst/>
          </a:prstGeom>
          <a:noFill/>
          <a:ln>
            <a:noFill/>
          </a:ln>
        </p:spPr>
      </p:pic>
      <p:sp>
        <p:nvSpPr>
          <p:cNvPr id="81" name="Google Shape;81;p16"/>
          <p:cNvSpPr/>
          <p:nvPr/>
        </p:nvSpPr>
        <p:spPr>
          <a:xfrm rot="10800000">
            <a:off x="11419233" y="300"/>
            <a:ext cx="97600" cy="18816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82" name="Google Shape;82;p16"/>
          <p:cNvSpPr txBox="1">
            <a:spLocks noGrp="1"/>
          </p:cNvSpPr>
          <p:nvPr>
            <p:ph type="title"/>
          </p:nvPr>
        </p:nvSpPr>
        <p:spPr>
          <a:xfrm>
            <a:off x="7022592" y="707136"/>
            <a:ext cx="3974400" cy="1036400"/>
          </a:xfrm>
          <a:prstGeom prst="rect">
            <a:avLst/>
          </a:prstGeom>
        </p:spPr>
        <p:txBody>
          <a:bodyPr spcFirstLastPara="1" wrap="square" lIns="45700" tIns="18275" rIns="45700" bIns="18275" anchor="t" anchorCtr="0">
            <a:noAutofit/>
          </a:bodyPr>
          <a:lstStyle>
            <a:lvl1pPr lvl="0" algn="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6"/>
          <p:cNvSpPr txBox="1">
            <a:spLocks noGrp="1"/>
          </p:cNvSpPr>
          <p:nvPr>
            <p:ph type="title" idx="2"/>
          </p:nvPr>
        </p:nvSpPr>
        <p:spPr>
          <a:xfrm>
            <a:off x="2804160" y="2572512"/>
            <a:ext cx="3804000" cy="10972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84" name="Google Shape;84;p16"/>
          <p:cNvSpPr txBox="1">
            <a:spLocks noGrp="1"/>
          </p:cNvSpPr>
          <p:nvPr>
            <p:ph type="body" idx="1"/>
          </p:nvPr>
        </p:nvSpPr>
        <p:spPr>
          <a:xfrm>
            <a:off x="2791968" y="3742944"/>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5" name="Google Shape;85;p16"/>
          <p:cNvSpPr txBox="1">
            <a:spLocks noGrp="1"/>
          </p:cNvSpPr>
          <p:nvPr>
            <p:ph type="body" idx="3"/>
          </p:nvPr>
        </p:nvSpPr>
        <p:spPr>
          <a:xfrm>
            <a:off x="7985760" y="2633472"/>
            <a:ext cx="1865200" cy="244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86" name="Google Shape;86;p16"/>
          <p:cNvSpPr txBox="1">
            <a:spLocks noGrp="1"/>
          </p:cNvSpPr>
          <p:nvPr>
            <p:ph type="body" idx="4"/>
          </p:nvPr>
        </p:nvSpPr>
        <p:spPr>
          <a:xfrm>
            <a:off x="7985760" y="3060192"/>
            <a:ext cx="1840800" cy="2440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pic>
        <p:nvPicPr>
          <p:cNvPr id="87" name="Google Shape;87;p16"/>
          <p:cNvPicPr preferRelativeResize="0"/>
          <p:nvPr/>
        </p:nvPicPr>
        <p:blipFill rotWithShape="1">
          <a:blip r:embed="rId4">
            <a:alphaModFix/>
          </a:blip>
          <a:srcRect/>
          <a:stretch/>
        </p:blipFill>
        <p:spPr>
          <a:xfrm>
            <a:off x="7634501" y="2601357"/>
            <a:ext cx="254409" cy="254409"/>
          </a:xfrm>
          <a:prstGeom prst="rect">
            <a:avLst/>
          </a:prstGeom>
          <a:noFill/>
          <a:ln>
            <a:noFill/>
          </a:ln>
        </p:spPr>
      </p:pic>
      <p:sp>
        <p:nvSpPr>
          <p:cNvPr id="88" name="Google Shape;88;p16"/>
          <p:cNvSpPr/>
          <p:nvPr/>
        </p:nvSpPr>
        <p:spPr>
          <a:xfrm>
            <a:off x="7613708" y="3102871"/>
            <a:ext cx="296424" cy="194256"/>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lt1"/>
          </a:solidFill>
          <a:ln>
            <a:noFill/>
          </a:ln>
        </p:spPr>
        <p:txBody>
          <a:bodyPr spcFirstLastPara="1" wrap="square" lIns="11933" tIns="11933" rIns="11933" bIns="11933" anchor="ctr" anchorCtr="0">
            <a:noAutofit/>
          </a:bodyPr>
          <a:lstStyle/>
          <a:p>
            <a:pPr marL="0" marR="0" lvl="0" indent="0" algn="ctr" rtl="0">
              <a:spcBef>
                <a:spcPts val="0"/>
              </a:spcBef>
              <a:spcAft>
                <a:spcPts val="0"/>
              </a:spcAft>
              <a:buNone/>
            </a:pPr>
            <a:endParaRPr sz="933" b="0" i="0">
              <a:solidFill>
                <a:srgbClr val="595959"/>
              </a:solidFill>
              <a:latin typeface="Helvetica" pitchFamily="2" charset="0"/>
              <a:ea typeface="Gill Sans"/>
              <a:cs typeface="Gill Sans"/>
              <a:sym typeface="Gill Sans"/>
            </a:endParaRPr>
          </a:p>
        </p:txBody>
      </p:sp>
    </p:spTree>
    <p:extLst>
      <p:ext uri="{BB962C8B-B14F-4D97-AF65-F5344CB8AC3E}">
        <p14:creationId xmlns:p14="http://schemas.microsoft.com/office/powerpoint/2010/main" val="1336880781"/>
      </p:ext>
    </p:extLst>
  </p:cSld>
  <p:clrMapOvr>
    <a:masterClrMapping/>
  </p:clrMapOvr>
</p:sldLayout>
</file>

<file path=ppt/slideLayouts/slideLayout32.xml><?xml version="1.0" encoding="utf-8"?>
<p:sldLayout xmlns:a="http://purl.oclc.org/ooxml/drawingml/main" xmlns:r="http://purl.oclc.org/ooxml/officeDocument/relationships" xmlns:p="http://purl.oclc.org/ooxml/presentationml/main" showMasterSp="0" matchingName="Laptop Screen">
  <p:cSld name="Laptop Screen">
    <p:spTree>
      <p:nvGrpSpPr>
        <p:cNvPr id="1" name="Shape 89"/>
        <p:cNvGrpSpPr/>
        <p:nvPr/>
      </p:nvGrpSpPr>
      <p:grpSpPr>
        <a:xfrm>
          <a:off x="0" y="0"/>
          <a:ext cx="0" cy="0"/>
          <a:chOff x="0" y="0"/>
          <a:chExt cx="0" cy="0"/>
        </a:xfrm>
      </p:grpSpPr>
      <p:sp>
        <p:nvSpPr>
          <p:cNvPr id="90" name="Google Shape;90;p17"/>
          <p:cNvSpPr/>
          <p:nvPr/>
        </p:nvSpPr>
        <p:spPr>
          <a:xfrm>
            <a:off x="771253" y="3384321"/>
            <a:ext cx="10648400" cy="8794800"/>
          </a:xfrm>
          <a:prstGeom prst="ellipse">
            <a:avLst/>
          </a:prstGeom>
          <a:gradFill>
            <a:gsLst>
              <a:gs pos="0%">
                <a:srgbClr val="D59DFF">
                  <a:alpha val="9.803%"/>
                </a:srgbClr>
              </a:gs>
              <a:gs pos="79%">
                <a:srgbClr val="1F9CF0"/>
              </a:gs>
              <a:gs pos="100%">
                <a:srgbClr val="1F9CF0"/>
              </a:gs>
            </a:gsLst>
            <a:lin ang="5400012"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91" name="Google Shape;91;p17"/>
          <p:cNvPicPr preferRelativeResize="0"/>
          <p:nvPr/>
        </p:nvPicPr>
        <p:blipFill rotWithShape="1">
          <a:blip r:embed="rId2">
            <a:alphaModFix/>
          </a:blip>
          <a:srcRect/>
          <a:stretch/>
        </p:blipFill>
        <p:spPr>
          <a:xfrm>
            <a:off x="2512548" y="2210315"/>
            <a:ext cx="7155829" cy="3910328"/>
          </a:xfrm>
          <a:prstGeom prst="rect">
            <a:avLst/>
          </a:prstGeom>
          <a:noFill/>
          <a:ln>
            <a:noFill/>
          </a:ln>
          <a:effectLst>
            <a:outerShdw blurRad="1270000" sx="90%" sy="-19%" rotWithShape="0">
              <a:srgbClr val="000000">
                <a:alpha val="40%"/>
              </a:srgbClr>
            </a:outerShdw>
          </a:effectLst>
        </p:spPr>
      </p:pic>
      <p:sp>
        <p:nvSpPr>
          <p:cNvPr id="92" name="Google Shape;92;p17"/>
          <p:cNvSpPr/>
          <p:nvPr/>
        </p:nvSpPr>
        <p:spPr>
          <a:xfrm>
            <a:off x="965461" y="2267483"/>
            <a:ext cx="2126800" cy="1116800"/>
          </a:xfrm>
          <a:prstGeom prst="wedgeRectCallout">
            <a:avLst>
              <a:gd name="adj1" fmla="val 72666"/>
              <a:gd name="adj2" fmla="val 36106"/>
            </a:avLst>
          </a:prstGeom>
          <a:gradFill>
            <a:gsLst>
              <a:gs pos="0%">
                <a:srgbClr val="1F9CF0"/>
              </a:gs>
              <a:gs pos="2%">
                <a:srgbClr val="1F9CF0"/>
              </a:gs>
              <a:gs pos="100%">
                <a:srgbClr val="9477E2">
                  <a:alpha val="20%"/>
                </a:srgbClr>
              </a:gs>
            </a:gsLst>
            <a:lin ang="2700006" scaled="0"/>
          </a:gradFill>
          <a:ln>
            <a:noFill/>
          </a:ln>
          <a:effectLst>
            <a:outerShdw blurRad="1270000" dist="1384300" dir="2700000" sx="75%" sy="75%" algn="tl"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200" b="0" i="0">
              <a:solidFill>
                <a:schemeClr val="lt1"/>
              </a:solidFill>
              <a:latin typeface="Helvetica" pitchFamily="2" charset="0"/>
              <a:ea typeface="Calibri"/>
              <a:cs typeface="Calibri"/>
              <a:sym typeface="Calibri"/>
            </a:endParaRPr>
          </a:p>
        </p:txBody>
      </p:sp>
      <p:sp>
        <p:nvSpPr>
          <p:cNvPr id="93" name="Google Shape;93;p17"/>
          <p:cNvSpPr/>
          <p:nvPr/>
        </p:nvSpPr>
        <p:spPr>
          <a:xfrm>
            <a:off x="965461" y="3909925"/>
            <a:ext cx="2126800" cy="1059600"/>
          </a:xfrm>
          <a:prstGeom prst="wedgeRectCallout">
            <a:avLst>
              <a:gd name="adj1" fmla="val 74259"/>
              <a:gd name="adj2" fmla="val -62681"/>
            </a:avLst>
          </a:prstGeom>
          <a:gradFill>
            <a:gsLst>
              <a:gs pos="0%">
                <a:srgbClr val="1F9CF0"/>
              </a:gs>
              <a:gs pos="100%">
                <a:srgbClr val="9477E2">
                  <a:alpha val="20%"/>
                </a:srgbClr>
              </a:gs>
            </a:gsLst>
            <a:lin ang="2700006" scaled="0"/>
          </a:gradFill>
          <a:ln>
            <a:noFill/>
          </a:ln>
          <a:effectLst>
            <a:outerShdw blurRad="1270000" dist="685800" dir="18900000" sx="85%" sy="85%" algn="bl"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200" b="0" i="0">
              <a:solidFill>
                <a:schemeClr val="lt1"/>
              </a:solidFill>
              <a:latin typeface="Helvetica" pitchFamily="2" charset="0"/>
              <a:ea typeface="Calibri"/>
              <a:cs typeface="Calibri"/>
              <a:sym typeface="Calibri"/>
            </a:endParaRPr>
          </a:p>
        </p:txBody>
      </p:sp>
      <p:sp>
        <p:nvSpPr>
          <p:cNvPr id="94" name="Google Shape;94;p17"/>
          <p:cNvSpPr/>
          <p:nvPr/>
        </p:nvSpPr>
        <p:spPr>
          <a:xfrm>
            <a:off x="9099824" y="2267483"/>
            <a:ext cx="2126800" cy="1116800"/>
          </a:xfrm>
          <a:prstGeom prst="wedgeRectCallout">
            <a:avLst>
              <a:gd name="adj1" fmla="val -82756"/>
              <a:gd name="adj2" fmla="val -6358"/>
            </a:avLst>
          </a:prstGeom>
          <a:gradFill>
            <a:gsLst>
              <a:gs pos="0%">
                <a:srgbClr val="9477E2">
                  <a:alpha val="20%"/>
                </a:srgbClr>
              </a:gs>
              <a:gs pos="100%">
                <a:schemeClr val="accent2"/>
              </a:gs>
            </a:gsLst>
            <a:lin ang="0" scaled="0"/>
          </a:gradFill>
          <a:ln>
            <a:noFill/>
          </a:ln>
          <a:effectLst>
            <a:outerShdw blurRad="1270000" dist="1016000" dir="8100000" sx="86%" sy="86%" algn="tr"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95" name="Google Shape;95;p17"/>
          <p:cNvCxnSpPr/>
          <p:nvPr/>
        </p:nvCxnSpPr>
        <p:spPr>
          <a:xfrm>
            <a:off x="4715777" y="817736"/>
            <a:ext cx="2760400" cy="0"/>
          </a:xfrm>
          <a:prstGeom prst="straightConnector1">
            <a:avLst/>
          </a:prstGeom>
          <a:noFill/>
          <a:ln w="12700" cap="flat" cmpd="sng">
            <a:solidFill>
              <a:srgbClr val="627597"/>
            </a:solidFill>
            <a:prstDash val="solid"/>
            <a:miter lim="800%"/>
            <a:headEnd type="none" w="sm" len="sm"/>
            <a:tailEnd type="none" w="sm" len="sm"/>
          </a:ln>
        </p:spPr>
      </p:cxnSp>
      <p:sp>
        <p:nvSpPr>
          <p:cNvPr id="96" name="Google Shape;96;p17"/>
          <p:cNvSpPr/>
          <p:nvPr/>
        </p:nvSpPr>
        <p:spPr>
          <a:xfrm>
            <a:off x="9098853" y="3909924"/>
            <a:ext cx="2126800" cy="1059600"/>
          </a:xfrm>
          <a:prstGeom prst="wedgeRectCallout">
            <a:avLst>
              <a:gd name="adj1" fmla="val -85826"/>
              <a:gd name="adj2" fmla="val -7867"/>
            </a:avLst>
          </a:prstGeom>
          <a:gradFill>
            <a:gsLst>
              <a:gs pos="0%">
                <a:srgbClr val="1F9CF0"/>
              </a:gs>
              <a:gs pos="2%">
                <a:srgbClr val="1F9CF0"/>
              </a:gs>
              <a:gs pos="100%">
                <a:srgbClr val="9477E2">
                  <a:alpha val="20%"/>
                </a:srgbClr>
              </a:gs>
            </a:gsLst>
            <a:lin ang="2700006" scaled="0"/>
          </a:gradFill>
          <a:ln>
            <a:noFill/>
          </a:ln>
          <a:effectLst>
            <a:outerShdw blurRad="1270000" dist="1384300" dir="2700000" sx="75%" sy="75%" algn="tl"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200" b="0" i="0">
              <a:solidFill>
                <a:schemeClr val="lt1"/>
              </a:solidFill>
              <a:latin typeface="Helvetica" pitchFamily="2" charset="0"/>
              <a:ea typeface="Calibri"/>
              <a:cs typeface="Calibri"/>
              <a:sym typeface="Calibri"/>
            </a:endParaRPr>
          </a:p>
        </p:txBody>
      </p:sp>
      <p:pic>
        <p:nvPicPr>
          <p:cNvPr id="97" name="Google Shape;97;p17"/>
          <p:cNvPicPr preferRelativeResize="0"/>
          <p:nvPr/>
        </p:nvPicPr>
        <p:blipFill rotWithShape="1">
          <a:blip r:embed="rId3">
            <a:alphaModFix amt="30%"/>
          </a:blip>
          <a:srcRect/>
          <a:stretch/>
        </p:blipFill>
        <p:spPr>
          <a:xfrm>
            <a:off x="-3954558" y="-3336011"/>
            <a:ext cx="5016492" cy="5016492"/>
          </a:xfrm>
          <a:prstGeom prst="rect">
            <a:avLst/>
          </a:prstGeom>
          <a:noFill/>
          <a:ln>
            <a:noFill/>
          </a:ln>
        </p:spPr>
      </p:pic>
      <p:pic>
        <p:nvPicPr>
          <p:cNvPr id="98" name="Google Shape;98;p17"/>
          <p:cNvPicPr preferRelativeResize="0"/>
          <p:nvPr/>
        </p:nvPicPr>
        <p:blipFill rotWithShape="1">
          <a:blip r:embed="rId3">
            <a:alphaModFix amt="30%"/>
          </a:blip>
          <a:srcRect/>
          <a:stretch/>
        </p:blipFill>
        <p:spPr>
          <a:xfrm>
            <a:off x="11122303" y="-3331779"/>
            <a:ext cx="5016492" cy="5016492"/>
          </a:xfrm>
          <a:prstGeom prst="rect">
            <a:avLst/>
          </a:prstGeom>
          <a:noFill/>
          <a:ln>
            <a:noFill/>
          </a:ln>
        </p:spPr>
      </p:pic>
      <p:sp>
        <p:nvSpPr>
          <p:cNvPr id="99" name="Google Shape;99;p17"/>
          <p:cNvSpPr>
            <a:spLocks noGrp="1"/>
          </p:cNvSpPr>
          <p:nvPr>
            <p:ph type="pic" idx="2"/>
          </p:nvPr>
        </p:nvSpPr>
        <p:spPr>
          <a:xfrm>
            <a:off x="3523488" y="2462784"/>
            <a:ext cx="5157200" cy="3218800"/>
          </a:xfrm>
          <a:prstGeom prst="rect">
            <a:avLst/>
          </a:prstGeom>
          <a:noFill/>
          <a:ln>
            <a:noFill/>
          </a:ln>
        </p:spPr>
        <p:txBody>
          <a:bodyPr anchor="ctr"/>
          <a:lstStyle>
            <a:lvl1pPr marL="0" indent="0" algn="ctr">
              <a:buNone/>
              <a:defRPr sz="1067" b="0" i="0">
                <a:solidFill>
                  <a:schemeClr val="tx1"/>
                </a:solidFill>
                <a:latin typeface="Helvetica" pitchFamily="2" charset="0"/>
              </a:defRPr>
            </a:lvl1pPr>
          </a:lstStyle>
          <a:p>
            <a:endParaRPr lang="en-US"/>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7"/>
          <p:cNvSpPr txBox="1">
            <a:spLocks noGrp="1"/>
          </p:cNvSpPr>
          <p:nvPr>
            <p:ph type="body" idx="3"/>
          </p:nvPr>
        </p:nvSpPr>
        <p:spPr>
          <a:xfrm>
            <a:off x="1219200" y="2414016"/>
            <a:ext cx="1633600" cy="231600"/>
          </a:xfrm>
          <a:prstGeom prst="rect">
            <a:avLst/>
          </a:prstGeom>
        </p:spPr>
        <p:txBody>
          <a:bodyPr spcFirstLastPara="1" wrap="square" lIns="45700" tIns="18275" rIns="45700" bIns="18275" anchor="t" anchorCtr="0">
            <a:noAutofit/>
          </a:bodyPr>
          <a:lstStyle>
            <a:lvl1pPr marL="0" lvl="0" indent="0" algn="ctr">
              <a:lnSpc>
                <a:spcPct val="100%"/>
              </a:lnSpc>
              <a:spcBef>
                <a:spcPts val="0"/>
              </a:spcBef>
              <a:spcAft>
                <a:spcPts val="0"/>
              </a:spcAft>
              <a:buSzPts val="900"/>
              <a:buNone/>
              <a:defRPr sz="1200" b="1" i="0">
                <a:solidFill>
                  <a:schemeClr val="bg1"/>
                </a:solidFill>
                <a:latin typeface="Helvetica" pitchFamily="2" charset="0"/>
              </a:defRPr>
            </a:lvl1pPr>
            <a:lvl2pPr marL="1219170" lvl="1" indent="-380990" algn="ctr">
              <a:lnSpc>
                <a:spcPct val="100%"/>
              </a:lnSpc>
              <a:spcBef>
                <a:spcPts val="0"/>
              </a:spcBef>
              <a:spcAft>
                <a:spcPts val="0"/>
              </a:spcAft>
              <a:buSzPts val="900"/>
              <a:buChar char="○"/>
              <a:defRPr sz="1200"/>
            </a:lvl2pPr>
            <a:lvl3pPr marL="1828754" lvl="2" indent="-380990" algn="ctr">
              <a:lnSpc>
                <a:spcPct val="100%"/>
              </a:lnSpc>
              <a:spcBef>
                <a:spcPts val="0"/>
              </a:spcBef>
              <a:spcAft>
                <a:spcPts val="0"/>
              </a:spcAft>
              <a:buSzPts val="900"/>
              <a:buChar char="■"/>
              <a:defRPr sz="1200"/>
            </a:lvl3pPr>
            <a:lvl4pPr marL="2438339" lvl="3" indent="-380990" algn="ctr">
              <a:lnSpc>
                <a:spcPct val="100%"/>
              </a:lnSpc>
              <a:spcBef>
                <a:spcPts val="0"/>
              </a:spcBef>
              <a:spcAft>
                <a:spcPts val="0"/>
              </a:spcAft>
              <a:buSzPts val="900"/>
              <a:buChar char="●"/>
              <a:defRPr sz="1200"/>
            </a:lvl4pPr>
            <a:lvl5pPr marL="3047924" lvl="4" indent="-380990" algn="ctr">
              <a:lnSpc>
                <a:spcPct val="100%"/>
              </a:lnSpc>
              <a:spcBef>
                <a:spcPts val="0"/>
              </a:spcBef>
              <a:spcAft>
                <a:spcPts val="0"/>
              </a:spcAft>
              <a:buSzPts val="900"/>
              <a:buChar char="○"/>
              <a:defRPr sz="1200"/>
            </a:lvl5pPr>
            <a:lvl6pPr marL="3657509" lvl="5" indent="-380990" algn="ctr">
              <a:lnSpc>
                <a:spcPct val="100%"/>
              </a:lnSpc>
              <a:spcBef>
                <a:spcPts val="0"/>
              </a:spcBef>
              <a:spcAft>
                <a:spcPts val="0"/>
              </a:spcAft>
              <a:buSzPts val="900"/>
              <a:buChar char="■"/>
              <a:defRPr sz="1200"/>
            </a:lvl6pPr>
            <a:lvl7pPr marL="4267093" lvl="6" indent="-380990" algn="ctr">
              <a:lnSpc>
                <a:spcPct val="100%"/>
              </a:lnSpc>
              <a:spcBef>
                <a:spcPts val="0"/>
              </a:spcBef>
              <a:spcAft>
                <a:spcPts val="0"/>
              </a:spcAft>
              <a:buSzPts val="900"/>
              <a:buChar char="●"/>
              <a:defRPr sz="1200"/>
            </a:lvl7pPr>
            <a:lvl8pPr marL="4876678" lvl="7" indent="-380990" algn="ctr">
              <a:lnSpc>
                <a:spcPct val="100%"/>
              </a:lnSpc>
              <a:spcBef>
                <a:spcPts val="0"/>
              </a:spcBef>
              <a:spcAft>
                <a:spcPts val="0"/>
              </a:spcAft>
              <a:buSzPts val="900"/>
              <a:buChar char="○"/>
              <a:defRPr sz="1200"/>
            </a:lvl8pPr>
            <a:lvl9pPr marL="5486263" lvl="8" indent="-380990" algn="ctr">
              <a:lnSpc>
                <a:spcPct val="100%"/>
              </a:lnSpc>
              <a:spcBef>
                <a:spcPts val="0"/>
              </a:spcBef>
              <a:spcAft>
                <a:spcPts val="0"/>
              </a:spcAft>
              <a:buSzPts val="900"/>
              <a:buChar char="■"/>
              <a:defRPr sz="1200"/>
            </a:lvl9pPr>
          </a:lstStyle>
          <a:p>
            <a:endParaRPr/>
          </a:p>
        </p:txBody>
      </p:sp>
      <p:sp>
        <p:nvSpPr>
          <p:cNvPr id="103" name="Google Shape;103;p17"/>
          <p:cNvSpPr txBox="1">
            <a:spLocks noGrp="1"/>
          </p:cNvSpPr>
          <p:nvPr>
            <p:ph type="body" idx="4"/>
          </p:nvPr>
        </p:nvSpPr>
        <p:spPr>
          <a:xfrm>
            <a:off x="1219200" y="4035552"/>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
              </a:lnSpc>
              <a:spcBef>
                <a:spcPts val="0"/>
              </a:spcBef>
              <a:spcAft>
                <a:spcPts val="0"/>
              </a:spcAft>
              <a:buSzPts val="900"/>
              <a:buChar char="○"/>
              <a:defRPr sz="1200"/>
            </a:lvl2pPr>
            <a:lvl3pPr marL="1828754" lvl="2" indent="-380990" algn="ctr" rtl="0">
              <a:lnSpc>
                <a:spcPct val="100%"/>
              </a:lnSpc>
              <a:spcBef>
                <a:spcPts val="0"/>
              </a:spcBef>
              <a:spcAft>
                <a:spcPts val="0"/>
              </a:spcAft>
              <a:buSzPts val="900"/>
              <a:buChar char="■"/>
              <a:defRPr sz="1200"/>
            </a:lvl3pPr>
            <a:lvl4pPr marL="2438339" lvl="3" indent="-380990" algn="ctr" rtl="0">
              <a:lnSpc>
                <a:spcPct val="100%"/>
              </a:lnSpc>
              <a:spcBef>
                <a:spcPts val="0"/>
              </a:spcBef>
              <a:spcAft>
                <a:spcPts val="0"/>
              </a:spcAft>
              <a:buSzPts val="900"/>
              <a:buChar char="●"/>
              <a:defRPr sz="1200"/>
            </a:lvl4pPr>
            <a:lvl5pPr marL="3047924" lvl="4" indent="-380990" algn="ctr" rtl="0">
              <a:lnSpc>
                <a:spcPct val="100%"/>
              </a:lnSpc>
              <a:spcBef>
                <a:spcPts val="0"/>
              </a:spcBef>
              <a:spcAft>
                <a:spcPts val="0"/>
              </a:spcAft>
              <a:buSzPts val="900"/>
              <a:buChar char="○"/>
              <a:defRPr sz="1200"/>
            </a:lvl5pPr>
            <a:lvl6pPr marL="3657509" lvl="5" indent="-380990" algn="ctr" rtl="0">
              <a:lnSpc>
                <a:spcPct val="100%"/>
              </a:lnSpc>
              <a:spcBef>
                <a:spcPts val="0"/>
              </a:spcBef>
              <a:spcAft>
                <a:spcPts val="0"/>
              </a:spcAft>
              <a:buSzPts val="900"/>
              <a:buChar char="■"/>
              <a:defRPr sz="1200"/>
            </a:lvl6pPr>
            <a:lvl7pPr marL="4267093" lvl="6" indent="-380990" algn="ctr" rtl="0">
              <a:lnSpc>
                <a:spcPct val="100%"/>
              </a:lnSpc>
              <a:spcBef>
                <a:spcPts val="0"/>
              </a:spcBef>
              <a:spcAft>
                <a:spcPts val="0"/>
              </a:spcAft>
              <a:buSzPts val="900"/>
              <a:buChar char="●"/>
              <a:defRPr sz="1200"/>
            </a:lvl7pPr>
            <a:lvl8pPr marL="4876678" lvl="7" indent="-380990" algn="ctr" rtl="0">
              <a:lnSpc>
                <a:spcPct val="100%"/>
              </a:lnSpc>
              <a:spcBef>
                <a:spcPts val="0"/>
              </a:spcBef>
              <a:spcAft>
                <a:spcPts val="0"/>
              </a:spcAft>
              <a:buSzPts val="900"/>
              <a:buChar char="○"/>
              <a:defRPr sz="1200"/>
            </a:lvl8pPr>
            <a:lvl9pPr marL="5486263" lvl="8" indent="-380990" algn="ctr" rtl="0">
              <a:lnSpc>
                <a:spcPct val="100%"/>
              </a:lnSpc>
              <a:spcBef>
                <a:spcPts val="0"/>
              </a:spcBef>
              <a:spcAft>
                <a:spcPts val="0"/>
              </a:spcAft>
              <a:buSzPts val="900"/>
              <a:buChar char="■"/>
              <a:defRPr sz="1200"/>
            </a:lvl9pPr>
          </a:lstStyle>
          <a:p>
            <a:endParaRPr/>
          </a:p>
        </p:txBody>
      </p:sp>
      <p:sp>
        <p:nvSpPr>
          <p:cNvPr id="104" name="Google Shape;104;p17"/>
          <p:cNvSpPr txBox="1">
            <a:spLocks noGrp="1"/>
          </p:cNvSpPr>
          <p:nvPr>
            <p:ph type="body" idx="5"/>
          </p:nvPr>
        </p:nvSpPr>
        <p:spPr>
          <a:xfrm>
            <a:off x="9351264" y="2417616"/>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
              </a:lnSpc>
              <a:spcBef>
                <a:spcPts val="0"/>
              </a:spcBef>
              <a:spcAft>
                <a:spcPts val="0"/>
              </a:spcAft>
              <a:buSzPts val="900"/>
              <a:buChar char="○"/>
              <a:defRPr sz="1200"/>
            </a:lvl2pPr>
            <a:lvl3pPr marL="1828754" lvl="2" indent="-380990" algn="ctr" rtl="0">
              <a:lnSpc>
                <a:spcPct val="100%"/>
              </a:lnSpc>
              <a:spcBef>
                <a:spcPts val="0"/>
              </a:spcBef>
              <a:spcAft>
                <a:spcPts val="0"/>
              </a:spcAft>
              <a:buSzPts val="900"/>
              <a:buChar char="■"/>
              <a:defRPr sz="1200"/>
            </a:lvl3pPr>
            <a:lvl4pPr marL="2438339" lvl="3" indent="-380990" algn="ctr" rtl="0">
              <a:lnSpc>
                <a:spcPct val="100%"/>
              </a:lnSpc>
              <a:spcBef>
                <a:spcPts val="0"/>
              </a:spcBef>
              <a:spcAft>
                <a:spcPts val="0"/>
              </a:spcAft>
              <a:buSzPts val="900"/>
              <a:buChar char="●"/>
              <a:defRPr sz="1200"/>
            </a:lvl4pPr>
            <a:lvl5pPr marL="3047924" lvl="4" indent="-380990" algn="ctr" rtl="0">
              <a:lnSpc>
                <a:spcPct val="100%"/>
              </a:lnSpc>
              <a:spcBef>
                <a:spcPts val="0"/>
              </a:spcBef>
              <a:spcAft>
                <a:spcPts val="0"/>
              </a:spcAft>
              <a:buSzPts val="900"/>
              <a:buChar char="○"/>
              <a:defRPr sz="1200"/>
            </a:lvl5pPr>
            <a:lvl6pPr marL="3657509" lvl="5" indent="-380990" algn="ctr" rtl="0">
              <a:lnSpc>
                <a:spcPct val="100%"/>
              </a:lnSpc>
              <a:spcBef>
                <a:spcPts val="0"/>
              </a:spcBef>
              <a:spcAft>
                <a:spcPts val="0"/>
              </a:spcAft>
              <a:buSzPts val="900"/>
              <a:buChar char="■"/>
              <a:defRPr sz="1200"/>
            </a:lvl6pPr>
            <a:lvl7pPr marL="4267093" lvl="6" indent="-380990" algn="ctr" rtl="0">
              <a:lnSpc>
                <a:spcPct val="100%"/>
              </a:lnSpc>
              <a:spcBef>
                <a:spcPts val="0"/>
              </a:spcBef>
              <a:spcAft>
                <a:spcPts val="0"/>
              </a:spcAft>
              <a:buSzPts val="900"/>
              <a:buChar char="●"/>
              <a:defRPr sz="1200"/>
            </a:lvl7pPr>
            <a:lvl8pPr marL="4876678" lvl="7" indent="-380990" algn="ctr" rtl="0">
              <a:lnSpc>
                <a:spcPct val="100%"/>
              </a:lnSpc>
              <a:spcBef>
                <a:spcPts val="0"/>
              </a:spcBef>
              <a:spcAft>
                <a:spcPts val="0"/>
              </a:spcAft>
              <a:buSzPts val="900"/>
              <a:buChar char="○"/>
              <a:defRPr sz="1200"/>
            </a:lvl8pPr>
            <a:lvl9pPr marL="5486263" lvl="8" indent="-380990" algn="ctr" rtl="0">
              <a:lnSpc>
                <a:spcPct val="100%"/>
              </a:lnSpc>
              <a:spcBef>
                <a:spcPts val="0"/>
              </a:spcBef>
              <a:spcAft>
                <a:spcPts val="0"/>
              </a:spcAft>
              <a:buSzPts val="900"/>
              <a:buChar char="■"/>
              <a:defRPr sz="1200"/>
            </a:lvl9pPr>
          </a:lstStyle>
          <a:p>
            <a:endParaRPr/>
          </a:p>
        </p:txBody>
      </p:sp>
      <p:sp>
        <p:nvSpPr>
          <p:cNvPr id="105" name="Google Shape;105;p17"/>
          <p:cNvSpPr txBox="1">
            <a:spLocks noGrp="1"/>
          </p:cNvSpPr>
          <p:nvPr>
            <p:ph type="body" idx="6"/>
          </p:nvPr>
        </p:nvSpPr>
        <p:spPr>
          <a:xfrm>
            <a:off x="9351400" y="4035552"/>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
              </a:lnSpc>
              <a:spcBef>
                <a:spcPts val="0"/>
              </a:spcBef>
              <a:spcAft>
                <a:spcPts val="0"/>
              </a:spcAft>
              <a:buSzPts val="900"/>
              <a:buChar char="○"/>
              <a:defRPr sz="1200"/>
            </a:lvl2pPr>
            <a:lvl3pPr marL="1828754" lvl="2" indent="-380990" algn="ctr" rtl="0">
              <a:lnSpc>
                <a:spcPct val="100%"/>
              </a:lnSpc>
              <a:spcBef>
                <a:spcPts val="0"/>
              </a:spcBef>
              <a:spcAft>
                <a:spcPts val="0"/>
              </a:spcAft>
              <a:buSzPts val="900"/>
              <a:buChar char="■"/>
              <a:defRPr sz="1200"/>
            </a:lvl3pPr>
            <a:lvl4pPr marL="2438339" lvl="3" indent="-380990" algn="ctr" rtl="0">
              <a:lnSpc>
                <a:spcPct val="100%"/>
              </a:lnSpc>
              <a:spcBef>
                <a:spcPts val="0"/>
              </a:spcBef>
              <a:spcAft>
                <a:spcPts val="0"/>
              </a:spcAft>
              <a:buSzPts val="900"/>
              <a:buChar char="●"/>
              <a:defRPr sz="1200"/>
            </a:lvl4pPr>
            <a:lvl5pPr marL="3047924" lvl="4" indent="-380990" algn="ctr" rtl="0">
              <a:lnSpc>
                <a:spcPct val="100%"/>
              </a:lnSpc>
              <a:spcBef>
                <a:spcPts val="0"/>
              </a:spcBef>
              <a:spcAft>
                <a:spcPts val="0"/>
              </a:spcAft>
              <a:buSzPts val="900"/>
              <a:buChar char="○"/>
              <a:defRPr sz="1200"/>
            </a:lvl5pPr>
            <a:lvl6pPr marL="3657509" lvl="5" indent="-380990" algn="ctr" rtl="0">
              <a:lnSpc>
                <a:spcPct val="100%"/>
              </a:lnSpc>
              <a:spcBef>
                <a:spcPts val="0"/>
              </a:spcBef>
              <a:spcAft>
                <a:spcPts val="0"/>
              </a:spcAft>
              <a:buSzPts val="900"/>
              <a:buChar char="■"/>
              <a:defRPr sz="1200"/>
            </a:lvl6pPr>
            <a:lvl7pPr marL="4267093" lvl="6" indent="-380990" algn="ctr" rtl="0">
              <a:lnSpc>
                <a:spcPct val="100%"/>
              </a:lnSpc>
              <a:spcBef>
                <a:spcPts val="0"/>
              </a:spcBef>
              <a:spcAft>
                <a:spcPts val="0"/>
              </a:spcAft>
              <a:buSzPts val="900"/>
              <a:buChar char="●"/>
              <a:defRPr sz="1200"/>
            </a:lvl7pPr>
            <a:lvl8pPr marL="4876678" lvl="7" indent="-380990" algn="ctr" rtl="0">
              <a:lnSpc>
                <a:spcPct val="100%"/>
              </a:lnSpc>
              <a:spcBef>
                <a:spcPts val="0"/>
              </a:spcBef>
              <a:spcAft>
                <a:spcPts val="0"/>
              </a:spcAft>
              <a:buSzPts val="900"/>
              <a:buChar char="○"/>
              <a:defRPr sz="1200"/>
            </a:lvl8pPr>
            <a:lvl9pPr marL="5486263" lvl="8" indent="-380990" algn="ctr" rtl="0">
              <a:lnSpc>
                <a:spcPct val="100%"/>
              </a:lnSpc>
              <a:spcBef>
                <a:spcPts val="0"/>
              </a:spcBef>
              <a:spcAft>
                <a:spcPts val="0"/>
              </a:spcAft>
              <a:buSzPts val="900"/>
              <a:buChar char="■"/>
              <a:defRPr sz="1200"/>
            </a:lvl9pPr>
          </a:lstStyle>
          <a:p>
            <a:endParaRPr/>
          </a:p>
        </p:txBody>
      </p:sp>
      <p:sp>
        <p:nvSpPr>
          <p:cNvPr id="106" name="Google Shape;106;p17"/>
          <p:cNvSpPr txBox="1">
            <a:spLocks noGrp="1"/>
          </p:cNvSpPr>
          <p:nvPr>
            <p:ph type="body" idx="7"/>
          </p:nvPr>
        </p:nvSpPr>
        <p:spPr>
          <a:xfrm>
            <a:off x="963168" y="2694432"/>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107" name="Google Shape;107;p17"/>
          <p:cNvSpPr txBox="1">
            <a:spLocks noGrp="1"/>
          </p:cNvSpPr>
          <p:nvPr>
            <p:ph type="body" idx="8"/>
          </p:nvPr>
        </p:nvSpPr>
        <p:spPr>
          <a:xfrm>
            <a:off x="963168" y="4315968"/>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8" name="Google Shape;108;p17"/>
          <p:cNvSpPr txBox="1">
            <a:spLocks noGrp="1"/>
          </p:cNvSpPr>
          <p:nvPr>
            <p:ph type="body" idx="9"/>
          </p:nvPr>
        </p:nvSpPr>
        <p:spPr>
          <a:xfrm>
            <a:off x="9095232" y="2706624"/>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9" name="Google Shape;109;p17"/>
          <p:cNvSpPr txBox="1">
            <a:spLocks noGrp="1"/>
          </p:cNvSpPr>
          <p:nvPr>
            <p:ph type="body" idx="13"/>
          </p:nvPr>
        </p:nvSpPr>
        <p:spPr>
          <a:xfrm>
            <a:off x="9095232" y="4328160"/>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978817325"/>
      </p:ext>
    </p:extLst>
  </p:cSld>
  <p:clrMapOvr>
    <a:masterClrMapping/>
  </p:clrMapOvr>
</p:sldLayout>
</file>

<file path=ppt/slideLayouts/slideLayout33.xml><?xml version="1.0" encoding="utf-8"?>
<p:sldLayout xmlns:a="http://purl.oclc.org/ooxml/drawingml/main" xmlns:r="http://purl.oclc.org/ooxml/officeDocument/relationships" xmlns:p="http://purl.oclc.org/ooxml/presentationml/main" showMasterSp="0" matchingName="Top-Bottom Split">
  <p:cSld name="Top-Bottom Split">
    <p:spTree>
      <p:nvGrpSpPr>
        <p:cNvPr id="1" name="Shape 110"/>
        <p:cNvGrpSpPr/>
        <p:nvPr/>
      </p:nvGrpSpPr>
      <p:grpSpPr>
        <a:xfrm>
          <a:off x="0" y="0"/>
          <a:ext cx="0" cy="0"/>
          <a:chOff x="0" y="0"/>
          <a:chExt cx="0" cy="0"/>
        </a:xfrm>
      </p:grpSpPr>
      <p:sp>
        <p:nvSpPr>
          <p:cNvPr id="111" name="Google Shape;111;p18"/>
          <p:cNvSpPr/>
          <p:nvPr/>
        </p:nvSpPr>
        <p:spPr>
          <a:xfrm>
            <a:off x="567705" y="3784257"/>
            <a:ext cx="11624400" cy="3073600"/>
          </a:xfrm>
          <a:prstGeom prst="round2SameRect">
            <a:avLst>
              <a:gd name="adj1" fmla="val 4610"/>
              <a:gd name="adj2" fmla="val 0"/>
            </a:avLst>
          </a:prstGeom>
          <a:gradFill>
            <a:gsLst>
              <a:gs pos="0%">
                <a:srgbClr val="1F9CF0"/>
              </a:gs>
              <a:gs pos="48.5%">
                <a:srgbClr val="9477E2">
                  <a:alpha val="48.627%"/>
                </a:srgbClr>
              </a:gs>
              <a:gs pos="97%">
                <a:srgbClr val="9477E2">
                  <a:alpha val="0%"/>
                </a:srgbClr>
              </a:gs>
              <a:gs pos="100%">
                <a:srgbClr val="9477E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112" name="Google Shape;112;p18"/>
          <p:cNvPicPr preferRelativeResize="0"/>
          <p:nvPr/>
        </p:nvPicPr>
        <p:blipFill rotWithShape="1">
          <a:blip r:embed="rId2">
            <a:alphaModFix amt="30%"/>
          </a:blip>
          <a:srcRect/>
          <a:stretch/>
        </p:blipFill>
        <p:spPr>
          <a:xfrm>
            <a:off x="6229370" y="-4209151"/>
            <a:ext cx="5016492" cy="5016492"/>
          </a:xfrm>
          <a:prstGeom prst="rect">
            <a:avLst/>
          </a:prstGeom>
          <a:noFill/>
          <a:ln>
            <a:noFill/>
          </a:ln>
        </p:spPr>
      </p:pic>
      <p:cxnSp>
        <p:nvCxnSpPr>
          <p:cNvPr id="113" name="Google Shape;113;p18"/>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114" name="Google Shape;114;p18"/>
          <p:cNvPicPr preferRelativeResize="0"/>
          <p:nvPr/>
        </p:nvPicPr>
        <p:blipFill rotWithShape="1">
          <a:blip r:embed="rId2">
            <a:alphaModFix amt="30%"/>
          </a:blip>
          <a:srcRect/>
          <a:stretch/>
        </p:blipFill>
        <p:spPr>
          <a:xfrm>
            <a:off x="6229369" y="6169265"/>
            <a:ext cx="5016492" cy="5016492"/>
          </a:xfrm>
          <a:prstGeom prst="rect">
            <a:avLst/>
          </a:prstGeom>
          <a:noFill/>
          <a:ln>
            <a:noFill/>
          </a:ln>
        </p:spPr>
      </p:pic>
      <p:grpSp>
        <p:nvGrpSpPr>
          <p:cNvPr id="115" name="Google Shape;115;p18"/>
          <p:cNvGrpSpPr/>
          <p:nvPr/>
        </p:nvGrpSpPr>
        <p:grpSpPr>
          <a:xfrm>
            <a:off x="6239349" y="4126458"/>
            <a:ext cx="676831" cy="675447"/>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118" name="Google Shape;118;p18"/>
          <p:cNvSpPr/>
          <p:nvPr/>
        </p:nvSpPr>
        <p:spPr>
          <a:xfrm rot="10800000">
            <a:off x="543900" y="433"/>
            <a:ext cx="97600" cy="29552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69" y="4296087"/>
            <a:ext cx="336187" cy="336187"/>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2385788094"/>
      </p:ext>
    </p:extLst>
  </p:cSld>
  <p:clrMapOvr>
    <a:masterClrMapping/>
  </p:clrMapOvr>
</p:sldLayout>
</file>

<file path=ppt/slideLayouts/slideLayout34.xml><?xml version="1.0" encoding="utf-8"?>
<p:sldLayout xmlns:a="http://purl.oclc.org/ooxml/drawingml/main" xmlns:r="http://purl.oclc.org/ooxml/officeDocument/relationships" xmlns:p="http://purl.oclc.org/ooxml/presentationml/main" showMasterSp="0" matchingName="Four Sections" userDrawn="1">
  <p:cSld name="Four Sections">
    <p:spTree>
      <p:nvGrpSpPr>
        <p:cNvPr id="1" name="Shape 125"/>
        <p:cNvGrpSpPr/>
        <p:nvPr/>
      </p:nvGrpSpPr>
      <p:grpSpPr>
        <a:xfrm>
          <a:off x="0" y="0"/>
          <a:ext cx="0" cy="0"/>
          <a:chOff x="0" y="0"/>
          <a:chExt cx="0" cy="0"/>
        </a:xfrm>
      </p:grpSpPr>
      <p:sp>
        <p:nvSpPr>
          <p:cNvPr id="129" name="Google Shape;129;p19"/>
          <p:cNvSpPr>
            <a:spLocks noGrp="1"/>
          </p:cNvSpPr>
          <p:nvPr>
            <p:ph type="pic" idx="5"/>
          </p:nvPr>
        </p:nvSpPr>
        <p:spPr>
          <a:xfrm>
            <a:off x="0" y="0"/>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130" name="Google Shape;130;p19"/>
          <p:cNvSpPr/>
          <p:nvPr/>
        </p:nvSpPr>
        <p:spPr>
          <a:xfrm>
            <a:off x="9143381" y="2316915"/>
            <a:ext cx="3048000" cy="2256000"/>
          </a:xfrm>
          <a:prstGeom prst="rect">
            <a:avLst/>
          </a:prstGeom>
          <a:gradFill>
            <a:gsLst>
              <a:gs pos="0%">
                <a:srgbClr val="9477E2">
                  <a:alpha val="20%"/>
                </a:srgbClr>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1" name="Google Shape;131;p19"/>
          <p:cNvSpPr/>
          <p:nvPr/>
        </p:nvSpPr>
        <p:spPr>
          <a:xfrm>
            <a:off x="6090911" y="2316915"/>
            <a:ext cx="3048000" cy="2256000"/>
          </a:xfrm>
          <a:prstGeom prst="rect">
            <a:avLst/>
          </a:prstGeom>
          <a:gradFill>
            <a:gsLst>
              <a:gs pos="0%">
                <a:srgbClr val="6A37C7">
                  <a:alpha val="20%"/>
                </a:srgbClr>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2" name="Google Shape;132;p19"/>
          <p:cNvSpPr/>
          <p:nvPr/>
        </p:nvSpPr>
        <p:spPr>
          <a:xfrm>
            <a:off x="3043533" y="2316915"/>
            <a:ext cx="3048000" cy="2256000"/>
          </a:xfrm>
          <a:prstGeom prst="rect">
            <a:avLst/>
          </a:prstGeom>
          <a:gradFill>
            <a:gsLst>
              <a:gs pos="0%">
                <a:srgbClr val="9477E2">
                  <a:alpha val="20%"/>
                </a:srgbClr>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3" name="Google Shape;133;p19"/>
          <p:cNvSpPr/>
          <p:nvPr/>
        </p:nvSpPr>
        <p:spPr>
          <a:xfrm>
            <a:off x="0" y="2316915"/>
            <a:ext cx="3048000" cy="2256000"/>
          </a:xfrm>
          <a:prstGeom prst="rect">
            <a:avLst/>
          </a:prstGeom>
          <a:gradFill>
            <a:gsLst>
              <a:gs pos="0%">
                <a:srgbClr val="1F9CF0"/>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Lst>
          </p:cNvPr>
          <p:cNvGrpSpPr/>
          <p:nvPr userDrawn="1"/>
        </p:nvGrpSpPr>
        <p:grpSpPr>
          <a:xfrm>
            <a:off x="4090984" y="1843055"/>
            <a:ext cx="960400" cy="959200"/>
            <a:chOff x="3068238" y="1382291"/>
            <a:chExt cx="720300" cy="719400"/>
          </a:xfrm>
        </p:grpSpPr>
        <p:sp>
          <p:nvSpPr>
            <p:cNvPr id="134" name="Google Shape;134;p19"/>
            <p:cNvSpPr/>
            <p:nvPr/>
          </p:nvSpPr>
          <p:spPr>
            <a:xfrm>
              <a:off x="3068238" y="1382291"/>
              <a:ext cx="720300" cy="719400"/>
            </a:xfrm>
            <a:prstGeom prst="ellipse">
              <a:avLst/>
            </a:prstGeom>
            <a:solidFill>
              <a:schemeClr val="accent2">
                <a:alpha val="56.86%"/>
              </a:scheme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chemeClr val="accent2"/>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 name="Group 3">
            <a:extLst>
              <a:ext uri="{FF2B5EF4-FFF2-40B4-BE49-F238E27FC236}">
                <a16:creationId xmlns:a16="http://schemas.microsoft.com/office/drawing/2014/main" id="{0E2775DA-4DCB-AD4E-B04F-182EF29AE8A8}"/>
              </a:ext>
            </a:extLst>
          </p:cNvPr>
          <p:cNvGrpSpPr/>
          <p:nvPr userDrawn="1"/>
        </p:nvGrpSpPr>
        <p:grpSpPr>
          <a:xfrm>
            <a:off x="10194080" y="1843055"/>
            <a:ext cx="960400" cy="959200"/>
            <a:chOff x="7645560" y="1382291"/>
            <a:chExt cx="720300" cy="719400"/>
          </a:xfrm>
        </p:grpSpPr>
        <p:sp>
          <p:nvSpPr>
            <p:cNvPr id="136" name="Google Shape;136;p19"/>
            <p:cNvSpPr/>
            <p:nvPr/>
          </p:nvSpPr>
          <p:spPr>
            <a:xfrm>
              <a:off x="7645560" y="1382291"/>
              <a:ext cx="720300" cy="719400"/>
            </a:xfrm>
            <a:prstGeom prst="ellipse">
              <a:avLst/>
            </a:prstGeom>
            <a:solidFill>
              <a:schemeClr val="accent2">
                <a:alpha val="56.86%"/>
              </a:scheme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chemeClr val="accent2"/>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3" name="Group 2">
            <a:extLst>
              <a:ext uri="{FF2B5EF4-FFF2-40B4-BE49-F238E27FC236}">
                <a16:creationId xmlns:a16="http://schemas.microsoft.com/office/drawing/2014/main" id="{62153F02-68F3-1F42-A78B-072046ECEDD4}"/>
              </a:ext>
            </a:extLst>
          </p:cNvPr>
          <p:cNvGrpSpPr/>
          <p:nvPr userDrawn="1"/>
        </p:nvGrpSpPr>
        <p:grpSpPr>
          <a:xfrm>
            <a:off x="7143467" y="1843055"/>
            <a:ext cx="960400" cy="9592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147" name="Google Shape;147;p19"/>
          <p:cNvSpPr txBox="1">
            <a:spLocks noGrp="1"/>
          </p:cNvSpPr>
          <p:nvPr>
            <p:ph type="title"/>
          </p:nvPr>
        </p:nvSpPr>
        <p:spPr>
          <a:xfrm>
            <a:off x="451104" y="2804160"/>
            <a:ext cx="1182800" cy="524400"/>
          </a:xfrm>
          <a:prstGeom prst="rect">
            <a:avLst/>
          </a:prstGeom>
        </p:spPr>
        <p:txBody>
          <a:bodyPr spcFirstLastPara="1" wrap="square" lIns="45700" tIns="18275" rIns="45700" bIns="18275" anchor="t" anchorCtr="0">
            <a:noAutofit/>
          </a:bodyPr>
          <a:lstStyle>
            <a:lvl1pPr lvl="0">
              <a:lnSpc>
                <a:spcPct val="100%"/>
              </a:lnSpc>
              <a:spcBef>
                <a:spcPts val="0"/>
              </a:spcBef>
              <a:spcAft>
                <a:spcPts val="0"/>
              </a:spcAft>
              <a:buSzPts val="2300"/>
              <a:buNone/>
              <a:defRPr sz="3067" b="1" i="0">
                <a:latin typeface="Helvetica" pitchFamily="2" charset="0"/>
              </a:defRPr>
            </a:lvl1pPr>
            <a:lvl2pPr lvl="1">
              <a:lnSpc>
                <a:spcPct val="100%"/>
              </a:lnSpc>
              <a:spcBef>
                <a:spcPts val="0"/>
              </a:spcBef>
              <a:spcAft>
                <a:spcPts val="0"/>
              </a:spcAft>
              <a:buSzPts val="1400"/>
              <a:buNone/>
              <a:defRPr/>
            </a:lvl2pPr>
            <a:lvl3pPr lvl="2">
              <a:lnSpc>
                <a:spcPct val="100%"/>
              </a:lnSpc>
              <a:spcBef>
                <a:spcPts val="0"/>
              </a:spcBef>
              <a:spcAft>
                <a:spcPts val="0"/>
              </a:spcAft>
              <a:buSzPts val="1400"/>
              <a:buNone/>
              <a:defRPr/>
            </a:lvl3pPr>
            <a:lvl4pPr lvl="3">
              <a:lnSpc>
                <a:spcPct val="100%"/>
              </a:lnSpc>
              <a:spcBef>
                <a:spcPts val="0"/>
              </a:spcBef>
              <a:spcAft>
                <a:spcPts val="0"/>
              </a:spcAft>
              <a:buSzPts val="1400"/>
              <a:buNone/>
              <a:defRPr/>
            </a:lvl4pPr>
            <a:lvl5pPr lvl="4">
              <a:lnSpc>
                <a:spcPct val="100%"/>
              </a:lnSpc>
              <a:spcBef>
                <a:spcPts val="0"/>
              </a:spcBef>
              <a:spcAft>
                <a:spcPts val="0"/>
              </a:spcAft>
              <a:buSzPts val="1400"/>
              <a:buNone/>
              <a:defRPr/>
            </a:lvl5pPr>
            <a:lvl6pPr lvl="5">
              <a:lnSpc>
                <a:spcPct val="100%"/>
              </a:lnSpc>
              <a:spcBef>
                <a:spcPts val="0"/>
              </a:spcBef>
              <a:spcAft>
                <a:spcPts val="0"/>
              </a:spcAft>
              <a:buSzPts val="1400"/>
              <a:buNone/>
              <a:defRPr/>
            </a:lvl6pPr>
            <a:lvl7pPr lvl="6">
              <a:lnSpc>
                <a:spcPct val="100%"/>
              </a:lnSpc>
              <a:spcBef>
                <a:spcPts val="0"/>
              </a:spcBef>
              <a:spcAft>
                <a:spcPts val="0"/>
              </a:spcAft>
              <a:buSzPts val="1400"/>
              <a:buNone/>
              <a:defRPr/>
            </a:lvl7pPr>
            <a:lvl8pPr lvl="7">
              <a:lnSpc>
                <a:spcPct val="100%"/>
              </a:lnSpc>
              <a:spcBef>
                <a:spcPts val="0"/>
              </a:spcBef>
              <a:spcAft>
                <a:spcPts val="0"/>
              </a:spcAft>
              <a:buSzPts val="1400"/>
              <a:buNone/>
              <a:defRPr/>
            </a:lvl8pPr>
            <a:lvl9pPr lvl="8">
              <a:lnSpc>
                <a:spcPct val="100%"/>
              </a:lnSpc>
              <a:spcBef>
                <a:spcPts val="0"/>
              </a:spcBef>
              <a:spcAft>
                <a:spcPts val="0"/>
              </a:spcAft>
              <a:buSzPts val="1400"/>
              <a:buNone/>
              <a:defRPr/>
            </a:lvl9pPr>
          </a:lstStyle>
          <a:p>
            <a:endParaRPr/>
          </a:p>
        </p:txBody>
      </p:sp>
      <p:sp>
        <p:nvSpPr>
          <p:cNvPr id="148" name="Google Shape;148;p19"/>
          <p:cNvSpPr txBox="1">
            <a:spLocks noGrp="1"/>
          </p:cNvSpPr>
          <p:nvPr>
            <p:ph type="body" idx="1"/>
          </p:nvPr>
        </p:nvSpPr>
        <p:spPr>
          <a:xfrm>
            <a:off x="451104" y="3352800"/>
            <a:ext cx="1670400" cy="231600"/>
          </a:xfrm>
          <a:prstGeom prst="rect">
            <a:avLst/>
          </a:prstGeom>
        </p:spPr>
        <p:txBody>
          <a:bodyPr spcFirstLastPara="1" wrap="square" lIns="45700" tIns="18275" rIns="45700" bIns="18275" anchor="t" anchorCtr="0">
            <a:noAutofit/>
          </a:bodyPr>
          <a:lstStyle>
            <a:lvl1pPr marL="0" lvl="0" indent="0">
              <a:lnSpc>
                <a:spcPct val="100%"/>
              </a:lnSpc>
              <a:spcBef>
                <a:spcPts val="0"/>
              </a:spcBef>
              <a:spcAft>
                <a:spcPts val="0"/>
              </a:spcAft>
              <a:buSzPts val="800"/>
              <a:buNone/>
              <a:defRPr sz="1333" b="0"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9" name="Google Shape;149;p19"/>
          <p:cNvSpPr txBox="1">
            <a:spLocks noGrp="1"/>
          </p:cNvSpPr>
          <p:nvPr>
            <p:ph type="body" idx="13"/>
          </p:nvPr>
        </p:nvSpPr>
        <p:spPr>
          <a:xfrm>
            <a:off x="451104" y="3645408"/>
            <a:ext cx="22556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50" name="Google Shape;150;p19"/>
          <p:cNvSpPr txBox="1">
            <a:spLocks noGrp="1"/>
          </p:cNvSpPr>
          <p:nvPr>
            <p:ph type="title" idx="14"/>
          </p:nvPr>
        </p:nvSpPr>
        <p:spPr>
          <a:xfrm>
            <a:off x="3596640" y="2804160"/>
            <a:ext cx="1182800" cy="524400"/>
          </a:xfrm>
          <a:prstGeom prst="rect">
            <a:avLst/>
          </a:prstGeom>
        </p:spPr>
        <p:txBody>
          <a:bodyPr spcFirstLastPara="1" wrap="square" lIns="45700" tIns="18275" rIns="45700" bIns="18275" anchor="t" anchorCtr="0">
            <a:noAutofit/>
          </a:bodyPr>
          <a:lstStyle>
            <a:lvl1pPr lvl="0" rtl="0">
              <a:lnSpc>
                <a:spcPct val="100%"/>
              </a:lnSpc>
              <a:spcBef>
                <a:spcPts val="0"/>
              </a:spcBef>
              <a:spcAft>
                <a:spcPts val="0"/>
              </a:spcAft>
              <a:buSzPts val="2300"/>
              <a:buNone/>
              <a:defRPr sz="3067" b="1" i="0">
                <a:latin typeface="Helvetica" pitchFamily="2" charset="0"/>
              </a:defRPr>
            </a:lvl1pPr>
            <a:lvl2pPr lvl="1" rtl="0">
              <a:lnSpc>
                <a:spcPct val="100%"/>
              </a:lnSpc>
              <a:spcBef>
                <a:spcPts val="0"/>
              </a:spcBef>
              <a:spcAft>
                <a:spcPts val="0"/>
              </a:spcAft>
              <a:buSzPts val="1400"/>
              <a:buNone/>
              <a:defRPr/>
            </a:lvl2pPr>
            <a:lvl3pPr lvl="2" rtl="0">
              <a:lnSpc>
                <a:spcPct val="100%"/>
              </a:lnSpc>
              <a:spcBef>
                <a:spcPts val="0"/>
              </a:spcBef>
              <a:spcAft>
                <a:spcPts val="0"/>
              </a:spcAft>
              <a:buSzPts val="1400"/>
              <a:buNone/>
              <a:defRPr/>
            </a:lvl3pPr>
            <a:lvl4pPr lvl="3" rtl="0">
              <a:lnSpc>
                <a:spcPct val="100%"/>
              </a:lnSpc>
              <a:spcBef>
                <a:spcPts val="0"/>
              </a:spcBef>
              <a:spcAft>
                <a:spcPts val="0"/>
              </a:spcAft>
              <a:buSzPts val="1400"/>
              <a:buNone/>
              <a:defRPr/>
            </a:lvl4pPr>
            <a:lvl5pPr lvl="4" rtl="0">
              <a:lnSpc>
                <a:spcPct val="100%"/>
              </a:lnSpc>
              <a:spcBef>
                <a:spcPts val="0"/>
              </a:spcBef>
              <a:spcAft>
                <a:spcPts val="0"/>
              </a:spcAft>
              <a:buSzPts val="1400"/>
              <a:buNone/>
              <a:defRPr/>
            </a:lvl5pPr>
            <a:lvl6pPr lvl="5" rtl="0">
              <a:lnSpc>
                <a:spcPct val="100%"/>
              </a:lnSpc>
              <a:spcBef>
                <a:spcPts val="0"/>
              </a:spcBef>
              <a:spcAft>
                <a:spcPts val="0"/>
              </a:spcAft>
              <a:buSzPts val="1400"/>
              <a:buNone/>
              <a:defRPr/>
            </a:lvl6pPr>
            <a:lvl7pPr lvl="6" rtl="0">
              <a:lnSpc>
                <a:spcPct val="100%"/>
              </a:lnSpc>
              <a:spcBef>
                <a:spcPts val="0"/>
              </a:spcBef>
              <a:spcAft>
                <a:spcPts val="0"/>
              </a:spcAft>
              <a:buSzPts val="1400"/>
              <a:buNone/>
              <a:defRPr/>
            </a:lvl7pPr>
            <a:lvl8pPr lvl="7" rtl="0">
              <a:lnSpc>
                <a:spcPct val="100%"/>
              </a:lnSpc>
              <a:spcBef>
                <a:spcPts val="0"/>
              </a:spcBef>
              <a:spcAft>
                <a:spcPts val="0"/>
              </a:spcAft>
              <a:buSzPts val="1400"/>
              <a:buNone/>
              <a:defRPr/>
            </a:lvl8pPr>
            <a:lvl9pPr lvl="8" rtl="0">
              <a:lnSpc>
                <a:spcPct val="100%"/>
              </a:lnSpc>
              <a:spcBef>
                <a:spcPts val="0"/>
              </a:spcBef>
              <a:spcAft>
                <a:spcPts val="0"/>
              </a:spcAft>
              <a:buSzPts val="1400"/>
              <a:buNone/>
              <a:defRPr/>
            </a:lvl9pPr>
          </a:lstStyle>
          <a:p>
            <a:endParaRPr/>
          </a:p>
        </p:txBody>
      </p:sp>
      <p:sp>
        <p:nvSpPr>
          <p:cNvPr id="151" name="Google Shape;151;p19"/>
          <p:cNvSpPr txBox="1">
            <a:spLocks noGrp="1"/>
          </p:cNvSpPr>
          <p:nvPr>
            <p:ph type="title" idx="15"/>
          </p:nvPr>
        </p:nvSpPr>
        <p:spPr>
          <a:xfrm>
            <a:off x="6547104" y="2804160"/>
            <a:ext cx="1182800" cy="524400"/>
          </a:xfrm>
          <a:prstGeom prst="rect">
            <a:avLst/>
          </a:prstGeom>
        </p:spPr>
        <p:txBody>
          <a:bodyPr spcFirstLastPara="1" wrap="square" lIns="45700" tIns="18275" rIns="45700" bIns="18275" anchor="t" anchorCtr="0">
            <a:noAutofit/>
          </a:bodyPr>
          <a:lstStyle>
            <a:lvl1pPr lvl="0" rtl="0">
              <a:lnSpc>
                <a:spcPct val="100%"/>
              </a:lnSpc>
              <a:spcBef>
                <a:spcPts val="0"/>
              </a:spcBef>
              <a:spcAft>
                <a:spcPts val="0"/>
              </a:spcAft>
              <a:buSzPts val="2300"/>
              <a:buNone/>
              <a:defRPr sz="3067"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 name="Google Shape;152;p19"/>
          <p:cNvSpPr txBox="1">
            <a:spLocks noGrp="1"/>
          </p:cNvSpPr>
          <p:nvPr>
            <p:ph type="title" idx="16"/>
          </p:nvPr>
        </p:nvSpPr>
        <p:spPr>
          <a:xfrm>
            <a:off x="9595104" y="2804160"/>
            <a:ext cx="1182800" cy="524400"/>
          </a:xfrm>
          <a:prstGeom prst="rect">
            <a:avLst/>
          </a:prstGeom>
        </p:spPr>
        <p:txBody>
          <a:bodyPr spcFirstLastPara="1" wrap="square" lIns="45700" tIns="18275" rIns="45700" bIns="18275" anchor="t" anchorCtr="0">
            <a:noAutofit/>
          </a:bodyPr>
          <a:lstStyle>
            <a:lvl1pPr lvl="0" rtl="0">
              <a:lnSpc>
                <a:spcPct val="100%"/>
              </a:lnSpc>
              <a:spcBef>
                <a:spcPts val="0"/>
              </a:spcBef>
              <a:spcAft>
                <a:spcPts val="0"/>
              </a:spcAft>
              <a:buSzPts val="2300"/>
              <a:buNone/>
              <a:defRPr sz="3067"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19"/>
          <p:cNvSpPr txBox="1">
            <a:spLocks noGrp="1"/>
          </p:cNvSpPr>
          <p:nvPr>
            <p:ph type="body" idx="17"/>
          </p:nvPr>
        </p:nvSpPr>
        <p:spPr>
          <a:xfrm>
            <a:off x="3596637" y="3352800"/>
            <a:ext cx="1670400"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333" b="0" i="0">
                <a:solidFill>
                  <a:schemeClr val="bg1"/>
                </a:solidFill>
                <a:latin typeface="Helvetica" pitchFamily="2" charset="0"/>
              </a:defRPr>
            </a:lvl1pPr>
            <a:lvl2pPr marL="1219170" lvl="1" indent="-372524" rtl="0">
              <a:lnSpc>
                <a:spcPct val="100%"/>
              </a:lnSpc>
              <a:spcBef>
                <a:spcPts val="0"/>
              </a:spcBef>
              <a:spcAft>
                <a:spcPts val="0"/>
              </a:spcAft>
              <a:buSzPts val="800"/>
              <a:buChar char="○"/>
              <a:defRPr sz="1067"/>
            </a:lvl2pPr>
            <a:lvl3pPr marL="1828754" lvl="2" indent="-372524" rtl="0">
              <a:lnSpc>
                <a:spcPct val="100%"/>
              </a:lnSpc>
              <a:spcBef>
                <a:spcPts val="0"/>
              </a:spcBef>
              <a:spcAft>
                <a:spcPts val="0"/>
              </a:spcAft>
              <a:buSzPts val="800"/>
              <a:buChar char="■"/>
              <a:defRPr sz="1067"/>
            </a:lvl3pPr>
            <a:lvl4pPr marL="2438339" lvl="3" indent="-372524" rtl="0">
              <a:lnSpc>
                <a:spcPct val="100%"/>
              </a:lnSpc>
              <a:spcBef>
                <a:spcPts val="0"/>
              </a:spcBef>
              <a:spcAft>
                <a:spcPts val="0"/>
              </a:spcAft>
              <a:buSzPts val="800"/>
              <a:buChar char="●"/>
              <a:defRPr sz="1067"/>
            </a:lvl4pPr>
            <a:lvl5pPr marL="3047924" lvl="4" indent="-372524" rtl="0">
              <a:lnSpc>
                <a:spcPct val="100%"/>
              </a:lnSpc>
              <a:spcBef>
                <a:spcPts val="0"/>
              </a:spcBef>
              <a:spcAft>
                <a:spcPts val="0"/>
              </a:spcAft>
              <a:buSzPts val="800"/>
              <a:buChar char="○"/>
              <a:defRPr sz="1067"/>
            </a:lvl5pPr>
            <a:lvl6pPr marL="3657509" lvl="5" indent="-372524" rtl="0">
              <a:lnSpc>
                <a:spcPct val="100%"/>
              </a:lnSpc>
              <a:spcBef>
                <a:spcPts val="0"/>
              </a:spcBef>
              <a:spcAft>
                <a:spcPts val="0"/>
              </a:spcAft>
              <a:buSzPts val="800"/>
              <a:buChar char="■"/>
              <a:defRPr sz="1067"/>
            </a:lvl6pPr>
            <a:lvl7pPr marL="4267093" lvl="6" indent="-372524" rtl="0">
              <a:lnSpc>
                <a:spcPct val="100%"/>
              </a:lnSpc>
              <a:spcBef>
                <a:spcPts val="0"/>
              </a:spcBef>
              <a:spcAft>
                <a:spcPts val="0"/>
              </a:spcAft>
              <a:buSzPts val="800"/>
              <a:buChar char="●"/>
              <a:defRPr sz="1067"/>
            </a:lvl7pPr>
            <a:lvl8pPr marL="4876678" lvl="7" indent="-372524" rtl="0">
              <a:lnSpc>
                <a:spcPct val="100%"/>
              </a:lnSpc>
              <a:spcBef>
                <a:spcPts val="0"/>
              </a:spcBef>
              <a:spcAft>
                <a:spcPts val="0"/>
              </a:spcAft>
              <a:buSzPts val="800"/>
              <a:buChar char="○"/>
              <a:defRPr sz="1067"/>
            </a:lvl8pPr>
            <a:lvl9pPr marL="5486263" lvl="8" indent="-372524" rtl="0">
              <a:lnSpc>
                <a:spcPct val="100%"/>
              </a:lnSpc>
              <a:spcBef>
                <a:spcPts val="0"/>
              </a:spcBef>
              <a:spcAft>
                <a:spcPts val="0"/>
              </a:spcAft>
              <a:buSzPts val="800"/>
              <a:buChar char="■"/>
              <a:defRPr sz="1067"/>
            </a:lvl9pPr>
          </a:lstStyle>
          <a:p>
            <a:endParaRPr/>
          </a:p>
        </p:txBody>
      </p:sp>
      <p:sp>
        <p:nvSpPr>
          <p:cNvPr id="154" name="Google Shape;154;p19"/>
          <p:cNvSpPr txBox="1">
            <a:spLocks noGrp="1"/>
          </p:cNvSpPr>
          <p:nvPr>
            <p:ph type="body" idx="18"/>
          </p:nvPr>
        </p:nvSpPr>
        <p:spPr>
          <a:xfrm>
            <a:off x="3596637" y="3657600"/>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5" name="Google Shape;155;p19"/>
          <p:cNvSpPr txBox="1">
            <a:spLocks noGrp="1"/>
          </p:cNvSpPr>
          <p:nvPr>
            <p:ph type="body" idx="19"/>
          </p:nvPr>
        </p:nvSpPr>
        <p:spPr>
          <a:xfrm>
            <a:off x="6547104" y="3352800"/>
            <a:ext cx="1670400"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6" name="Google Shape;156;p19"/>
          <p:cNvSpPr txBox="1">
            <a:spLocks noGrp="1"/>
          </p:cNvSpPr>
          <p:nvPr>
            <p:ph type="body" idx="20"/>
          </p:nvPr>
        </p:nvSpPr>
        <p:spPr>
          <a:xfrm>
            <a:off x="6547104" y="3645408"/>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7" name="Google Shape;157;p19"/>
          <p:cNvSpPr txBox="1">
            <a:spLocks noGrp="1"/>
          </p:cNvSpPr>
          <p:nvPr>
            <p:ph type="body" idx="21"/>
          </p:nvPr>
        </p:nvSpPr>
        <p:spPr>
          <a:xfrm>
            <a:off x="9595104" y="3352800"/>
            <a:ext cx="1670400"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8" name="Google Shape;158;p19"/>
          <p:cNvSpPr txBox="1">
            <a:spLocks noGrp="1"/>
          </p:cNvSpPr>
          <p:nvPr>
            <p:ph type="body" idx="22"/>
          </p:nvPr>
        </p:nvSpPr>
        <p:spPr>
          <a:xfrm>
            <a:off x="9595104" y="3645408"/>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grpSp>
        <p:nvGrpSpPr>
          <p:cNvPr id="39" name="Google Shape;115;p18">
            <a:extLst>
              <a:ext uri="{FF2B5EF4-FFF2-40B4-BE49-F238E27FC236}">
                <a16:creationId xmlns:a16="http://schemas.microsoft.com/office/drawing/2014/main" id="{2CABBAFB-D7E4-4946-8936-326967B61E08}"/>
              </a:ext>
            </a:extLst>
          </p:cNvPr>
          <p:cNvGrpSpPr/>
          <p:nvPr userDrawn="1"/>
        </p:nvGrpSpPr>
        <p:grpSpPr>
          <a:xfrm>
            <a:off x="966936" y="1845015"/>
            <a:ext cx="960595" cy="958631"/>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7" y="2085763"/>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43" name="Google Shape;122;p18">
            <a:extLst>
              <a:ext uri="{FF2B5EF4-FFF2-40B4-BE49-F238E27FC236}">
                <a16:creationId xmlns:a16="http://schemas.microsoft.com/office/drawing/2014/main" id="{52D48A92-2A8E-B74F-BE4F-4C31A91841AA}"/>
              </a:ext>
            </a:extLst>
          </p:cNvPr>
          <p:cNvSpPr>
            <a:spLocks noGrp="1"/>
          </p:cNvSpPr>
          <p:nvPr>
            <p:ph type="pic" idx="24"/>
          </p:nvPr>
        </p:nvSpPr>
        <p:spPr>
          <a:xfrm>
            <a:off x="4332618"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0"/>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4559808"/>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4559808"/>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Tree>
    <p:extLst>
      <p:ext uri="{BB962C8B-B14F-4D97-AF65-F5344CB8AC3E}">
        <p14:creationId xmlns:p14="http://schemas.microsoft.com/office/powerpoint/2010/main" val="1890249907"/>
      </p:ext>
    </p:extLst>
  </p:cSld>
  <p:clrMapOvr>
    <a:masterClrMapping/>
  </p:clrMapOvr>
</p:sldLayout>
</file>

<file path=ppt/slideLayouts/slideLayout35.xml><?xml version="1.0" encoding="utf-8"?>
<p:sldLayout xmlns:a="http://purl.oclc.org/ooxml/drawingml/main" xmlns:r="http://purl.oclc.org/ooxml/officeDocument/relationships" xmlns:p="http://purl.oclc.org/ooxml/presentationml/main" showMasterSp="0" matchingName="Subsection Cover F" userDrawn="1">
  <p:cSld name="Subsection Cover F">
    <p:spTree>
      <p:nvGrpSpPr>
        <p:cNvPr id="1" name="Shape 198"/>
        <p:cNvGrpSpPr/>
        <p:nvPr/>
      </p:nvGrpSpPr>
      <p:grpSpPr>
        <a:xfrm>
          <a:off x="0" y="0"/>
          <a:ext cx="0" cy="0"/>
          <a:chOff x="0" y="0"/>
          <a:chExt cx="0" cy="0"/>
        </a:xfrm>
      </p:grpSpPr>
      <p:pic>
        <p:nvPicPr>
          <p:cNvPr id="199" name="Google Shape;199;p22"/>
          <p:cNvPicPr preferRelativeResize="0"/>
          <p:nvPr/>
        </p:nvPicPr>
        <p:blipFill>
          <a:blip r:embed="rId2">
            <a:alphaModFix/>
          </a:blip>
          <a:stretch>
            <a:fillRect/>
          </a:stretch>
        </p:blipFill>
        <p:spPr>
          <a:xfrm>
            <a:off x="-1555012" y="-1630733"/>
            <a:ext cx="6851291" cy="6858001"/>
          </a:xfrm>
          <a:prstGeom prst="rect">
            <a:avLst/>
          </a:prstGeom>
          <a:noFill/>
          <a:ln>
            <a:noFill/>
          </a:ln>
        </p:spPr>
      </p:pic>
      <p:sp>
        <p:nvSpPr>
          <p:cNvPr id="200" name="Google Shape;200;p22"/>
          <p:cNvSpPr/>
          <p:nvPr/>
        </p:nvSpPr>
        <p:spPr>
          <a:xfrm>
            <a:off x="-441636" y="863252"/>
            <a:ext cx="8552400" cy="8539200"/>
          </a:xfrm>
          <a:prstGeom prst="ellipse">
            <a:avLst/>
          </a:prstGeom>
          <a:gradFill>
            <a:gsLst>
              <a:gs pos="0%">
                <a:srgbClr val="1F9CF0"/>
              </a:gs>
              <a:gs pos="72%">
                <a:srgbClr val="007ACC">
                  <a:alpha val="23.529%"/>
                </a:srgbClr>
              </a:gs>
              <a:gs pos="100%">
                <a:srgbClr val="007ACC">
                  <a:alpha val="23.529%"/>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01" name="Google Shape;201;p22"/>
          <p:cNvPicPr preferRelativeResize="0"/>
          <p:nvPr/>
        </p:nvPicPr>
        <p:blipFill rotWithShape="1">
          <a:blip r:embed="rId3">
            <a:alphaModFix amt="30%"/>
          </a:blip>
          <a:srcRect/>
          <a:stretch/>
        </p:blipFill>
        <p:spPr>
          <a:xfrm>
            <a:off x="9212741" y="1496426"/>
            <a:ext cx="5016492" cy="5016492"/>
          </a:xfrm>
          <a:prstGeom prst="rect">
            <a:avLst/>
          </a:prstGeom>
          <a:noFill/>
          <a:ln>
            <a:noFill/>
          </a:ln>
        </p:spPr>
      </p:pic>
      <p:pic>
        <p:nvPicPr>
          <p:cNvPr id="202" name="Google Shape;202;p22"/>
          <p:cNvPicPr preferRelativeResize="0"/>
          <p:nvPr/>
        </p:nvPicPr>
        <p:blipFill rotWithShape="1">
          <a:blip r:embed="rId3">
            <a:alphaModFix amt="30%"/>
          </a:blip>
          <a:srcRect/>
          <a:stretch/>
        </p:blipFill>
        <p:spPr>
          <a:xfrm>
            <a:off x="1362931" y="5237851"/>
            <a:ext cx="5016492" cy="5016492"/>
          </a:xfrm>
          <a:prstGeom prst="rect">
            <a:avLst/>
          </a:prstGeom>
          <a:noFill/>
          <a:ln>
            <a:noFill/>
          </a:ln>
        </p:spPr>
      </p:pic>
      <p:sp>
        <p:nvSpPr>
          <p:cNvPr id="203" name="Google Shape;203;p22"/>
          <p:cNvSpPr/>
          <p:nvPr/>
        </p:nvSpPr>
        <p:spPr>
          <a:xfrm>
            <a:off x="-460055" y="306917"/>
            <a:ext cx="1471600" cy="1469600"/>
          </a:xfrm>
          <a:prstGeom prst="ellipse">
            <a:avLst/>
          </a:prstGeom>
          <a:gradFill>
            <a:gsLst>
              <a:gs pos="0%">
                <a:srgbClr val="D59DFF">
                  <a:alpha val="21.959%"/>
                </a:srgbClr>
              </a:gs>
              <a:gs pos="100%">
                <a:srgbClr val="161828">
                  <a:alpha val="55.294%"/>
                </a:srgbClr>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04" name="Google Shape;204;p22"/>
          <p:cNvPicPr preferRelativeResize="0"/>
          <p:nvPr/>
        </p:nvPicPr>
        <p:blipFill>
          <a:blip r:embed="rId4">
            <a:alphaModFix/>
          </a:blip>
          <a:stretch>
            <a:fillRect/>
          </a:stretch>
        </p:blipFill>
        <p:spPr>
          <a:xfrm>
            <a:off x="6325443" y="3520534"/>
            <a:ext cx="2146735" cy="2647668"/>
          </a:xfrm>
          <a:prstGeom prst="rect">
            <a:avLst/>
          </a:prstGeom>
          <a:noFill/>
          <a:ln>
            <a:noFill/>
          </a:ln>
        </p:spPr>
      </p:pic>
      <p:sp>
        <p:nvSpPr>
          <p:cNvPr id="205" name="Google Shape;205;p22"/>
          <p:cNvSpPr/>
          <p:nvPr/>
        </p:nvSpPr>
        <p:spPr>
          <a:xfrm rot="10800000">
            <a:off x="1331867" y="133"/>
            <a:ext cx="97600" cy="4546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cxnSp>
        <p:nvCxnSpPr>
          <p:cNvPr id="206" name="Google Shape;206;p22"/>
          <p:cNvCxnSpPr/>
          <p:nvPr/>
        </p:nvCxnSpPr>
        <p:spPr>
          <a:xfrm>
            <a:off x="1685760" y="1971372"/>
            <a:ext cx="2760400" cy="0"/>
          </a:xfrm>
          <a:prstGeom prst="straightConnector1">
            <a:avLst/>
          </a:prstGeom>
          <a:noFill/>
          <a:ln w="12700" cap="flat" cmpd="sng">
            <a:solidFill>
              <a:schemeClr val="lt1"/>
            </a:solidFill>
            <a:prstDash val="solid"/>
            <a:miter lim="800%"/>
            <a:headEnd type="none" w="sm" len="sm"/>
            <a:tailEnd type="none" w="sm" len="sm"/>
          </a:ln>
        </p:spPr>
      </p:cxn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2198EE9C-6D95-BE49-B93E-3C11A582D724}"/>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1334602457"/>
      </p:ext>
    </p:extLst>
  </p:cSld>
  <p:clrMapOvr>
    <a:masterClrMapping/>
  </p:clrMapOvr>
</p:sldLayout>
</file>

<file path=ppt/slideLayouts/slideLayout36.xml><?xml version="1.0" encoding="utf-8"?>
<p:sldLayout xmlns:a="http://purl.oclc.org/ooxml/drawingml/main" xmlns:r="http://purl.oclc.org/ooxml/officeDocument/relationships" xmlns:p="http://purl.oclc.org/ooxml/presentationml/main" showMasterSp="0" matchingName="Subsection Cover D" userDrawn="1">
  <p:cSld name="Subsection Cover D">
    <p:spTree>
      <p:nvGrpSpPr>
        <p:cNvPr id="1" name="Shape 209"/>
        <p:cNvGrpSpPr/>
        <p:nvPr/>
      </p:nvGrpSpPr>
      <p:grpSpPr>
        <a:xfrm>
          <a:off x="0" y="0"/>
          <a:ext cx="0" cy="0"/>
          <a:chOff x="0" y="0"/>
          <a:chExt cx="0" cy="0"/>
        </a:xfrm>
      </p:grpSpPr>
      <p:sp>
        <p:nvSpPr>
          <p:cNvPr id="210" name="Google Shape;210;p23"/>
          <p:cNvSpPr/>
          <p:nvPr/>
        </p:nvSpPr>
        <p:spPr>
          <a:xfrm>
            <a:off x="-2846384" y="309777"/>
            <a:ext cx="8119600" cy="8107200"/>
          </a:xfrm>
          <a:prstGeom prst="ellipse">
            <a:avLst/>
          </a:prstGeom>
          <a:gradFill>
            <a:gsLst>
              <a:gs pos="0%">
                <a:srgbClr val="8661C5">
                  <a:alpha val="0%"/>
                </a:srgbClr>
              </a:gs>
              <a:gs pos="100%">
                <a:srgbClr val="161828"/>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11" name="Google Shape;211;p23"/>
          <p:cNvSpPr/>
          <p:nvPr/>
        </p:nvSpPr>
        <p:spPr>
          <a:xfrm>
            <a:off x="-441636" y="-840651"/>
            <a:ext cx="8552400" cy="8539200"/>
          </a:xfrm>
          <a:prstGeom prst="ellipse">
            <a:avLst/>
          </a:prstGeom>
          <a:gradFill>
            <a:gsLst>
              <a:gs pos="0%">
                <a:schemeClr val="accent4"/>
              </a:gs>
              <a:gs pos="72%">
                <a:srgbClr val="9477E2">
                  <a:alpha val="50.196%"/>
                </a:srgbClr>
              </a:gs>
              <a:gs pos="100%">
                <a:srgbClr val="9477E2">
                  <a:alpha val="50.196%"/>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12" name="Google Shape;212;p23"/>
          <p:cNvPicPr preferRelativeResize="0"/>
          <p:nvPr/>
        </p:nvPicPr>
        <p:blipFill rotWithShape="1">
          <a:blip r:embed="rId2">
            <a:alphaModFix amt="30%"/>
          </a:blip>
          <a:srcRect/>
          <a:stretch/>
        </p:blipFill>
        <p:spPr>
          <a:xfrm>
            <a:off x="9212741" y="1496426"/>
            <a:ext cx="5016492" cy="5016492"/>
          </a:xfrm>
          <a:prstGeom prst="rect">
            <a:avLst/>
          </a:prstGeom>
          <a:noFill/>
          <a:ln>
            <a:noFill/>
          </a:ln>
        </p:spPr>
      </p:pic>
      <p:sp>
        <p:nvSpPr>
          <p:cNvPr id="213" name="Google Shape;213;p23"/>
          <p:cNvSpPr/>
          <p:nvPr/>
        </p:nvSpPr>
        <p:spPr>
          <a:xfrm>
            <a:off x="6525728" y="493829"/>
            <a:ext cx="2150000" cy="2146400"/>
          </a:xfrm>
          <a:prstGeom prst="ellipse">
            <a:avLst/>
          </a:prstGeom>
          <a:gradFill>
            <a:gsLst>
              <a:gs pos="0%">
                <a:srgbClr val="8661C5">
                  <a:alpha val="0%"/>
                </a:srgbClr>
              </a:gs>
              <a:gs pos="100%">
                <a:srgbClr val="161828"/>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14" name="Google Shape;214;p23"/>
          <p:cNvPicPr preferRelativeResize="0"/>
          <p:nvPr/>
        </p:nvPicPr>
        <p:blipFill rotWithShape="1">
          <a:blip r:embed="rId2">
            <a:alphaModFix amt="30%"/>
          </a:blip>
          <a:srcRect/>
          <a:stretch/>
        </p:blipFill>
        <p:spPr>
          <a:xfrm>
            <a:off x="1362931" y="5237851"/>
            <a:ext cx="5016492" cy="5016492"/>
          </a:xfrm>
          <a:prstGeom prst="rect">
            <a:avLst/>
          </a:prstGeom>
          <a:noFill/>
          <a:ln>
            <a:noFill/>
          </a:ln>
        </p:spPr>
      </p:pic>
      <p:sp>
        <p:nvSpPr>
          <p:cNvPr id="215" name="Google Shape;215;p23"/>
          <p:cNvSpPr/>
          <p:nvPr/>
        </p:nvSpPr>
        <p:spPr>
          <a:xfrm>
            <a:off x="5567845" y="389893"/>
            <a:ext cx="811600" cy="810400"/>
          </a:xfrm>
          <a:prstGeom prst="ellipse">
            <a:avLst/>
          </a:prstGeom>
          <a:gradFill>
            <a:gsLst>
              <a:gs pos="0%">
                <a:srgbClr val="007ACC">
                  <a:alpha val="14.901%"/>
                </a:srgbClr>
              </a:gs>
              <a:gs pos="100%">
                <a:srgbClr val="1F9CF0"/>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16" name="Google Shape;216;p23"/>
          <p:cNvSpPr/>
          <p:nvPr/>
        </p:nvSpPr>
        <p:spPr>
          <a:xfrm rot="10800000">
            <a:off x="1331867" y="133"/>
            <a:ext cx="97600" cy="4546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cxnSp>
        <p:nvCxnSpPr>
          <p:cNvPr id="217" name="Google Shape;217;p23"/>
          <p:cNvCxnSpPr/>
          <p:nvPr/>
        </p:nvCxnSpPr>
        <p:spPr>
          <a:xfrm>
            <a:off x="1685760" y="1971372"/>
            <a:ext cx="2760400" cy="0"/>
          </a:xfrm>
          <a:prstGeom prst="straightConnector1">
            <a:avLst/>
          </a:prstGeom>
          <a:noFill/>
          <a:ln w="12700" cap="flat" cmpd="sng">
            <a:solidFill>
              <a:schemeClr val="lt1"/>
            </a:solidFill>
            <a:prstDash val="solid"/>
            <a:miter lim="800%"/>
            <a:headEnd type="none" w="sm" len="sm"/>
            <a:tailEnd type="none" w="sm" len="sm"/>
          </a:ln>
        </p:spPr>
      </p:cxnSp>
      <p:sp>
        <p:nvSpPr>
          <p:cNvPr id="12" name="Google Shape;196;p21">
            <a:extLst>
              <a:ext uri="{FF2B5EF4-FFF2-40B4-BE49-F238E27FC236}">
                <a16:creationId xmlns:a16="http://schemas.microsoft.com/office/drawing/2014/main" id="{0D5A692D-5E2C-3545-9A63-90E5192CEDE4}"/>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50A9DFC3-AEA3-C846-8DCB-4FA6A6FC54E9}"/>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091796324"/>
      </p:ext>
    </p:extLst>
  </p:cSld>
  <p:clrMapOvr>
    <a:masterClrMapping/>
  </p:clrMapOvr>
</p:sldLayout>
</file>

<file path=ppt/slideLayouts/slideLayout37.xml><?xml version="1.0" encoding="utf-8"?>
<p:sldLayout xmlns:a="http://purl.oclc.org/ooxml/drawingml/main" xmlns:r="http://purl.oclc.org/ooxml/officeDocument/relationships" xmlns:p="http://purl.oclc.org/ooxml/presentationml/main" showMasterSp="0" matchingName="Subsection Cover A" userDrawn="1">
  <p:cSld name="Subsection Cover A">
    <p:spTree>
      <p:nvGrpSpPr>
        <p:cNvPr id="1" name="Shape 220"/>
        <p:cNvGrpSpPr/>
        <p:nvPr/>
      </p:nvGrpSpPr>
      <p:grpSpPr>
        <a:xfrm>
          <a:off x="0" y="0"/>
          <a:ext cx="0" cy="0"/>
          <a:chOff x="0" y="0"/>
          <a:chExt cx="0" cy="0"/>
        </a:xfrm>
      </p:grpSpPr>
      <p:cxnSp>
        <p:nvCxnSpPr>
          <p:cNvPr id="10" name="Google Shape;67;p15">
            <a:extLst>
              <a:ext uri="{FF2B5EF4-FFF2-40B4-BE49-F238E27FC236}">
                <a16:creationId xmlns:a16="http://schemas.microsoft.com/office/drawing/2014/main" id="{D0C05BEA-A12F-824C-AF6C-CA9F6A8FC070}"/>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1" name="Google Shape;56;p14">
            <a:extLst>
              <a:ext uri="{FF2B5EF4-FFF2-40B4-BE49-F238E27FC236}">
                <a16:creationId xmlns:a16="http://schemas.microsoft.com/office/drawing/2014/main" id="{7E75F73F-89E2-4544-8CB2-0FA2869C704B}"/>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pic>
        <p:nvPicPr>
          <p:cNvPr id="221" name="Google Shape;221;p24"/>
          <p:cNvPicPr preferRelativeResize="0"/>
          <p:nvPr/>
        </p:nvPicPr>
        <p:blipFill rotWithShape="1">
          <a:blip r:embed="rId2">
            <a:alphaModFix/>
          </a:blip>
          <a:srcRect/>
          <a:stretch/>
        </p:blipFill>
        <p:spPr>
          <a:xfrm>
            <a:off x="3760933" y="1"/>
            <a:ext cx="8431067" cy="6858001"/>
          </a:xfrm>
          <a:prstGeom prst="rect">
            <a:avLst/>
          </a:prstGeom>
          <a:noFill/>
          <a:ln>
            <a:noFill/>
          </a:ln>
        </p:spPr>
      </p:pic>
      <p:pic>
        <p:nvPicPr>
          <p:cNvPr id="222" name="Google Shape;222;p24"/>
          <p:cNvPicPr preferRelativeResize="0"/>
          <p:nvPr/>
        </p:nvPicPr>
        <p:blipFill rotWithShape="1">
          <a:blip r:embed="rId3">
            <a:alphaModFix amt="30%"/>
          </a:blip>
          <a:srcRect/>
          <a:stretch/>
        </p:blipFill>
        <p:spPr>
          <a:xfrm>
            <a:off x="-4218439" y="920754"/>
            <a:ext cx="5016492" cy="5016492"/>
          </a:xfrm>
          <a:prstGeom prst="rect">
            <a:avLst/>
          </a:prstGeom>
          <a:noFill/>
          <a:ln>
            <a:noFill/>
          </a:ln>
        </p:spPr>
      </p:pic>
      <p:cxnSp>
        <p:nvCxnSpPr>
          <p:cNvPr id="223" name="Google Shape;223;p24"/>
          <p:cNvCxnSpPr/>
          <p:nvPr/>
        </p:nvCxnSpPr>
        <p:spPr>
          <a:xfrm>
            <a:off x="1685760" y="1971372"/>
            <a:ext cx="2760400" cy="0"/>
          </a:xfrm>
          <a:prstGeom prst="straightConnector1">
            <a:avLst/>
          </a:prstGeom>
          <a:noFill/>
          <a:ln w="12700" cap="flat" cmpd="sng">
            <a:solidFill>
              <a:schemeClr val="lt1"/>
            </a:solidFill>
            <a:prstDash val="solid"/>
            <a:miter lim="800%"/>
            <a:headEnd type="none" w="sm" len="sm"/>
            <a:tailEnd type="none" w="sm" len="sm"/>
          </a:ln>
        </p:spPr>
      </p:cxnSp>
      <p:sp>
        <p:nvSpPr>
          <p:cNvPr id="224" name="Google Shape;224;p24"/>
          <p:cNvSpPr/>
          <p:nvPr/>
        </p:nvSpPr>
        <p:spPr>
          <a:xfrm rot="10800000">
            <a:off x="1331867" y="67"/>
            <a:ext cx="97600" cy="45260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8" name="Google Shape;196;p21">
            <a:extLst>
              <a:ext uri="{FF2B5EF4-FFF2-40B4-BE49-F238E27FC236}">
                <a16:creationId xmlns:a16="http://schemas.microsoft.com/office/drawing/2014/main" id="{DD23A2E5-7DF9-3E42-8FF7-1F52FA94B039}"/>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 name="Google Shape;197;p21">
            <a:extLst>
              <a:ext uri="{FF2B5EF4-FFF2-40B4-BE49-F238E27FC236}">
                <a16:creationId xmlns:a16="http://schemas.microsoft.com/office/drawing/2014/main" id="{E86E1330-9ED2-2645-B516-145C6EB98F8A}"/>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1748868076"/>
      </p:ext>
    </p:extLst>
  </p:cSld>
  <p:clrMapOvr>
    <a:masterClrMapping/>
  </p:clrMapOvr>
</p:sldLayout>
</file>

<file path=ppt/slideLayouts/slideLayout38.xml><?xml version="1.0" encoding="utf-8"?>
<p:sldLayout xmlns:a="http://purl.oclc.org/ooxml/drawingml/main" xmlns:r="http://purl.oclc.org/ooxml/officeDocument/relationships" xmlns:p="http://purl.oclc.org/ooxml/presentationml/main" showMasterSp="0" matchingName="Subsection Cover C" userDrawn="1">
  <p:cSld name="Subsection Cover C">
    <p:spTree>
      <p:nvGrpSpPr>
        <p:cNvPr id="1" name="Shape 605"/>
        <p:cNvGrpSpPr/>
        <p:nvPr/>
      </p:nvGrpSpPr>
      <p:grpSpPr>
        <a:xfrm>
          <a:off x="0" y="0"/>
          <a:ext cx="0" cy="0"/>
          <a:chOff x="0" y="0"/>
          <a:chExt cx="0" cy="0"/>
        </a:xfrm>
      </p:grpSpPr>
      <p:cxnSp>
        <p:nvCxnSpPr>
          <p:cNvPr id="13" name="Google Shape;67;p15">
            <a:extLst>
              <a:ext uri="{FF2B5EF4-FFF2-40B4-BE49-F238E27FC236}">
                <a16:creationId xmlns:a16="http://schemas.microsoft.com/office/drawing/2014/main" id="{B3289E93-2F80-8F42-82CE-264F7C038480}"/>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4" name="Google Shape;56;p14">
            <a:extLst>
              <a:ext uri="{FF2B5EF4-FFF2-40B4-BE49-F238E27FC236}">
                <a16:creationId xmlns:a16="http://schemas.microsoft.com/office/drawing/2014/main" id="{22260717-A764-5643-AC07-8F20D680F53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
        <p:nvSpPr>
          <p:cNvPr id="608" name="Google Shape;608;p40"/>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609" name="Google Shape;609;p40"/>
          <p:cNvCxnSpPr/>
          <p:nvPr/>
        </p:nvCxnSpPr>
        <p:spPr>
          <a:xfrm>
            <a:off x="1685760" y="1971372"/>
            <a:ext cx="2760400" cy="0"/>
          </a:xfrm>
          <a:prstGeom prst="straightConnector1">
            <a:avLst/>
          </a:prstGeom>
          <a:noFill/>
          <a:ln w="12700" cap="flat" cmpd="sng">
            <a:solidFill>
              <a:schemeClr val="lt1"/>
            </a:solidFill>
            <a:prstDash val="solid"/>
            <a:miter lim="800%"/>
            <a:headEnd type="none" w="sm" len="sm"/>
            <a:tailEnd type="none" w="sm" len="sm"/>
          </a:ln>
        </p:spPr>
      </p:cxnSp>
      <p:pic>
        <p:nvPicPr>
          <p:cNvPr id="610" name="Google Shape;610;p40"/>
          <p:cNvPicPr preferRelativeResize="0"/>
          <p:nvPr/>
        </p:nvPicPr>
        <p:blipFill rotWithShape="1">
          <a:blip r:embed="rId2">
            <a:alphaModFix/>
          </a:blip>
          <a:srcRect t="0.901%" r="0.941%"/>
          <a:stretch/>
        </p:blipFill>
        <p:spPr>
          <a:xfrm>
            <a:off x="3811327" y="0"/>
            <a:ext cx="8367717" cy="6858003"/>
          </a:xfrm>
          <a:prstGeom prst="rect">
            <a:avLst/>
          </a:prstGeom>
          <a:noFill/>
          <a:ln>
            <a:noFill/>
          </a:ln>
        </p:spPr>
      </p:pic>
      <p:pic>
        <p:nvPicPr>
          <p:cNvPr id="611" name="Google Shape;611;p40"/>
          <p:cNvPicPr preferRelativeResize="0"/>
          <p:nvPr/>
        </p:nvPicPr>
        <p:blipFill rotWithShape="1">
          <a:blip r:embed="rId3">
            <a:alphaModFix amt="30%"/>
          </a:blip>
          <a:srcRect/>
          <a:stretch/>
        </p:blipFill>
        <p:spPr>
          <a:xfrm>
            <a:off x="-4218439" y="920754"/>
            <a:ext cx="5016492" cy="5016492"/>
          </a:xfrm>
          <a:prstGeom prst="rect">
            <a:avLst/>
          </a:prstGeom>
          <a:noFill/>
          <a:ln>
            <a:noFill/>
          </a:ln>
        </p:spPr>
      </p:pic>
      <p:sp>
        <p:nvSpPr>
          <p:cNvPr id="614" name="Google Shape;614;p40"/>
          <p:cNvSpPr/>
          <p:nvPr/>
        </p:nvSpPr>
        <p:spPr>
          <a:xfrm rot="10800000">
            <a:off x="1331867" y="333"/>
            <a:ext cx="97600" cy="45356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11" name="Google Shape;196;p21">
            <a:extLst>
              <a:ext uri="{FF2B5EF4-FFF2-40B4-BE49-F238E27FC236}">
                <a16:creationId xmlns:a16="http://schemas.microsoft.com/office/drawing/2014/main" id="{6FAE51A8-BD8E-3E44-B52C-3D0D2FEA3A8F}"/>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 name="Google Shape;197;p21">
            <a:extLst>
              <a:ext uri="{FF2B5EF4-FFF2-40B4-BE49-F238E27FC236}">
                <a16:creationId xmlns:a16="http://schemas.microsoft.com/office/drawing/2014/main" id="{7547AEDB-C4CC-B049-8D2A-220A88AC2505}"/>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lang="en-US"/>
          </a:p>
        </p:txBody>
      </p:sp>
    </p:spTree>
    <p:extLst>
      <p:ext uri="{BB962C8B-B14F-4D97-AF65-F5344CB8AC3E}">
        <p14:creationId xmlns:p14="http://schemas.microsoft.com/office/powerpoint/2010/main" val="1166443624"/>
      </p:ext>
    </p:extLst>
  </p:cSld>
  <p:clrMapOvr>
    <a:masterClrMapping/>
  </p:clrMapOvr>
</p:sldLayout>
</file>

<file path=ppt/slideLayouts/slideLayout39.xml><?xml version="1.0" encoding="utf-8"?>
<p:sldLayout xmlns:a="http://purl.oclc.org/ooxml/drawingml/main" xmlns:r="http://purl.oclc.org/ooxml/officeDocument/relationships" xmlns:p="http://purl.oclc.org/ooxml/presentationml/main" showMasterSp="0" matchingName="Speaker Intro">
  <p:cSld name="Speaker Intro">
    <p:spTree>
      <p:nvGrpSpPr>
        <p:cNvPr id="1" name="Shape 255"/>
        <p:cNvGrpSpPr/>
        <p:nvPr/>
      </p:nvGrpSpPr>
      <p:grpSpPr>
        <a:xfrm>
          <a:off x="0" y="0"/>
          <a:ext cx="0" cy="0"/>
          <a:chOff x="0" y="0"/>
          <a:chExt cx="0" cy="0"/>
        </a:xfrm>
      </p:grpSpPr>
      <p:cxnSp>
        <p:nvCxnSpPr>
          <p:cNvPr id="11" name="Google Shape;67;p15">
            <a:extLst>
              <a:ext uri="{FF2B5EF4-FFF2-40B4-BE49-F238E27FC236}">
                <a16:creationId xmlns:a16="http://schemas.microsoft.com/office/drawing/2014/main" id="{C7784FB6-741B-9D49-B3F9-9C37B009343C}"/>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2" name="Google Shape;56;p14">
            <a:extLst>
              <a:ext uri="{FF2B5EF4-FFF2-40B4-BE49-F238E27FC236}">
                <a16:creationId xmlns:a16="http://schemas.microsoft.com/office/drawing/2014/main" id="{B9170CBC-23D1-E14C-AD47-844FCBA3A02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pic>
        <p:nvPicPr>
          <p:cNvPr id="256" name="Google Shape;256;p26" descr="A picture containing logo&#10;&#10;Description automatically generated"/>
          <p:cNvPicPr preferRelativeResize="0"/>
          <p:nvPr/>
        </p:nvPicPr>
        <p:blipFill rotWithShape="1">
          <a:blip r:embed="rId2">
            <a:alphaModFix/>
          </a:blip>
          <a:srcRect/>
          <a:stretch/>
        </p:blipFill>
        <p:spPr>
          <a:xfrm flipH="1">
            <a:off x="4330450" y="-3437"/>
            <a:ext cx="7846684" cy="6858001"/>
          </a:xfrm>
          <a:prstGeom prst="rect">
            <a:avLst/>
          </a:prstGeom>
          <a:noFill/>
          <a:ln>
            <a:noFill/>
          </a:ln>
        </p:spPr>
      </p:pic>
      <p:sp>
        <p:nvSpPr>
          <p:cNvPr id="257" name="Google Shape;257;p26"/>
          <p:cNvSpPr/>
          <p:nvPr/>
        </p:nvSpPr>
        <p:spPr>
          <a:xfrm>
            <a:off x="1687304" y="3951756"/>
            <a:ext cx="5321600" cy="750400"/>
          </a:xfrm>
          <a:prstGeom prst="roundRect">
            <a:avLst>
              <a:gd name="adj" fmla="val 371"/>
            </a:avLst>
          </a:prstGeom>
          <a:solidFill>
            <a:srgbClr val="161828"/>
          </a:solidFill>
          <a:ln>
            <a:noFill/>
          </a:ln>
          <a:effectLst>
            <a:outerShdw blurRad="1270000" dist="2540000" dir="7800000" sx="90%" sy="90%" algn="tr"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sp>
        <p:nvSpPr>
          <p:cNvPr id="258" name="Google Shape;258;p26"/>
          <p:cNvSpPr/>
          <p:nvPr/>
        </p:nvSpPr>
        <p:spPr>
          <a:xfrm>
            <a:off x="1687304" y="2476517"/>
            <a:ext cx="5321600" cy="1475200"/>
          </a:xfrm>
          <a:prstGeom prst="roundRect">
            <a:avLst>
              <a:gd name="adj" fmla="val 371"/>
            </a:avLst>
          </a:prstGeom>
          <a:gradFill>
            <a:gsLst>
              <a:gs pos="0%">
                <a:srgbClr val="1F9CF0"/>
              </a:gs>
              <a:gs pos="2%">
                <a:srgbClr val="1F9CF0"/>
              </a:gs>
              <a:gs pos="100%">
                <a:schemeClr val="accent2"/>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u="none" strike="noStrike" cap="none">
              <a:solidFill>
                <a:schemeClr val="lt1"/>
              </a:solidFill>
              <a:latin typeface="Helvetica" pitchFamily="2" charset="0"/>
              <a:ea typeface="Calibri"/>
              <a:cs typeface="Calibri"/>
              <a:sym typeface="Calibri"/>
            </a:endParaRPr>
          </a:p>
        </p:txBody>
      </p:sp>
      <p:pic>
        <p:nvPicPr>
          <p:cNvPr id="259" name="Google Shape;259;p26"/>
          <p:cNvPicPr preferRelativeResize="0"/>
          <p:nvPr/>
        </p:nvPicPr>
        <p:blipFill rotWithShape="1">
          <a:blip r:embed="rId3">
            <a:alphaModFix amt="30%"/>
          </a:blip>
          <a:srcRect/>
          <a:stretch/>
        </p:blipFill>
        <p:spPr>
          <a:xfrm>
            <a:off x="-4218439" y="1443511"/>
            <a:ext cx="5016492" cy="5016492"/>
          </a:xfrm>
          <a:prstGeom prst="rect">
            <a:avLst/>
          </a:prstGeom>
          <a:noFill/>
          <a:ln>
            <a:noFill/>
          </a:ln>
        </p:spPr>
      </p:pic>
      <p:pic>
        <p:nvPicPr>
          <p:cNvPr id="260" name="Google Shape;260;p26"/>
          <p:cNvPicPr preferRelativeResize="0"/>
          <p:nvPr/>
        </p:nvPicPr>
        <p:blipFill rotWithShape="1">
          <a:blip r:embed="rId4">
            <a:alphaModFix/>
          </a:blip>
          <a:srcRect/>
          <a:stretch/>
        </p:blipFill>
        <p:spPr>
          <a:xfrm>
            <a:off x="2026729" y="4199734"/>
            <a:ext cx="254409" cy="254409"/>
          </a:xfrm>
          <a:prstGeom prst="rect">
            <a:avLst/>
          </a:prstGeom>
          <a:noFill/>
          <a:ln>
            <a:noFill/>
          </a:ln>
        </p:spPr>
      </p:pic>
      <p:sp>
        <p:nvSpPr>
          <p:cNvPr id="261" name="Google Shape;261;p26"/>
          <p:cNvSpPr/>
          <p:nvPr/>
        </p:nvSpPr>
        <p:spPr>
          <a:xfrm rot="10800000">
            <a:off x="1331867" y="167"/>
            <a:ext cx="97600" cy="21448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262" name="Google Shape;262;p26"/>
          <p:cNvSpPr txBox="1">
            <a:spLocks noGrp="1"/>
          </p:cNvSpPr>
          <p:nvPr>
            <p:ph type="title"/>
          </p:nvPr>
        </p:nvSpPr>
        <p:spPr>
          <a:xfrm>
            <a:off x="1633733" y="1187133"/>
            <a:ext cx="5364400" cy="1121600"/>
          </a:xfrm>
          <a:prstGeom prst="rect">
            <a:avLst/>
          </a:prstGeom>
        </p:spPr>
        <p:txBody>
          <a:bodyPr spcFirstLastPara="1" wrap="square" lIns="45700" tIns="18275" rIns="45700" bIns="18275" anchor="b"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3" name="Google Shape;263;p26"/>
          <p:cNvSpPr txBox="1">
            <a:spLocks noGrp="1"/>
          </p:cNvSpPr>
          <p:nvPr>
            <p:ph type="body" idx="1"/>
          </p:nvPr>
        </p:nvSpPr>
        <p:spPr>
          <a:xfrm>
            <a:off x="1914144" y="2682233"/>
            <a:ext cx="4864800" cy="1097200"/>
          </a:xfrm>
          <a:prstGeom prst="rect">
            <a:avLst/>
          </a:prstGeom>
        </p:spPr>
        <p:txBody>
          <a:bodyPr spcFirstLastPara="1" wrap="square" lIns="45700" tIns="18275" rIns="45700" bIns="18275" anchor="t" anchorCtr="0">
            <a:noAutofit/>
          </a:bodyPr>
          <a:lstStyle>
            <a:lvl1pPr marL="0" lvl="0" indent="0">
              <a:lnSpc>
                <a:spcPct val="100%"/>
              </a:lnSpc>
              <a:spcBef>
                <a:spcPts val="0"/>
              </a:spcBef>
              <a:spcAft>
                <a:spcPts val="0"/>
              </a:spcAft>
              <a:buClr>
                <a:schemeClr val="lt1"/>
              </a:buClr>
              <a:buSzPts val="1700"/>
              <a:buNone/>
              <a:defRPr sz="2267" b="0" i="0">
                <a:solidFill>
                  <a:schemeClr val="lt1"/>
                </a:solidFill>
                <a:latin typeface="Helvetica" pitchFamily="2" charset="0"/>
              </a:defRPr>
            </a:lvl1pPr>
            <a:lvl2pPr marL="1219170" lvl="1" indent="-448722">
              <a:lnSpc>
                <a:spcPct val="100%"/>
              </a:lnSpc>
              <a:spcBef>
                <a:spcPts val="0"/>
              </a:spcBef>
              <a:spcAft>
                <a:spcPts val="0"/>
              </a:spcAft>
              <a:buClr>
                <a:schemeClr val="lt1"/>
              </a:buClr>
              <a:buSzPts val="1700"/>
              <a:buChar char="○"/>
              <a:defRPr sz="2267">
                <a:solidFill>
                  <a:schemeClr val="lt1"/>
                </a:solidFill>
              </a:defRPr>
            </a:lvl2pPr>
            <a:lvl3pPr marL="1828754" lvl="2" indent="-448722">
              <a:lnSpc>
                <a:spcPct val="100%"/>
              </a:lnSpc>
              <a:spcBef>
                <a:spcPts val="0"/>
              </a:spcBef>
              <a:spcAft>
                <a:spcPts val="0"/>
              </a:spcAft>
              <a:buClr>
                <a:schemeClr val="lt1"/>
              </a:buClr>
              <a:buSzPts val="1700"/>
              <a:buChar char="■"/>
              <a:defRPr sz="2267">
                <a:solidFill>
                  <a:schemeClr val="lt1"/>
                </a:solidFill>
              </a:defRPr>
            </a:lvl3pPr>
            <a:lvl4pPr marL="2438339" lvl="3" indent="-448722">
              <a:lnSpc>
                <a:spcPct val="100%"/>
              </a:lnSpc>
              <a:spcBef>
                <a:spcPts val="0"/>
              </a:spcBef>
              <a:spcAft>
                <a:spcPts val="0"/>
              </a:spcAft>
              <a:buClr>
                <a:schemeClr val="lt1"/>
              </a:buClr>
              <a:buSzPts val="1700"/>
              <a:buChar char="●"/>
              <a:defRPr sz="2267">
                <a:solidFill>
                  <a:schemeClr val="lt1"/>
                </a:solidFill>
              </a:defRPr>
            </a:lvl4pPr>
            <a:lvl5pPr marL="3047924" lvl="4" indent="-448722">
              <a:lnSpc>
                <a:spcPct val="100%"/>
              </a:lnSpc>
              <a:spcBef>
                <a:spcPts val="0"/>
              </a:spcBef>
              <a:spcAft>
                <a:spcPts val="0"/>
              </a:spcAft>
              <a:buClr>
                <a:schemeClr val="lt1"/>
              </a:buClr>
              <a:buSzPts val="1700"/>
              <a:buChar char="○"/>
              <a:defRPr sz="2267">
                <a:solidFill>
                  <a:schemeClr val="lt1"/>
                </a:solidFill>
              </a:defRPr>
            </a:lvl5pPr>
            <a:lvl6pPr marL="3657509" lvl="5" indent="-448722">
              <a:lnSpc>
                <a:spcPct val="100%"/>
              </a:lnSpc>
              <a:spcBef>
                <a:spcPts val="0"/>
              </a:spcBef>
              <a:spcAft>
                <a:spcPts val="0"/>
              </a:spcAft>
              <a:buClr>
                <a:schemeClr val="lt1"/>
              </a:buClr>
              <a:buSzPts val="1700"/>
              <a:buChar char="■"/>
              <a:defRPr sz="2267">
                <a:solidFill>
                  <a:schemeClr val="lt1"/>
                </a:solidFill>
              </a:defRPr>
            </a:lvl6pPr>
            <a:lvl7pPr marL="4267093" lvl="6" indent="-448722">
              <a:lnSpc>
                <a:spcPct val="100%"/>
              </a:lnSpc>
              <a:spcBef>
                <a:spcPts val="0"/>
              </a:spcBef>
              <a:spcAft>
                <a:spcPts val="0"/>
              </a:spcAft>
              <a:buClr>
                <a:schemeClr val="lt1"/>
              </a:buClr>
              <a:buSzPts val="1700"/>
              <a:buChar char="●"/>
              <a:defRPr sz="2267">
                <a:solidFill>
                  <a:schemeClr val="lt1"/>
                </a:solidFill>
              </a:defRPr>
            </a:lvl7pPr>
            <a:lvl8pPr marL="4876678" lvl="7" indent="-448722">
              <a:lnSpc>
                <a:spcPct val="100%"/>
              </a:lnSpc>
              <a:spcBef>
                <a:spcPts val="0"/>
              </a:spcBef>
              <a:spcAft>
                <a:spcPts val="0"/>
              </a:spcAft>
              <a:buClr>
                <a:schemeClr val="lt1"/>
              </a:buClr>
              <a:buSzPts val="1700"/>
              <a:buChar char="○"/>
              <a:defRPr sz="2267">
                <a:solidFill>
                  <a:schemeClr val="lt1"/>
                </a:solidFill>
              </a:defRPr>
            </a:lvl8pPr>
            <a:lvl9pPr marL="5486263" lvl="8" indent="-448722">
              <a:lnSpc>
                <a:spcPct val="100%"/>
              </a:lnSpc>
              <a:spcBef>
                <a:spcPts val="0"/>
              </a:spcBef>
              <a:spcAft>
                <a:spcPts val="0"/>
              </a:spcAft>
              <a:buClr>
                <a:schemeClr val="lt1"/>
              </a:buClr>
              <a:buSzPts val="1700"/>
              <a:buChar char="■"/>
              <a:defRPr sz="2267">
                <a:solidFill>
                  <a:schemeClr val="lt1"/>
                </a:solidFill>
              </a:defRPr>
            </a:lvl9pPr>
          </a:lstStyle>
          <a:p>
            <a:endParaRPr/>
          </a:p>
        </p:txBody>
      </p:sp>
      <p:sp>
        <p:nvSpPr>
          <p:cNvPr id="264" name="Google Shape;264;p26"/>
          <p:cNvSpPr txBox="1">
            <a:spLocks noGrp="1"/>
          </p:cNvSpPr>
          <p:nvPr>
            <p:ph type="body" idx="2"/>
          </p:nvPr>
        </p:nvSpPr>
        <p:spPr>
          <a:xfrm>
            <a:off x="2497687" y="4063513"/>
            <a:ext cx="3938000" cy="526848"/>
          </a:xfrm>
          <a:prstGeom prst="rect">
            <a:avLst/>
          </a:prstGeom>
        </p:spPr>
        <p:txBody>
          <a:bodyPr spcFirstLastPara="1" wrap="square" lIns="45700" tIns="18275" rIns="45700" bIns="18275" anchor="ctr" anchorCtr="0">
            <a:noAutofit/>
          </a:bodyPr>
          <a:lstStyle>
            <a:lvl1pPr marL="0" lvl="0" indent="0">
              <a:spcBef>
                <a:spcPts val="0"/>
              </a:spcBef>
              <a:spcAft>
                <a:spcPts val="0"/>
              </a:spcAft>
              <a:buClr>
                <a:schemeClr val="lt1"/>
              </a:buClr>
              <a:buSzPts val="1700"/>
              <a:buNone/>
              <a:defRPr sz="1867" b="0" i="0">
                <a:solidFill>
                  <a:schemeClr val="lt1"/>
                </a:solidFill>
                <a:latin typeface="Helvetica" pitchFamily="2" charset="0"/>
              </a:defRPr>
            </a:lvl1pPr>
            <a:lvl2pPr marL="1219170" lvl="1" indent="-448722">
              <a:spcBef>
                <a:spcPts val="0"/>
              </a:spcBef>
              <a:spcAft>
                <a:spcPts val="0"/>
              </a:spcAft>
              <a:buClr>
                <a:schemeClr val="lt1"/>
              </a:buClr>
              <a:buSzPts val="1700"/>
              <a:buChar char="○"/>
              <a:defRPr sz="2267">
                <a:solidFill>
                  <a:schemeClr val="lt1"/>
                </a:solidFill>
              </a:defRPr>
            </a:lvl2pPr>
            <a:lvl3pPr marL="1828754" lvl="2" indent="-448722">
              <a:spcBef>
                <a:spcPts val="0"/>
              </a:spcBef>
              <a:spcAft>
                <a:spcPts val="0"/>
              </a:spcAft>
              <a:buClr>
                <a:schemeClr val="lt1"/>
              </a:buClr>
              <a:buSzPts val="1700"/>
              <a:buChar char="■"/>
              <a:defRPr sz="2267">
                <a:solidFill>
                  <a:schemeClr val="lt1"/>
                </a:solidFill>
              </a:defRPr>
            </a:lvl3pPr>
            <a:lvl4pPr marL="2438339" lvl="3" indent="-448722">
              <a:spcBef>
                <a:spcPts val="0"/>
              </a:spcBef>
              <a:spcAft>
                <a:spcPts val="0"/>
              </a:spcAft>
              <a:buClr>
                <a:schemeClr val="lt1"/>
              </a:buClr>
              <a:buSzPts val="1700"/>
              <a:buChar char="●"/>
              <a:defRPr sz="2267">
                <a:solidFill>
                  <a:schemeClr val="lt1"/>
                </a:solidFill>
              </a:defRPr>
            </a:lvl4pPr>
            <a:lvl5pPr marL="3047924" lvl="4" indent="-448722">
              <a:spcBef>
                <a:spcPts val="0"/>
              </a:spcBef>
              <a:spcAft>
                <a:spcPts val="0"/>
              </a:spcAft>
              <a:buClr>
                <a:schemeClr val="lt1"/>
              </a:buClr>
              <a:buSzPts val="1700"/>
              <a:buChar char="○"/>
              <a:defRPr sz="2267">
                <a:solidFill>
                  <a:schemeClr val="lt1"/>
                </a:solidFill>
              </a:defRPr>
            </a:lvl5pPr>
            <a:lvl6pPr marL="3657509" lvl="5" indent="-448722">
              <a:spcBef>
                <a:spcPts val="0"/>
              </a:spcBef>
              <a:spcAft>
                <a:spcPts val="0"/>
              </a:spcAft>
              <a:buClr>
                <a:schemeClr val="lt1"/>
              </a:buClr>
              <a:buSzPts val="1700"/>
              <a:buChar char="■"/>
              <a:defRPr sz="2267">
                <a:solidFill>
                  <a:schemeClr val="lt1"/>
                </a:solidFill>
              </a:defRPr>
            </a:lvl6pPr>
            <a:lvl7pPr marL="4267093" lvl="6" indent="-448722">
              <a:spcBef>
                <a:spcPts val="0"/>
              </a:spcBef>
              <a:spcAft>
                <a:spcPts val="0"/>
              </a:spcAft>
              <a:buClr>
                <a:schemeClr val="lt1"/>
              </a:buClr>
              <a:buSzPts val="1700"/>
              <a:buChar char="●"/>
              <a:defRPr sz="2267">
                <a:solidFill>
                  <a:schemeClr val="lt1"/>
                </a:solidFill>
              </a:defRPr>
            </a:lvl7pPr>
            <a:lvl8pPr marL="4876678" lvl="7" indent="-448722">
              <a:spcBef>
                <a:spcPts val="0"/>
              </a:spcBef>
              <a:spcAft>
                <a:spcPts val="0"/>
              </a:spcAft>
              <a:buClr>
                <a:schemeClr val="lt1"/>
              </a:buClr>
              <a:buSzPts val="1700"/>
              <a:buChar char="○"/>
              <a:defRPr sz="2267">
                <a:solidFill>
                  <a:schemeClr val="lt1"/>
                </a:solidFill>
              </a:defRPr>
            </a:lvl8pPr>
            <a:lvl9pPr marL="5486263" lvl="8" indent="-448722">
              <a:spcBef>
                <a:spcPts val="0"/>
              </a:spcBef>
              <a:spcAft>
                <a:spcPts val="0"/>
              </a:spcAft>
              <a:buClr>
                <a:schemeClr val="lt1"/>
              </a:buClr>
              <a:buSzPts val="1700"/>
              <a:buChar char="■"/>
              <a:defRPr sz="2267">
                <a:solidFill>
                  <a:schemeClr val="lt1"/>
                </a:solidFill>
              </a:defRPr>
            </a:lvl9pPr>
          </a:lstStyle>
          <a:p>
            <a:endParaRPr/>
          </a:p>
        </p:txBody>
      </p:sp>
    </p:spTree>
    <p:extLst>
      <p:ext uri="{BB962C8B-B14F-4D97-AF65-F5344CB8AC3E}">
        <p14:creationId xmlns:p14="http://schemas.microsoft.com/office/powerpoint/2010/main" val="498743523"/>
      </p:ext>
    </p:extLst>
  </p:cSld>
  <p:clrMapOvr>
    <a:masterClrMapping/>
  </p:clrMapOvr>
</p:sldLayout>
</file>

<file path=ppt/slideLayouts/slideLayout4.xml><?xml version="1.0" encoding="utf-8"?>
<p:sldLayout xmlns:a="http://purl.oclc.org/ooxml/drawingml/main" xmlns:r="http://purl.oclc.org/ooxml/officeDocument/relationships" xmlns:p="http://purl.oclc.org/ooxml/presentationml/main" showMasterSp="0" matchingName="Laptop Screen">
  <p:cSld name="Laptop Screen">
    <p:spTree>
      <p:nvGrpSpPr>
        <p:cNvPr id="1" name="Shape 89"/>
        <p:cNvGrpSpPr/>
        <p:nvPr/>
      </p:nvGrpSpPr>
      <p:grpSpPr>
        <a:xfrm>
          <a:off x="0" y="0"/>
          <a:ext cx="0" cy="0"/>
          <a:chOff x="0" y="0"/>
          <a:chExt cx="0" cy="0"/>
        </a:xfrm>
      </p:grpSpPr>
      <p:sp>
        <p:nvSpPr>
          <p:cNvPr id="90" name="Google Shape;90;p17"/>
          <p:cNvSpPr/>
          <p:nvPr/>
        </p:nvSpPr>
        <p:spPr>
          <a:xfrm>
            <a:off x="771253" y="3384321"/>
            <a:ext cx="10648400" cy="8794800"/>
          </a:xfrm>
          <a:prstGeom prst="ellipse">
            <a:avLst/>
          </a:prstGeom>
          <a:gradFill>
            <a:gsLst>
              <a:gs pos="0%">
                <a:srgbClr val="D59DFF">
                  <a:alpha val="9.803%"/>
                </a:srgbClr>
              </a:gs>
              <a:gs pos="79%">
                <a:srgbClr val="1F9CF0"/>
              </a:gs>
              <a:gs pos="100%">
                <a:srgbClr val="1F9CF0"/>
              </a:gs>
            </a:gsLst>
            <a:lin ang="5400012"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91" name="Google Shape;91;p17"/>
          <p:cNvPicPr preferRelativeResize="0"/>
          <p:nvPr/>
        </p:nvPicPr>
        <p:blipFill rotWithShape="1">
          <a:blip r:embed="rId2">
            <a:alphaModFix/>
          </a:blip>
          <a:srcRect/>
          <a:stretch/>
        </p:blipFill>
        <p:spPr>
          <a:xfrm>
            <a:off x="2512548" y="2210315"/>
            <a:ext cx="7155829" cy="3910328"/>
          </a:xfrm>
          <a:prstGeom prst="rect">
            <a:avLst/>
          </a:prstGeom>
          <a:noFill/>
          <a:ln>
            <a:noFill/>
          </a:ln>
          <a:effectLst>
            <a:outerShdw blurRad="1270000" sx="90%" sy="-19%" rotWithShape="0">
              <a:srgbClr val="000000">
                <a:alpha val="40%"/>
              </a:srgbClr>
            </a:outerShdw>
          </a:effectLst>
        </p:spPr>
      </p:pic>
      <p:sp>
        <p:nvSpPr>
          <p:cNvPr id="92" name="Google Shape;92;p17"/>
          <p:cNvSpPr/>
          <p:nvPr/>
        </p:nvSpPr>
        <p:spPr>
          <a:xfrm>
            <a:off x="965461" y="2267483"/>
            <a:ext cx="2126800" cy="1116800"/>
          </a:xfrm>
          <a:prstGeom prst="wedgeRectCallout">
            <a:avLst>
              <a:gd name="adj1" fmla="val 72666"/>
              <a:gd name="adj2" fmla="val 36106"/>
            </a:avLst>
          </a:prstGeom>
          <a:gradFill>
            <a:gsLst>
              <a:gs pos="0%">
                <a:srgbClr val="1F9CF0"/>
              </a:gs>
              <a:gs pos="2%">
                <a:srgbClr val="1F9CF0"/>
              </a:gs>
              <a:gs pos="100%">
                <a:srgbClr val="9477E2">
                  <a:alpha val="20%"/>
                </a:srgbClr>
              </a:gs>
            </a:gsLst>
            <a:lin ang="2700006" scaled="0"/>
          </a:gradFill>
          <a:ln>
            <a:noFill/>
          </a:ln>
          <a:effectLst>
            <a:outerShdw blurRad="1270000" dist="1384300" dir="2700000" sx="75%" sy="75%" algn="tl"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200" b="0" i="0">
              <a:solidFill>
                <a:schemeClr val="lt1"/>
              </a:solidFill>
              <a:latin typeface="Helvetica" pitchFamily="2" charset="0"/>
              <a:ea typeface="Calibri"/>
              <a:cs typeface="Calibri"/>
              <a:sym typeface="Calibri"/>
            </a:endParaRPr>
          </a:p>
        </p:txBody>
      </p:sp>
      <p:sp>
        <p:nvSpPr>
          <p:cNvPr id="93" name="Google Shape;93;p17"/>
          <p:cNvSpPr/>
          <p:nvPr/>
        </p:nvSpPr>
        <p:spPr>
          <a:xfrm>
            <a:off x="965461" y="3909925"/>
            <a:ext cx="2126800" cy="1059600"/>
          </a:xfrm>
          <a:prstGeom prst="wedgeRectCallout">
            <a:avLst>
              <a:gd name="adj1" fmla="val 74259"/>
              <a:gd name="adj2" fmla="val -62681"/>
            </a:avLst>
          </a:prstGeom>
          <a:gradFill>
            <a:gsLst>
              <a:gs pos="0%">
                <a:srgbClr val="1F9CF0"/>
              </a:gs>
              <a:gs pos="100%">
                <a:srgbClr val="9477E2">
                  <a:alpha val="20%"/>
                </a:srgbClr>
              </a:gs>
            </a:gsLst>
            <a:lin ang="2700006" scaled="0"/>
          </a:gradFill>
          <a:ln>
            <a:noFill/>
          </a:ln>
          <a:effectLst>
            <a:outerShdw blurRad="1270000" dist="685800" dir="18900000" sx="85%" sy="85%" algn="bl"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200" b="0" i="0">
              <a:solidFill>
                <a:schemeClr val="lt1"/>
              </a:solidFill>
              <a:latin typeface="Helvetica" pitchFamily="2" charset="0"/>
              <a:ea typeface="Calibri"/>
              <a:cs typeface="Calibri"/>
              <a:sym typeface="Calibri"/>
            </a:endParaRPr>
          </a:p>
        </p:txBody>
      </p:sp>
      <p:sp>
        <p:nvSpPr>
          <p:cNvPr id="94" name="Google Shape;94;p17"/>
          <p:cNvSpPr/>
          <p:nvPr/>
        </p:nvSpPr>
        <p:spPr>
          <a:xfrm>
            <a:off x="9099824" y="2267483"/>
            <a:ext cx="2126800" cy="1116800"/>
          </a:xfrm>
          <a:prstGeom prst="wedgeRectCallout">
            <a:avLst>
              <a:gd name="adj1" fmla="val -82756"/>
              <a:gd name="adj2" fmla="val -6358"/>
            </a:avLst>
          </a:prstGeom>
          <a:gradFill>
            <a:gsLst>
              <a:gs pos="0%">
                <a:srgbClr val="9477E2">
                  <a:alpha val="20%"/>
                </a:srgbClr>
              </a:gs>
              <a:gs pos="100%">
                <a:schemeClr val="accent2"/>
              </a:gs>
            </a:gsLst>
            <a:lin ang="0" scaled="0"/>
          </a:gradFill>
          <a:ln>
            <a:noFill/>
          </a:ln>
          <a:effectLst>
            <a:outerShdw blurRad="1270000" dist="1016000" dir="8100000" sx="86%" sy="86%" algn="tr"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95" name="Google Shape;95;p17"/>
          <p:cNvCxnSpPr/>
          <p:nvPr/>
        </p:nvCxnSpPr>
        <p:spPr>
          <a:xfrm>
            <a:off x="4715777" y="817736"/>
            <a:ext cx="2760400" cy="0"/>
          </a:xfrm>
          <a:prstGeom prst="straightConnector1">
            <a:avLst/>
          </a:prstGeom>
          <a:noFill/>
          <a:ln w="12700" cap="flat" cmpd="sng">
            <a:solidFill>
              <a:srgbClr val="627597"/>
            </a:solidFill>
            <a:prstDash val="solid"/>
            <a:miter lim="800%"/>
            <a:headEnd type="none" w="sm" len="sm"/>
            <a:tailEnd type="none" w="sm" len="sm"/>
          </a:ln>
        </p:spPr>
      </p:cxnSp>
      <p:sp>
        <p:nvSpPr>
          <p:cNvPr id="96" name="Google Shape;96;p17"/>
          <p:cNvSpPr/>
          <p:nvPr/>
        </p:nvSpPr>
        <p:spPr>
          <a:xfrm>
            <a:off x="9098853" y="3909924"/>
            <a:ext cx="2126800" cy="1059600"/>
          </a:xfrm>
          <a:prstGeom prst="wedgeRectCallout">
            <a:avLst>
              <a:gd name="adj1" fmla="val -85826"/>
              <a:gd name="adj2" fmla="val -7867"/>
            </a:avLst>
          </a:prstGeom>
          <a:gradFill>
            <a:gsLst>
              <a:gs pos="0%">
                <a:srgbClr val="1F9CF0"/>
              </a:gs>
              <a:gs pos="2%">
                <a:srgbClr val="1F9CF0"/>
              </a:gs>
              <a:gs pos="100%">
                <a:srgbClr val="9477E2">
                  <a:alpha val="20%"/>
                </a:srgbClr>
              </a:gs>
            </a:gsLst>
            <a:lin ang="2700006" scaled="0"/>
          </a:gradFill>
          <a:ln>
            <a:noFill/>
          </a:ln>
          <a:effectLst>
            <a:outerShdw blurRad="1270000" dist="1384300" dir="2700000" sx="75%" sy="75%" algn="tl" rotWithShape="0">
              <a:srgbClr val="000000">
                <a:alpha val="40%"/>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200" b="0" i="0">
              <a:solidFill>
                <a:schemeClr val="lt1"/>
              </a:solidFill>
              <a:latin typeface="Helvetica" pitchFamily="2" charset="0"/>
              <a:ea typeface="Calibri"/>
              <a:cs typeface="Calibri"/>
              <a:sym typeface="Calibri"/>
            </a:endParaRPr>
          </a:p>
        </p:txBody>
      </p:sp>
      <p:pic>
        <p:nvPicPr>
          <p:cNvPr id="97" name="Google Shape;97;p17"/>
          <p:cNvPicPr preferRelativeResize="0"/>
          <p:nvPr/>
        </p:nvPicPr>
        <p:blipFill rotWithShape="1">
          <a:blip r:embed="rId3">
            <a:alphaModFix amt="30%"/>
          </a:blip>
          <a:srcRect/>
          <a:stretch/>
        </p:blipFill>
        <p:spPr>
          <a:xfrm>
            <a:off x="-3954558" y="-3336011"/>
            <a:ext cx="5016492" cy="5016492"/>
          </a:xfrm>
          <a:prstGeom prst="rect">
            <a:avLst/>
          </a:prstGeom>
          <a:noFill/>
          <a:ln>
            <a:noFill/>
          </a:ln>
        </p:spPr>
      </p:pic>
      <p:pic>
        <p:nvPicPr>
          <p:cNvPr id="98" name="Google Shape;98;p17"/>
          <p:cNvPicPr preferRelativeResize="0"/>
          <p:nvPr/>
        </p:nvPicPr>
        <p:blipFill rotWithShape="1">
          <a:blip r:embed="rId3">
            <a:alphaModFix amt="30%"/>
          </a:blip>
          <a:srcRect/>
          <a:stretch/>
        </p:blipFill>
        <p:spPr>
          <a:xfrm>
            <a:off x="11122303" y="-3331779"/>
            <a:ext cx="5016492" cy="5016492"/>
          </a:xfrm>
          <a:prstGeom prst="rect">
            <a:avLst/>
          </a:prstGeom>
          <a:noFill/>
          <a:ln>
            <a:noFill/>
          </a:ln>
        </p:spPr>
      </p:pic>
      <p:sp>
        <p:nvSpPr>
          <p:cNvPr id="99" name="Google Shape;99;p17"/>
          <p:cNvSpPr>
            <a:spLocks noGrp="1"/>
          </p:cNvSpPr>
          <p:nvPr>
            <p:ph type="pic" idx="2"/>
          </p:nvPr>
        </p:nvSpPr>
        <p:spPr>
          <a:xfrm>
            <a:off x="3523488" y="2462784"/>
            <a:ext cx="5157200" cy="3218800"/>
          </a:xfrm>
          <a:prstGeom prst="rect">
            <a:avLst/>
          </a:prstGeom>
          <a:noFill/>
          <a:ln>
            <a:noFill/>
          </a:ln>
        </p:spPr>
        <p:txBody>
          <a:bodyPr anchor="ctr"/>
          <a:lstStyle>
            <a:lvl1pPr marL="0" indent="0" algn="ctr">
              <a:buNone/>
              <a:defRPr sz="1067" b="0" i="0">
                <a:solidFill>
                  <a:schemeClr val="tx1"/>
                </a:solidFill>
                <a:latin typeface="Helvetica" pitchFamily="2" charset="0"/>
              </a:defRPr>
            </a:lvl1pPr>
          </a:lstStyle>
          <a:p>
            <a:endParaRPr lang="en-US"/>
          </a:p>
        </p:txBody>
      </p:sp>
      <p:sp>
        <p:nvSpPr>
          <p:cNvPr id="100" name="Google Shape;100;p1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01" name="Google Shape;101;p1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02" name="Google Shape;102;p17"/>
          <p:cNvSpPr txBox="1">
            <a:spLocks noGrp="1"/>
          </p:cNvSpPr>
          <p:nvPr>
            <p:ph type="body" idx="3"/>
          </p:nvPr>
        </p:nvSpPr>
        <p:spPr>
          <a:xfrm>
            <a:off x="1219200" y="2414016"/>
            <a:ext cx="1633600" cy="231600"/>
          </a:xfrm>
          <a:prstGeom prst="rect">
            <a:avLst/>
          </a:prstGeom>
        </p:spPr>
        <p:txBody>
          <a:bodyPr spcFirstLastPara="1" wrap="square" lIns="45700" tIns="18275" rIns="45700" bIns="18275" anchor="t" anchorCtr="0">
            <a:noAutofit/>
          </a:bodyPr>
          <a:lstStyle>
            <a:lvl1pPr marL="0" lvl="0" indent="0" algn="ctr">
              <a:lnSpc>
                <a:spcPct val="100%"/>
              </a:lnSpc>
              <a:spcBef>
                <a:spcPts val="0"/>
              </a:spcBef>
              <a:spcAft>
                <a:spcPts val="0"/>
              </a:spcAft>
              <a:buSzPts val="900"/>
              <a:buNone/>
              <a:defRPr sz="1200" b="1" i="0">
                <a:solidFill>
                  <a:schemeClr val="bg1"/>
                </a:solidFill>
                <a:latin typeface="Helvetica" pitchFamily="2" charset="0"/>
              </a:defRPr>
            </a:lvl1pPr>
            <a:lvl2pPr marL="1219170" lvl="1" indent="-380990" algn="ctr">
              <a:lnSpc>
                <a:spcPct val="100%"/>
              </a:lnSpc>
              <a:spcBef>
                <a:spcPts val="0"/>
              </a:spcBef>
              <a:spcAft>
                <a:spcPts val="0"/>
              </a:spcAft>
              <a:buSzPts val="900"/>
              <a:buChar char="○"/>
              <a:defRPr sz="1200"/>
            </a:lvl2pPr>
            <a:lvl3pPr marL="1828754" lvl="2" indent="-380990" algn="ctr">
              <a:lnSpc>
                <a:spcPct val="100%"/>
              </a:lnSpc>
              <a:spcBef>
                <a:spcPts val="0"/>
              </a:spcBef>
              <a:spcAft>
                <a:spcPts val="0"/>
              </a:spcAft>
              <a:buSzPts val="900"/>
              <a:buChar char="■"/>
              <a:defRPr sz="1200"/>
            </a:lvl3pPr>
            <a:lvl4pPr marL="2438339" lvl="3" indent="-380990" algn="ctr">
              <a:lnSpc>
                <a:spcPct val="100%"/>
              </a:lnSpc>
              <a:spcBef>
                <a:spcPts val="0"/>
              </a:spcBef>
              <a:spcAft>
                <a:spcPts val="0"/>
              </a:spcAft>
              <a:buSzPts val="900"/>
              <a:buChar char="●"/>
              <a:defRPr sz="1200"/>
            </a:lvl4pPr>
            <a:lvl5pPr marL="3047924" lvl="4" indent="-380990" algn="ctr">
              <a:lnSpc>
                <a:spcPct val="100%"/>
              </a:lnSpc>
              <a:spcBef>
                <a:spcPts val="0"/>
              </a:spcBef>
              <a:spcAft>
                <a:spcPts val="0"/>
              </a:spcAft>
              <a:buSzPts val="900"/>
              <a:buChar char="○"/>
              <a:defRPr sz="1200"/>
            </a:lvl5pPr>
            <a:lvl6pPr marL="3657509" lvl="5" indent="-380990" algn="ctr">
              <a:lnSpc>
                <a:spcPct val="100%"/>
              </a:lnSpc>
              <a:spcBef>
                <a:spcPts val="0"/>
              </a:spcBef>
              <a:spcAft>
                <a:spcPts val="0"/>
              </a:spcAft>
              <a:buSzPts val="900"/>
              <a:buChar char="■"/>
              <a:defRPr sz="1200"/>
            </a:lvl6pPr>
            <a:lvl7pPr marL="4267093" lvl="6" indent="-380990" algn="ctr">
              <a:lnSpc>
                <a:spcPct val="100%"/>
              </a:lnSpc>
              <a:spcBef>
                <a:spcPts val="0"/>
              </a:spcBef>
              <a:spcAft>
                <a:spcPts val="0"/>
              </a:spcAft>
              <a:buSzPts val="900"/>
              <a:buChar char="●"/>
              <a:defRPr sz="1200"/>
            </a:lvl7pPr>
            <a:lvl8pPr marL="4876678" lvl="7" indent="-380990" algn="ctr">
              <a:lnSpc>
                <a:spcPct val="100%"/>
              </a:lnSpc>
              <a:spcBef>
                <a:spcPts val="0"/>
              </a:spcBef>
              <a:spcAft>
                <a:spcPts val="0"/>
              </a:spcAft>
              <a:buSzPts val="900"/>
              <a:buChar char="○"/>
              <a:defRPr sz="1200"/>
            </a:lvl8pPr>
            <a:lvl9pPr marL="5486263" lvl="8" indent="-380990" algn="ctr">
              <a:lnSpc>
                <a:spcPct val="100%"/>
              </a:lnSpc>
              <a:spcBef>
                <a:spcPts val="0"/>
              </a:spcBef>
              <a:spcAft>
                <a:spcPts val="0"/>
              </a:spcAft>
              <a:buSzPts val="900"/>
              <a:buChar char="■"/>
              <a:defRPr sz="1200"/>
            </a:lvl9pPr>
          </a:lstStyle>
          <a:p>
            <a:endParaRPr/>
          </a:p>
        </p:txBody>
      </p:sp>
      <p:sp>
        <p:nvSpPr>
          <p:cNvPr id="103" name="Google Shape;103;p17"/>
          <p:cNvSpPr txBox="1">
            <a:spLocks noGrp="1"/>
          </p:cNvSpPr>
          <p:nvPr>
            <p:ph type="body" idx="4"/>
          </p:nvPr>
        </p:nvSpPr>
        <p:spPr>
          <a:xfrm>
            <a:off x="1219200" y="4035552"/>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
              </a:lnSpc>
              <a:spcBef>
                <a:spcPts val="0"/>
              </a:spcBef>
              <a:spcAft>
                <a:spcPts val="0"/>
              </a:spcAft>
              <a:buSzPts val="900"/>
              <a:buChar char="○"/>
              <a:defRPr sz="1200"/>
            </a:lvl2pPr>
            <a:lvl3pPr marL="1828754" lvl="2" indent="-380990" algn="ctr" rtl="0">
              <a:lnSpc>
                <a:spcPct val="100%"/>
              </a:lnSpc>
              <a:spcBef>
                <a:spcPts val="0"/>
              </a:spcBef>
              <a:spcAft>
                <a:spcPts val="0"/>
              </a:spcAft>
              <a:buSzPts val="900"/>
              <a:buChar char="■"/>
              <a:defRPr sz="1200"/>
            </a:lvl3pPr>
            <a:lvl4pPr marL="2438339" lvl="3" indent="-380990" algn="ctr" rtl="0">
              <a:lnSpc>
                <a:spcPct val="100%"/>
              </a:lnSpc>
              <a:spcBef>
                <a:spcPts val="0"/>
              </a:spcBef>
              <a:spcAft>
                <a:spcPts val="0"/>
              </a:spcAft>
              <a:buSzPts val="900"/>
              <a:buChar char="●"/>
              <a:defRPr sz="1200"/>
            </a:lvl4pPr>
            <a:lvl5pPr marL="3047924" lvl="4" indent="-380990" algn="ctr" rtl="0">
              <a:lnSpc>
                <a:spcPct val="100%"/>
              </a:lnSpc>
              <a:spcBef>
                <a:spcPts val="0"/>
              </a:spcBef>
              <a:spcAft>
                <a:spcPts val="0"/>
              </a:spcAft>
              <a:buSzPts val="900"/>
              <a:buChar char="○"/>
              <a:defRPr sz="1200"/>
            </a:lvl5pPr>
            <a:lvl6pPr marL="3657509" lvl="5" indent="-380990" algn="ctr" rtl="0">
              <a:lnSpc>
                <a:spcPct val="100%"/>
              </a:lnSpc>
              <a:spcBef>
                <a:spcPts val="0"/>
              </a:spcBef>
              <a:spcAft>
                <a:spcPts val="0"/>
              </a:spcAft>
              <a:buSzPts val="900"/>
              <a:buChar char="■"/>
              <a:defRPr sz="1200"/>
            </a:lvl6pPr>
            <a:lvl7pPr marL="4267093" lvl="6" indent="-380990" algn="ctr" rtl="0">
              <a:lnSpc>
                <a:spcPct val="100%"/>
              </a:lnSpc>
              <a:spcBef>
                <a:spcPts val="0"/>
              </a:spcBef>
              <a:spcAft>
                <a:spcPts val="0"/>
              </a:spcAft>
              <a:buSzPts val="900"/>
              <a:buChar char="●"/>
              <a:defRPr sz="1200"/>
            </a:lvl7pPr>
            <a:lvl8pPr marL="4876678" lvl="7" indent="-380990" algn="ctr" rtl="0">
              <a:lnSpc>
                <a:spcPct val="100%"/>
              </a:lnSpc>
              <a:spcBef>
                <a:spcPts val="0"/>
              </a:spcBef>
              <a:spcAft>
                <a:spcPts val="0"/>
              </a:spcAft>
              <a:buSzPts val="900"/>
              <a:buChar char="○"/>
              <a:defRPr sz="1200"/>
            </a:lvl8pPr>
            <a:lvl9pPr marL="5486263" lvl="8" indent="-380990" algn="ctr" rtl="0">
              <a:lnSpc>
                <a:spcPct val="100%"/>
              </a:lnSpc>
              <a:spcBef>
                <a:spcPts val="0"/>
              </a:spcBef>
              <a:spcAft>
                <a:spcPts val="0"/>
              </a:spcAft>
              <a:buSzPts val="900"/>
              <a:buChar char="■"/>
              <a:defRPr sz="1200"/>
            </a:lvl9pPr>
          </a:lstStyle>
          <a:p>
            <a:endParaRPr/>
          </a:p>
        </p:txBody>
      </p:sp>
      <p:sp>
        <p:nvSpPr>
          <p:cNvPr id="104" name="Google Shape;104;p17"/>
          <p:cNvSpPr txBox="1">
            <a:spLocks noGrp="1"/>
          </p:cNvSpPr>
          <p:nvPr>
            <p:ph type="body" idx="5"/>
          </p:nvPr>
        </p:nvSpPr>
        <p:spPr>
          <a:xfrm>
            <a:off x="9351264" y="2417616"/>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
              </a:lnSpc>
              <a:spcBef>
                <a:spcPts val="0"/>
              </a:spcBef>
              <a:spcAft>
                <a:spcPts val="0"/>
              </a:spcAft>
              <a:buSzPts val="900"/>
              <a:buChar char="○"/>
              <a:defRPr sz="1200"/>
            </a:lvl2pPr>
            <a:lvl3pPr marL="1828754" lvl="2" indent="-380990" algn="ctr" rtl="0">
              <a:lnSpc>
                <a:spcPct val="100%"/>
              </a:lnSpc>
              <a:spcBef>
                <a:spcPts val="0"/>
              </a:spcBef>
              <a:spcAft>
                <a:spcPts val="0"/>
              </a:spcAft>
              <a:buSzPts val="900"/>
              <a:buChar char="■"/>
              <a:defRPr sz="1200"/>
            </a:lvl3pPr>
            <a:lvl4pPr marL="2438339" lvl="3" indent="-380990" algn="ctr" rtl="0">
              <a:lnSpc>
                <a:spcPct val="100%"/>
              </a:lnSpc>
              <a:spcBef>
                <a:spcPts val="0"/>
              </a:spcBef>
              <a:spcAft>
                <a:spcPts val="0"/>
              </a:spcAft>
              <a:buSzPts val="900"/>
              <a:buChar char="●"/>
              <a:defRPr sz="1200"/>
            </a:lvl4pPr>
            <a:lvl5pPr marL="3047924" lvl="4" indent="-380990" algn="ctr" rtl="0">
              <a:lnSpc>
                <a:spcPct val="100%"/>
              </a:lnSpc>
              <a:spcBef>
                <a:spcPts val="0"/>
              </a:spcBef>
              <a:spcAft>
                <a:spcPts val="0"/>
              </a:spcAft>
              <a:buSzPts val="900"/>
              <a:buChar char="○"/>
              <a:defRPr sz="1200"/>
            </a:lvl5pPr>
            <a:lvl6pPr marL="3657509" lvl="5" indent="-380990" algn="ctr" rtl="0">
              <a:lnSpc>
                <a:spcPct val="100%"/>
              </a:lnSpc>
              <a:spcBef>
                <a:spcPts val="0"/>
              </a:spcBef>
              <a:spcAft>
                <a:spcPts val="0"/>
              </a:spcAft>
              <a:buSzPts val="900"/>
              <a:buChar char="■"/>
              <a:defRPr sz="1200"/>
            </a:lvl6pPr>
            <a:lvl7pPr marL="4267093" lvl="6" indent="-380990" algn="ctr" rtl="0">
              <a:lnSpc>
                <a:spcPct val="100%"/>
              </a:lnSpc>
              <a:spcBef>
                <a:spcPts val="0"/>
              </a:spcBef>
              <a:spcAft>
                <a:spcPts val="0"/>
              </a:spcAft>
              <a:buSzPts val="900"/>
              <a:buChar char="●"/>
              <a:defRPr sz="1200"/>
            </a:lvl7pPr>
            <a:lvl8pPr marL="4876678" lvl="7" indent="-380990" algn="ctr" rtl="0">
              <a:lnSpc>
                <a:spcPct val="100%"/>
              </a:lnSpc>
              <a:spcBef>
                <a:spcPts val="0"/>
              </a:spcBef>
              <a:spcAft>
                <a:spcPts val="0"/>
              </a:spcAft>
              <a:buSzPts val="900"/>
              <a:buChar char="○"/>
              <a:defRPr sz="1200"/>
            </a:lvl8pPr>
            <a:lvl9pPr marL="5486263" lvl="8" indent="-380990" algn="ctr" rtl="0">
              <a:lnSpc>
                <a:spcPct val="100%"/>
              </a:lnSpc>
              <a:spcBef>
                <a:spcPts val="0"/>
              </a:spcBef>
              <a:spcAft>
                <a:spcPts val="0"/>
              </a:spcAft>
              <a:buSzPts val="900"/>
              <a:buChar char="■"/>
              <a:defRPr sz="1200"/>
            </a:lvl9pPr>
          </a:lstStyle>
          <a:p>
            <a:endParaRPr/>
          </a:p>
        </p:txBody>
      </p:sp>
      <p:sp>
        <p:nvSpPr>
          <p:cNvPr id="105" name="Google Shape;105;p17"/>
          <p:cNvSpPr txBox="1">
            <a:spLocks noGrp="1"/>
          </p:cNvSpPr>
          <p:nvPr>
            <p:ph type="body" idx="6"/>
          </p:nvPr>
        </p:nvSpPr>
        <p:spPr>
          <a:xfrm>
            <a:off x="9351400" y="4035552"/>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900"/>
              <a:buNone/>
              <a:defRPr sz="1200" b="1" i="0">
                <a:solidFill>
                  <a:schemeClr val="bg1"/>
                </a:solidFill>
                <a:latin typeface="Helvetica" pitchFamily="2" charset="0"/>
              </a:defRPr>
            </a:lvl1pPr>
            <a:lvl2pPr marL="1219170" lvl="1" indent="-380990" algn="ctr" rtl="0">
              <a:lnSpc>
                <a:spcPct val="100%"/>
              </a:lnSpc>
              <a:spcBef>
                <a:spcPts val="0"/>
              </a:spcBef>
              <a:spcAft>
                <a:spcPts val="0"/>
              </a:spcAft>
              <a:buSzPts val="900"/>
              <a:buChar char="○"/>
              <a:defRPr sz="1200"/>
            </a:lvl2pPr>
            <a:lvl3pPr marL="1828754" lvl="2" indent="-380990" algn="ctr" rtl="0">
              <a:lnSpc>
                <a:spcPct val="100%"/>
              </a:lnSpc>
              <a:spcBef>
                <a:spcPts val="0"/>
              </a:spcBef>
              <a:spcAft>
                <a:spcPts val="0"/>
              </a:spcAft>
              <a:buSzPts val="900"/>
              <a:buChar char="■"/>
              <a:defRPr sz="1200"/>
            </a:lvl3pPr>
            <a:lvl4pPr marL="2438339" lvl="3" indent="-380990" algn="ctr" rtl="0">
              <a:lnSpc>
                <a:spcPct val="100%"/>
              </a:lnSpc>
              <a:spcBef>
                <a:spcPts val="0"/>
              </a:spcBef>
              <a:spcAft>
                <a:spcPts val="0"/>
              </a:spcAft>
              <a:buSzPts val="900"/>
              <a:buChar char="●"/>
              <a:defRPr sz="1200"/>
            </a:lvl4pPr>
            <a:lvl5pPr marL="3047924" lvl="4" indent="-380990" algn="ctr" rtl="0">
              <a:lnSpc>
                <a:spcPct val="100%"/>
              </a:lnSpc>
              <a:spcBef>
                <a:spcPts val="0"/>
              </a:spcBef>
              <a:spcAft>
                <a:spcPts val="0"/>
              </a:spcAft>
              <a:buSzPts val="900"/>
              <a:buChar char="○"/>
              <a:defRPr sz="1200"/>
            </a:lvl5pPr>
            <a:lvl6pPr marL="3657509" lvl="5" indent="-380990" algn="ctr" rtl="0">
              <a:lnSpc>
                <a:spcPct val="100%"/>
              </a:lnSpc>
              <a:spcBef>
                <a:spcPts val="0"/>
              </a:spcBef>
              <a:spcAft>
                <a:spcPts val="0"/>
              </a:spcAft>
              <a:buSzPts val="900"/>
              <a:buChar char="■"/>
              <a:defRPr sz="1200"/>
            </a:lvl6pPr>
            <a:lvl7pPr marL="4267093" lvl="6" indent="-380990" algn="ctr" rtl="0">
              <a:lnSpc>
                <a:spcPct val="100%"/>
              </a:lnSpc>
              <a:spcBef>
                <a:spcPts val="0"/>
              </a:spcBef>
              <a:spcAft>
                <a:spcPts val="0"/>
              </a:spcAft>
              <a:buSzPts val="900"/>
              <a:buChar char="●"/>
              <a:defRPr sz="1200"/>
            </a:lvl7pPr>
            <a:lvl8pPr marL="4876678" lvl="7" indent="-380990" algn="ctr" rtl="0">
              <a:lnSpc>
                <a:spcPct val="100%"/>
              </a:lnSpc>
              <a:spcBef>
                <a:spcPts val="0"/>
              </a:spcBef>
              <a:spcAft>
                <a:spcPts val="0"/>
              </a:spcAft>
              <a:buSzPts val="900"/>
              <a:buChar char="○"/>
              <a:defRPr sz="1200"/>
            </a:lvl8pPr>
            <a:lvl9pPr marL="5486263" lvl="8" indent="-380990" algn="ctr" rtl="0">
              <a:lnSpc>
                <a:spcPct val="100%"/>
              </a:lnSpc>
              <a:spcBef>
                <a:spcPts val="0"/>
              </a:spcBef>
              <a:spcAft>
                <a:spcPts val="0"/>
              </a:spcAft>
              <a:buSzPts val="900"/>
              <a:buChar char="■"/>
              <a:defRPr sz="1200"/>
            </a:lvl9pPr>
          </a:lstStyle>
          <a:p>
            <a:endParaRPr/>
          </a:p>
        </p:txBody>
      </p:sp>
      <p:sp>
        <p:nvSpPr>
          <p:cNvPr id="106" name="Google Shape;106;p17"/>
          <p:cNvSpPr txBox="1">
            <a:spLocks noGrp="1"/>
          </p:cNvSpPr>
          <p:nvPr>
            <p:ph type="body" idx="7"/>
          </p:nvPr>
        </p:nvSpPr>
        <p:spPr>
          <a:xfrm>
            <a:off x="963168" y="2694432"/>
            <a:ext cx="2121600" cy="414400"/>
          </a:xfrm>
          <a:prstGeom prst="rect">
            <a:avLst/>
          </a:prstGeom>
        </p:spPr>
        <p:txBody>
          <a:bodyPr spcFirstLastPara="1" wrap="square" lIns="82275" tIns="18275" rIns="82275"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107" name="Google Shape;107;p17"/>
          <p:cNvSpPr txBox="1">
            <a:spLocks noGrp="1"/>
          </p:cNvSpPr>
          <p:nvPr>
            <p:ph type="body" idx="8"/>
          </p:nvPr>
        </p:nvSpPr>
        <p:spPr>
          <a:xfrm>
            <a:off x="963168" y="4315968"/>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8" name="Google Shape;108;p17"/>
          <p:cNvSpPr txBox="1">
            <a:spLocks noGrp="1"/>
          </p:cNvSpPr>
          <p:nvPr>
            <p:ph type="body" idx="9"/>
          </p:nvPr>
        </p:nvSpPr>
        <p:spPr>
          <a:xfrm>
            <a:off x="9095232" y="2706624"/>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109" name="Google Shape;109;p17"/>
          <p:cNvSpPr txBox="1">
            <a:spLocks noGrp="1"/>
          </p:cNvSpPr>
          <p:nvPr>
            <p:ph type="body" idx="13"/>
          </p:nvPr>
        </p:nvSpPr>
        <p:spPr>
          <a:xfrm>
            <a:off x="9095232" y="4328160"/>
            <a:ext cx="2121600" cy="414400"/>
          </a:xfrm>
          <a:prstGeom prst="rect">
            <a:avLst/>
          </a:prstGeom>
        </p:spPr>
        <p:txBody>
          <a:bodyPr spcFirstLastPara="1" wrap="square" lIns="82275" tIns="18275" rIns="82275"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598892051"/>
      </p:ext>
    </p:extLst>
  </p:cSld>
  <p:clrMapOvr>
    <a:masterClrMapping/>
  </p:clrMapOvr>
</p:sldLayout>
</file>

<file path=ppt/slideLayouts/slideLayout40.xml><?xml version="1.0" encoding="utf-8"?>
<p:sldLayout xmlns:a="http://purl.oclc.org/ooxml/drawingml/main" xmlns:r="http://purl.oclc.org/ooxml/officeDocument/relationships" xmlns:p="http://purl.oclc.org/ooxml/presentationml/main" showMasterSp="0" matchingName="Right Two Column">
  <p:cSld name="Right Two Column">
    <p:spTree>
      <p:nvGrpSpPr>
        <p:cNvPr id="1" name="Shape 265"/>
        <p:cNvGrpSpPr/>
        <p:nvPr/>
      </p:nvGrpSpPr>
      <p:grpSpPr>
        <a:xfrm>
          <a:off x="0" y="0"/>
          <a:ext cx="0" cy="0"/>
          <a:chOff x="0" y="0"/>
          <a:chExt cx="0" cy="0"/>
        </a:xfrm>
      </p:grpSpPr>
      <p:sp>
        <p:nvSpPr>
          <p:cNvPr id="268" name="Google Shape;268;p27"/>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sp>
        <p:nvSpPr>
          <p:cNvPr id="269" name="Google Shape;269;p27"/>
          <p:cNvSpPr/>
          <p:nvPr/>
        </p:nvSpPr>
        <p:spPr>
          <a:xfrm>
            <a:off x="-3799193" y="-757667"/>
            <a:ext cx="8552400" cy="8539200"/>
          </a:xfrm>
          <a:prstGeom prst="ellipse">
            <a:avLst/>
          </a:prstGeom>
          <a:gradFill>
            <a:gsLst>
              <a:gs pos="0%">
                <a:srgbClr val="007ACC"/>
              </a:gs>
              <a:gs pos="72%">
                <a:srgbClr val="D59DFF">
                  <a:alpha val="0%"/>
                </a:srgbClr>
              </a:gs>
              <a:gs pos="1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270" name="Google Shape;270;p27"/>
          <p:cNvSpPr/>
          <p:nvPr/>
        </p:nvSpPr>
        <p:spPr>
          <a:xfrm>
            <a:off x="958949" y="1315256"/>
            <a:ext cx="1799600" cy="1796800"/>
          </a:xfrm>
          <a:prstGeom prst="ellipse">
            <a:avLst/>
          </a:prstGeom>
          <a:gradFill>
            <a:gsLst>
              <a:gs pos="0%">
                <a:srgbClr val="8661C5"/>
              </a:gs>
              <a:gs pos="100%">
                <a:srgbClr val="161828">
                  <a:alpha val="0%"/>
                </a:srgbClr>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271" name="Google Shape;271;p27"/>
          <p:cNvCxnSpPr/>
          <p:nvPr/>
        </p:nvCxnSpPr>
        <p:spPr>
          <a:xfrm>
            <a:off x="4715777" y="817736"/>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272" name="Google Shape;272;p27"/>
          <p:cNvPicPr preferRelativeResize="0"/>
          <p:nvPr/>
        </p:nvPicPr>
        <p:blipFill rotWithShape="1">
          <a:blip r:embed="rId2">
            <a:alphaModFix amt="30%"/>
          </a:blip>
          <a:srcRect/>
          <a:stretch/>
        </p:blipFill>
        <p:spPr>
          <a:xfrm>
            <a:off x="11153603" y="829071"/>
            <a:ext cx="5016492" cy="5016492"/>
          </a:xfrm>
          <a:prstGeom prst="rect">
            <a:avLst/>
          </a:prstGeom>
          <a:noFill/>
          <a:ln>
            <a:noFill/>
          </a:ln>
        </p:spPr>
      </p:pic>
      <p:sp>
        <p:nvSpPr>
          <p:cNvPr id="273" name="Google Shape;273;p27"/>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algn="ctr">
              <a:lnSpc>
                <a:spcPct val="100%"/>
              </a:lnSpc>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74" name="Google Shape;274;p27"/>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5" name="Google Shape;275;p27"/>
          <p:cNvSpPr txBox="1">
            <a:spLocks noGrp="1"/>
          </p:cNvSpPr>
          <p:nvPr>
            <p:ph type="title" idx="2"/>
          </p:nvPr>
        </p:nvSpPr>
        <p:spPr>
          <a:xfrm>
            <a:off x="6705600" y="2828544"/>
            <a:ext cx="1402000" cy="536400"/>
          </a:xfrm>
          <a:prstGeom prst="rect">
            <a:avLst/>
          </a:prstGeom>
        </p:spPr>
        <p:txBody>
          <a:bodyPr spcFirstLastPara="1" wrap="square" lIns="45700" tIns="18275" rIns="45700" bIns="18275" anchor="t" anchorCtr="0">
            <a:noAutofit/>
          </a:bodyPr>
          <a:lstStyle>
            <a:lvl1pPr lvl="0" algn="ctr">
              <a:lnSpc>
                <a:spcPct val="100%"/>
              </a:lnSpc>
              <a:spcBef>
                <a:spcPts val="0"/>
              </a:spcBef>
              <a:spcAft>
                <a:spcPts val="0"/>
              </a:spcAft>
              <a:buSzPts val="2300"/>
              <a:buNone/>
              <a:defRPr sz="3067" b="1" i="0">
                <a:latin typeface="Helvetica" pitchFamily="2" charset="0"/>
              </a:defRPr>
            </a:lvl1pPr>
            <a:lvl2pPr lvl="1" algn="ctr">
              <a:spcBef>
                <a:spcPts val="0"/>
              </a:spcBef>
              <a:spcAft>
                <a:spcPts val="0"/>
              </a:spcAft>
              <a:buSzPts val="2300"/>
              <a:buNone/>
              <a:defRPr sz="3067"/>
            </a:lvl2pPr>
            <a:lvl3pPr lvl="2" algn="ctr">
              <a:spcBef>
                <a:spcPts val="0"/>
              </a:spcBef>
              <a:spcAft>
                <a:spcPts val="0"/>
              </a:spcAft>
              <a:buSzPts val="2300"/>
              <a:buNone/>
              <a:defRPr sz="3067"/>
            </a:lvl3pPr>
            <a:lvl4pPr lvl="3" algn="ctr">
              <a:spcBef>
                <a:spcPts val="0"/>
              </a:spcBef>
              <a:spcAft>
                <a:spcPts val="0"/>
              </a:spcAft>
              <a:buSzPts val="2300"/>
              <a:buNone/>
              <a:defRPr sz="3067"/>
            </a:lvl4pPr>
            <a:lvl5pPr lvl="4" algn="ctr">
              <a:spcBef>
                <a:spcPts val="0"/>
              </a:spcBef>
              <a:spcAft>
                <a:spcPts val="0"/>
              </a:spcAft>
              <a:buSzPts val="2300"/>
              <a:buNone/>
              <a:defRPr sz="3067"/>
            </a:lvl5pPr>
            <a:lvl6pPr lvl="5" algn="ctr">
              <a:spcBef>
                <a:spcPts val="0"/>
              </a:spcBef>
              <a:spcAft>
                <a:spcPts val="0"/>
              </a:spcAft>
              <a:buSzPts val="2300"/>
              <a:buNone/>
              <a:defRPr sz="3067"/>
            </a:lvl6pPr>
            <a:lvl7pPr lvl="6" algn="ctr">
              <a:spcBef>
                <a:spcPts val="0"/>
              </a:spcBef>
              <a:spcAft>
                <a:spcPts val="0"/>
              </a:spcAft>
              <a:buSzPts val="2300"/>
              <a:buNone/>
              <a:defRPr sz="3067"/>
            </a:lvl7pPr>
            <a:lvl8pPr lvl="7" algn="ctr">
              <a:spcBef>
                <a:spcPts val="0"/>
              </a:spcBef>
              <a:spcAft>
                <a:spcPts val="0"/>
              </a:spcAft>
              <a:buSzPts val="2300"/>
              <a:buNone/>
              <a:defRPr sz="3067"/>
            </a:lvl8pPr>
            <a:lvl9pPr lvl="8" algn="ctr">
              <a:spcBef>
                <a:spcPts val="0"/>
              </a:spcBef>
              <a:spcAft>
                <a:spcPts val="0"/>
              </a:spcAft>
              <a:buSzPts val="2300"/>
              <a:buNone/>
              <a:defRPr sz="3067"/>
            </a:lvl9pPr>
          </a:lstStyle>
          <a:p>
            <a:endParaRPr/>
          </a:p>
        </p:txBody>
      </p:sp>
      <p:sp>
        <p:nvSpPr>
          <p:cNvPr id="276" name="Google Shape;276;p27"/>
          <p:cNvSpPr txBox="1">
            <a:spLocks noGrp="1"/>
          </p:cNvSpPr>
          <p:nvPr>
            <p:ph type="title" idx="3"/>
          </p:nvPr>
        </p:nvSpPr>
        <p:spPr>
          <a:xfrm>
            <a:off x="9131808" y="2828544"/>
            <a:ext cx="1402000" cy="536400"/>
          </a:xfrm>
          <a:prstGeom prst="rect">
            <a:avLst/>
          </a:prstGeom>
        </p:spPr>
        <p:txBody>
          <a:bodyPr spcFirstLastPara="1" wrap="square" lIns="45700" tIns="18275" rIns="45700" bIns="18275" anchor="t" anchorCtr="0">
            <a:noAutofit/>
          </a:bodyPr>
          <a:lstStyle>
            <a:lvl1pPr lvl="0" algn="ctr" rtl="0">
              <a:lnSpc>
                <a:spcPct val="100%"/>
              </a:lnSpc>
              <a:spcBef>
                <a:spcPts val="0"/>
              </a:spcBef>
              <a:spcAft>
                <a:spcPts val="0"/>
              </a:spcAft>
              <a:buSzPts val="2300"/>
              <a:buNone/>
              <a:defRPr sz="3067" b="1" i="0">
                <a:latin typeface="Helvetica" pitchFamily="2" charset="0"/>
              </a:defRPr>
            </a:lvl1pPr>
            <a:lvl2pPr lvl="1" algn="ctr" rtl="0">
              <a:spcBef>
                <a:spcPts val="0"/>
              </a:spcBef>
              <a:spcAft>
                <a:spcPts val="0"/>
              </a:spcAft>
              <a:buSzPts val="2300"/>
              <a:buNone/>
              <a:defRPr sz="3067"/>
            </a:lvl2pPr>
            <a:lvl3pPr lvl="2" algn="ctr" rtl="0">
              <a:spcBef>
                <a:spcPts val="0"/>
              </a:spcBef>
              <a:spcAft>
                <a:spcPts val="0"/>
              </a:spcAft>
              <a:buSzPts val="2300"/>
              <a:buNone/>
              <a:defRPr sz="3067"/>
            </a:lvl3pPr>
            <a:lvl4pPr lvl="3" algn="ctr" rtl="0">
              <a:spcBef>
                <a:spcPts val="0"/>
              </a:spcBef>
              <a:spcAft>
                <a:spcPts val="0"/>
              </a:spcAft>
              <a:buSzPts val="2300"/>
              <a:buNone/>
              <a:defRPr sz="3067"/>
            </a:lvl4pPr>
            <a:lvl5pPr lvl="4" algn="ctr" rtl="0">
              <a:spcBef>
                <a:spcPts val="0"/>
              </a:spcBef>
              <a:spcAft>
                <a:spcPts val="0"/>
              </a:spcAft>
              <a:buSzPts val="2300"/>
              <a:buNone/>
              <a:defRPr sz="3067"/>
            </a:lvl5pPr>
            <a:lvl6pPr lvl="5" algn="ctr" rtl="0">
              <a:spcBef>
                <a:spcPts val="0"/>
              </a:spcBef>
              <a:spcAft>
                <a:spcPts val="0"/>
              </a:spcAft>
              <a:buSzPts val="2300"/>
              <a:buNone/>
              <a:defRPr sz="3067"/>
            </a:lvl6pPr>
            <a:lvl7pPr lvl="6" algn="ctr" rtl="0">
              <a:spcBef>
                <a:spcPts val="0"/>
              </a:spcBef>
              <a:spcAft>
                <a:spcPts val="0"/>
              </a:spcAft>
              <a:buSzPts val="2300"/>
              <a:buNone/>
              <a:defRPr sz="3067"/>
            </a:lvl7pPr>
            <a:lvl8pPr lvl="7" algn="ctr" rtl="0">
              <a:spcBef>
                <a:spcPts val="0"/>
              </a:spcBef>
              <a:spcAft>
                <a:spcPts val="0"/>
              </a:spcAft>
              <a:buSzPts val="2300"/>
              <a:buNone/>
              <a:defRPr sz="3067"/>
            </a:lvl8pPr>
            <a:lvl9pPr lvl="8" algn="ctr" rtl="0">
              <a:spcBef>
                <a:spcPts val="0"/>
              </a:spcBef>
              <a:spcAft>
                <a:spcPts val="0"/>
              </a:spcAft>
              <a:buSzPts val="2300"/>
              <a:buNone/>
              <a:defRPr sz="3067"/>
            </a:lvl9pPr>
          </a:lstStyle>
          <a:p>
            <a:endParaRPr/>
          </a:p>
        </p:txBody>
      </p:sp>
      <p:sp>
        <p:nvSpPr>
          <p:cNvPr id="277" name="Google Shape;277;p27"/>
          <p:cNvSpPr txBox="1">
            <a:spLocks noGrp="1"/>
          </p:cNvSpPr>
          <p:nvPr>
            <p:ph type="body" idx="4"/>
          </p:nvPr>
        </p:nvSpPr>
        <p:spPr>
          <a:xfrm>
            <a:off x="6559296" y="4230624"/>
            <a:ext cx="1924000" cy="463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900"/>
              <a:buNone/>
              <a:defRPr sz="1467" b="0" i="0">
                <a:solidFill>
                  <a:schemeClr val="bg1"/>
                </a:solidFill>
                <a:latin typeface="Helvetica" pitchFamily="2" charset="0"/>
              </a:defRPr>
            </a:lvl1pPr>
            <a:lvl2pPr marL="1219170" lvl="1" indent="-380990">
              <a:spcBef>
                <a:spcPts val="0"/>
              </a:spcBef>
              <a:spcAft>
                <a:spcPts val="0"/>
              </a:spcAft>
              <a:buSzPts val="900"/>
              <a:buChar char="○"/>
              <a:defRPr sz="1200"/>
            </a:lvl2pPr>
            <a:lvl3pPr marL="1828754" lvl="2" indent="-380990">
              <a:spcBef>
                <a:spcPts val="0"/>
              </a:spcBef>
              <a:spcAft>
                <a:spcPts val="0"/>
              </a:spcAft>
              <a:buSzPts val="900"/>
              <a:buChar char="■"/>
              <a:defRPr sz="1200"/>
            </a:lvl3pPr>
            <a:lvl4pPr marL="2438339" lvl="3" indent="-380990">
              <a:spcBef>
                <a:spcPts val="0"/>
              </a:spcBef>
              <a:spcAft>
                <a:spcPts val="0"/>
              </a:spcAft>
              <a:buSzPts val="900"/>
              <a:buChar char="●"/>
              <a:defRPr sz="1200"/>
            </a:lvl4pPr>
            <a:lvl5pPr marL="3047924" lvl="4" indent="-380990">
              <a:spcBef>
                <a:spcPts val="0"/>
              </a:spcBef>
              <a:spcAft>
                <a:spcPts val="0"/>
              </a:spcAft>
              <a:buSzPts val="900"/>
              <a:buChar char="○"/>
              <a:defRPr sz="1200"/>
            </a:lvl5pPr>
            <a:lvl6pPr marL="3657509" lvl="5" indent="-380990">
              <a:spcBef>
                <a:spcPts val="0"/>
              </a:spcBef>
              <a:spcAft>
                <a:spcPts val="0"/>
              </a:spcAft>
              <a:buSzPts val="900"/>
              <a:buChar char="■"/>
              <a:defRPr sz="1200"/>
            </a:lvl6pPr>
            <a:lvl7pPr marL="4267093" lvl="6" indent="-380990">
              <a:spcBef>
                <a:spcPts val="0"/>
              </a:spcBef>
              <a:spcAft>
                <a:spcPts val="0"/>
              </a:spcAft>
              <a:buSzPts val="900"/>
              <a:buChar char="●"/>
              <a:defRPr sz="1200"/>
            </a:lvl7pPr>
            <a:lvl8pPr marL="4876678" lvl="7" indent="-380990">
              <a:spcBef>
                <a:spcPts val="0"/>
              </a:spcBef>
              <a:spcAft>
                <a:spcPts val="0"/>
              </a:spcAft>
              <a:buSzPts val="900"/>
              <a:buChar char="○"/>
              <a:defRPr sz="1200"/>
            </a:lvl8pPr>
            <a:lvl9pPr marL="5486263" lvl="8" indent="-380990">
              <a:spcBef>
                <a:spcPts val="0"/>
              </a:spcBef>
              <a:spcAft>
                <a:spcPts val="0"/>
              </a:spcAft>
              <a:buSzPts val="900"/>
              <a:buChar char="■"/>
              <a:defRPr sz="1200"/>
            </a:lvl9pPr>
          </a:lstStyle>
          <a:p>
            <a:endParaRPr/>
          </a:p>
        </p:txBody>
      </p:sp>
      <p:sp>
        <p:nvSpPr>
          <p:cNvPr id="278" name="Google Shape;278;p27"/>
          <p:cNvSpPr txBox="1">
            <a:spLocks noGrp="1"/>
          </p:cNvSpPr>
          <p:nvPr>
            <p:ph type="body" idx="5"/>
          </p:nvPr>
        </p:nvSpPr>
        <p:spPr>
          <a:xfrm>
            <a:off x="6559296" y="4767072"/>
            <a:ext cx="1731200" cy="9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79" name="Google Shape;279;p27"/>
          <p:cNvSpPr txBox="1">
            <a:spLocks noGrp="1"/>
          </p:cNvSpPr>
          <p:nvPr>
            <p:ph type="body" idx="6"/>
          </p:nvPr>
        </p:nvSpPr>
        <p:spPr>
          <a:xfrm>
            <a:off x="8924544" y="4230624"/>
            <a:ext cx="1924000" cy="463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900"/>
              <a:buNone/>
              <a:defRPr sz="1467" b="0" i="0">
                <a:solidFill>
                  <a:schemeClr val="bg1"/>
                </a:solidFill>
                <a:latin typeface="Helvetica" pitchFamily="2" charset="0"/>
              </a:defRPr>
            </a:lvl1pPr>
            <a:lvl2pPr marL="1219170" lvl="1" indent="-380990" rtl="0">
              <a:spcBef>
                <a:spcPts val="0"/>
              </a:spcBef>
              <a:spcAft>
                <a:spcPts val="0"/>
              </a:spcAft>
              <a:buSzPts val="900"/>
              <a:buChar char="○"/>
              <a:defRPr sz="1200"/>
            </a:lvl2pPr>
            <a:lvl3pPr marL="1828754" lvl="2" indent="-380990" rtl="0">
              <a:spcBef>
                <a:spcPts val="0"/>
              </a:spcBef>
              <a:spcAft>
                <a:spcPts val="0"/>
              </a:spcAft>
              <a:buSzPts val="900"/>
              <a:buChar char="■"/>
              <a:defRPr sz="1200"/>
            </a:lvl3pPr>
            <a:lvl4pPr marL="2438339" lvl="3" indent="-380990" rtl="0">
              <a:spcBef>
                <a:spcPts val="0"/>
              </a:spcBef>
              <a:spcAft>
                <a:spcPts val="0"/>
              </a:spcAft>
              <a:buSzPts val="900"/>
              <a:buChar char="●"/>
              <a:defRPr sz="1200"/>
            </a:lvl4pPr>
            <a:lvl5pPr marL="3047924" lvl="4" indent="-380990" rtl="0">
              <a:spcBef>
                <a:spcPts val="0"/>
              </a:spcBef>
              <a:spcAft>
                <a:spcPts val="0"/>
              </a:spcAft>
              <a:buSzPts val="900"/>
              <a:buChar char="○"/>
              <a:defRPr sz="1200"/>
            </a:lvl5pPr>
            <a:lvl6pPr marL="3657509" lvl="5" indent="-380990" rtl="0">
              <a:spcBef>
                <a:spcPts val="0"/>
              </a:spcBef>
              <a:spcAft>
                <a:spcPts val="0"/>
              </a:spcAft>
              <a:buSzPts val="900"/>
              <a:buChar char="■"/>
              <a:defRPr sz="1200"/>
            </a:lvl6pPr>
            <a:lvl7pPr marL="4267093" lvl="6" indent="-380990" rtl="0">
              <a:spcBef>
                <a:spcPts val="0"/>
              </a:spcBef>
              <a:spcAft>
                <a:spcPts val="0"/>
              </a:spcAft>
              <a:buSzPts val="900"/>
              <a:buChar char="●"/>
              <a:defRPr sz="1200"/>
            </a:lvl7pPr>
            <a:lvl8pPr marL="4876678" lvl="7" indent="-380990" rtl="0">
              <a:spcBef>
                <a:spcPts val="0"/>
              </a:spcBef>
              <a:spcAft>
                <a:spcPts val="0"/>
              </a:spcAft>
              <a:buSzPts val="900"/>
              <a:buChar char="○"/>
              <a:defRPr sz="1200"/>
            </a:lvl8pPr>
            <a:lvl9pPr marL="5486263" lvl="8" indent="-380990" rtl="0">
              <a:spcBef>
                <a:spcPts val="0"/>
              </a:spcBef>
              <a:spcAft>
                <a:spcPts val="0"/>
              </a:spcAft>
              <a:buSzPts val="900"/>
              <a:buChar char="■"/>
              <a:defRPr sz="1200"/>
            </a:lvl9pPr>
          </a:lstStyle>
          <a:p>
            <a:endParaRPr/>
          </a:p>
        </p:txBody>
      </p:sp>
      <p:sp>
        <p:nvSpPr>
          <p:cNvPr id="280" name="Google Shape;280;p27"/>
          <p:cNvSpPr txBox="1">
            <a:spLocks noGrp="1"/>
          </p:cNvSpPr>
          <p:nvPr>
            <p:ph type="body" idx="7"/>
          </p:nvPr>
        </p:nvSpPr>
        <p:spPr>
          <a:xfrm>
            <a:off x="8924544" y="4767072"/>
            <a:ext cx="1731200" cy="9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cxnSp>
        <p:nvCxnSpPr>
          <p:cNvPr id="17" name="Google Shape;67;p15">
            <a:extLst>
              <a:ext uri="{FF2B5EF4-FFF2-40B4-BE49-F238E27FC236}">
                <a16:creationId xmlns:a16="http://schemas.microsoft.com/office/drawing/2014/main" id="{77D23077-C636-7041-8945-BC542592AEE5}"/>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8" name="Google Shape;56;p14">
            <a:extLst>
              <a:ext uri="{FF2B5EF4-FFF2-40B4-BE49-F238E27FC236}">
                <a16:creationId xmlns:a16="http://schemas.microsoft.com/office/drawing/2014/main" id="{743F17DF-7406-FB45-87F9-51AE8826C18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2638077958"/>
      </p:ext>
    </p:extLst>
  </p:cSld>
  <p:clrMapOvr>
    <a:masterClrMapping/>
  </p:clrMapOvr>
</p:sldLayout>
</file>

<file path=ppt/slideLayouts/slideLayout41.xml><?xml version="1.0" encoding="utf-8"?>
<p:sldLayout xmlns:a="http://purl.oclc.org/ooxml/drawingml/main" xmlns:r="http://purl.oclc.org/ooxml/officeDocument/relationships" xmlns:p="http://purl.oclc.org/ooxml/presentationml/main" showMasterSp="0" matchingName="Quote">
  <p:cSld name="Quote">
    <p:spTree>
      <p:nvGrpSpPr>
        <p:cNvPr id="1" name="Shape 281"/>
        <p:cNvGrpSpPr/>
        <p:nvPr/>
      </p:nvGrpSpPr>
      <p:grpSpPr>
        <a:xfrm>
          <a:off x="0" y="0"/>
          <a:ext cx="0" cy="0"/>
          <a:chOff x="0" y="0"/>
          <a:chExt cx="0" cy="0"/>
        </a:xfrm>
      </p:grpSpPr>
      <p:pic>
        <p:nvPicPr>
          <p:cNvPr id="285" name="Google Shape;285;p28" descr="Diagram&#10;&#10;Description automatically generated with medium confidence"/>
          <p:cNvPicPr preferRelativeResize="0"/>
          <p:nvPr/>
        </p:nvPicPr>
        <p:blipFill rotWithShape="1">
          <a:blip r:embed="rId2">
            <a:alphaModFix amt="50%"/>
          </a:blip>
          <a:srcRect/>
          <a:stretch/>
        </p:blipFill>
        <p:spPr>
          <a:xfrm>
            <a:off x="1" y="1"/>
            <a:ext cx="7846684" cy="6858001"/>
          </a:xfrm>
          <a:prstGeom prst="rect">
            <a:avLst/>
          </a:prstGeom>
          <a:noFill/>
          <a:ln>
            <a:noFill/>
          </a:ln>
        </p:spPr>
      </p:pic>
      <p:cxnSp>
        <p:nvCxnSpPr>
          <p:cNvPr id="282" name="Google Shape;282;p28"/>
          <p:cNvCxnSpPr/>
          <p:nvPr/>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283" name="Google Shape;283;p28"/>
          <p:cNvSpPr/>
          <p:nvPr/>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
        <p:nvSpPr>
          <p:cNvPr id="284" name="Google Shape;284;p28"/>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grpSp>
        <p:nvGrpSpPr>
          <p:cNvPr id="3" name="Group 2">
            <a:extLst>
              <a:ext uri="{FF2B5EF4-FFF2-40B4-BE49-F238E27FC236}">
                <a16:creationId xmlns:a16="http://schemas.microsoft.com/office/drawing/2014/main" id="{6E286D62-03BB-174A-B73A-AEAD28239285}"/>
              </a:ext>
            </a:extLst>
          </p:cNvPr>
          <p:cNvGrpSpPr/>
          <p:nvPr userDrawn="1"/>
        </p:nvGrpSpPr>
        <p:grpSpPr>
          <a:xfrm>
            <a:off x="1667521" y="863019"/>
            <a:ext cx="4467835" cy="5195392"/>
            <a:chOff x="1250641" y="647264"/>
            <a:chExt cx="3350876" cy="3896544"/>
          </a:xfrm>
          <a:gradFill>
            <a:gsLst>
              <a:gs pos="0%">
                <a:srgbClr val="1F9CF0"/>
              </a:gs>
              <a:gs pos="100%">
                <a:schemeClr val="accent2"/>
              </a:gs>
            </a:gsLst>
            <a:lin ang="2700006" scaled="0"/>
          </a:gradFill>
        </p:grpSpPr>
        <p:sp>
          <p:nvSpPr>
            <p:cNvPr id="287" name="Google Shape;287;p28"/>
            <p:cNvSpPr/>
            <p:nvPr/>
          </p:nvSpPr>
          <p:spPr>
            <a:xfrm>
              <a:off x="1250641" y="1140105"/>
              <a:ext cx="3350876" cy="2910862"/>
            </a:xfrm>
            <a:prstGeom prst="roundRect">
              <a:avLst>
                <a:gd name="adj" fmla="val 0"/>
              </a:avLst>
            </a:prstGeom>
            <a:grpFill/>
            <a:ln>
              <a:noFill/>
            </a:ln>
            <a:effectLst>
              <a:outerShdw blurRad="1270000" dist="1968500" dir="5400000" sx="90%" sy="90%" algn="t" rotWithShape="0">
                <a:srgbClr val="000000">
                  <a:alpha val="4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Helvetica" pitchFamily="2" charset="0"/>
                <a:ea typeface="Calibri"/>
                <a:cs typeface="Calibri"/>
                <a:sym typeface="Calibri"/>
              </a:endParaRPr>
            </a:p>
          </p:txBody>
        </p:sp>
        <p:sp>
          <p:nvSpPr>
            <p:cNvPr id="288" name="Google Shape;288;p28"/>
            <p:cNvSpPr/>
            <p:nvPr/>
          </p:nvSpPr>
          <p:spPr>
            <a:xfrm rot="10800000" flipH="1">
              <a:off x="1250641" y="647264"/>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 sy="90%" algn="t" rotWithShape="0">
                <a:srgbClr val="000000">
                  <a:alpha val="4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Helvetica" pitchFamily="2" charset="0"/>
                <a:ea typeface="Calibri"/>
                <a:cs typeface="Calibri"/>
                <a:sym typeface="Calibri"/>
              </a:endParaRPr>
            </a:p>
          </p:txBody>
        </p:sp>
        <p:sp>
          <p:nvSpPr>
            <p:cNvPr id="289" name="Google Shape;289;p28"/>
            <p:cNvSpPr/>
            <p:nvPr/>
          </p:nvSpPr>
          <p:spPr>
            <a:xfrm>
              <a:off x="3611024" y="4050967"/>
              <a:ext cx="990493" cy="492841"/>
            </a:xfrm>
            <a:custGeom>
              <a:avLst/>
              <a:gdLst/>
              <a:ahLst/>
              <a:cxnLst/>
              <a:rect l="l" t="t" r="r" b="b"/>
              <a:pathLst>
                <a:path w="1525539" h="760240" extrusionOk="0">
                  <a:moveTo>
                    <a:pt x="0" y="0"/>
                  </a:moveTo>
                  <a:lnTo>
                    <a:pt x="1525539" y="0"/>
                  </a:lnTo>
                  <a:lnTo>
                    <a:pt x="1510320" y="150969"/>
                  </a:lnTo>
                  <a:cubicBezTo>
                    <a:pt x="1439168" y="498680"/>
                    <a:pt x="1131514" y="760240"/>
                    <a:pt x="762769" y="760240"/>
                  </a:cubicBezTo>
                  <a:cubicBezTo>
                    <a:pt x="394024" y="760240"/>
                    <a:pt x="86371" y="498680"/>
                    <a:pt x="15219" y="150969"/>
                  </a:cubicBezTo>
                  <a:close/>
                </a:path>
              </a:pathLst>
            </a:custGeom>
            <a:grpFill/>
            <a:ln>
              <a:noFill/>
            </a:ln>
            <a:effectLst>
              <a:outerShdw blurRad="1270000" dist="1968500" dir="5400000" sx="90%" sy="90%" algn="t" rotWithShape="0">
                <a:srgbClr val="000000">
                  <a:alpha val="4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2800" b="0" i="0">
                <a:solidFill>
                  <a:schemeClr val="lt1"/>
                </a:solidFill>
                <a:latin typeface="Helvetica" pitchFamily="2" charset="0"/>
                <a:ea typeface="Calibri"/>
                <a:cs typeface="Calibri"/>
                <a:sym typeface="Calibri"/>
              </a:endParaRPr>
            </a:p>
          </p:txBody>
        </p:sp>
      </p:grpSp>
      <p:sp>
        <p:nvSpPr>
          <p:cNvPr id="290" name="Google Shape;290;p28"/>
          <p:cNvSpPr/>
          <p:nvPr/>
        </p:nvSpPr>
        <p:spPr>
          <a:xfrm>
            <a:off x="2087125" y="1125200"/>
            <a:ext cx="405180" cy="265265"/>
          </a:xfrm>
          <a:custGeom>
            <a:avLst/>
            <a:gdLst/>
            <a:ahLst/>
            <a:cxnLst/>
            <a:rect l="l" t="t" r="r" b="b"/>
            <a:pathLst>
              <a:path w="173154" h="113523" extrusionOk="0">
                <a:moveTo>
                  <a:pt x="124690" y="0"/>
                </a:moveTo>
                <a:lnTo>
                  <a:pt x="173154" y="0"/>
                </a:lnTo>
                <a:lnTo>
                  <a:pt x="148922" y="113523"/>
                </a:lnTo>
                <a:lnTo>
                  <a:pt x="85314" y="113523"/>
                </a:lnTo>
                <a:close/>
                <a:moveTo>
                  <a:pt x="39376" y="0"/>
                </a:moveTo>
                <a:lnTo>
                  <a:pt x="87839" y="0"/>
                </a:lnTo>
                <a:lnTo>
                  <a:pt x="63607" y="113523"/>
                </a:lnTo>
                <a:lnTo>
                  <a:pt x="0" y="113523"/>
                </a:lnTo>
                <a:close/>
              </a:path>
            </a:pathLst>
          </a:custGeom>
          <a:solidFill>
            <a:schemeClr val="lt1"/>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2800" b="0" i="0">
              <a:solidFill>
                <a:schemeClr val="lt1"/>
              </a:solidFill>
              <a:latin typeface="Helvetica" pitchFamily="2" charset="0"/>
              <a:ea typeface="Calibri"/>
              <a:cs typeface="Calibri"/>
              <a:sym typeface="Calibri"/>
            </a:endParaRPr>
          </a:p>
        </p:txBody>
      </p:sp>
      <p:cxnSp>
        <p:nvCxnSpPr>
          <p:cNvPr id="291" name="Google Shape;291;p28"/>
          <p:cNvCxnSpPr/>
          <p:nvPr/>
        </p:nvCxnSpPr>
        <p:spPr>
          <a:xfrm>
            <a:off x="7044475" y="1438777"/>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292" name="Google Shape;292;p28"/>
          <p:cNvPicPr preferRelativeResize="0"/>
          <p:nvPr/>
        </p:nvPicPr>
        <p:blipFill rotWithShape="1">
          <a:blip r:embed="rId3">
            <a:alphaModFix amt="30%"/>
          </a:blip>
          <a:srcRect/>
          <a:stretch/>
        </p:blipFill>
        <p:spPr>
          <a:xfrm>
            <a:off x="11356713" y="952506"/>
            <a:ext cx="5016492" cy="5016492"/>
          </a:xfrm>
          <a:prstGeom prst="rect">
            <a:avLst/>
          </a:prstGeom>
          <a:noFill/>
          <a:ln>
            <a:noFill/>
          </a:ln>
        </p:spPr>
      </p:pic>
      <p:sp>
        <p:nvSpPr>
          <p:cNvPr id="293" name="Google Shape;293;p28"/>
          <p:cNvSpPr txBox="1">
            <a:spLocks noGrp="1"/>
          </p:cNvSpPr>
          <p:nvPr>
            <p:ph type="body" idx="1"/>
          </p:nvPr>
        </p:nvSpPr>
        <p:spPr>
          <a:xfrm>
            <a:off x="2036064" y="2243328"/>
            <a:ext cx="3718400" cy="17068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1100"/>
              <a:buNone/>
              <a:defRPr sz="1467" b="0" i="0">
                <a:latin typeface="Helvetica" pitchFamily="2" charset="0"/>
              </a:defRPr>
            </a:lvl1pPr>
            <a:lvl2pPr marL="1219170" lvl="1" indent="-397923" algn="ctr">
              <a:spcBef>
                <a:spcPts val="0"/>
              </a:spcBef>
              <a:spcAft>
                <a:spcPts val="0"/>
              </a:spcAft>
              <a:buSzPts val="1100"/>
              <a:buChar char="○"/>
              <a:defRPr sz="1467" i="1"/>
            </a:lvl2pPr>
            <a:lvl3pPr marL="1828754" lvl="2" indent="-397923" algn="ctr">
              <a:spcBef>
                <a:spcPts val="0"/>
              </a:spcBef>
              <a:spcAft>
                <a:spcPts val="0"/>
              </a:spcAft>
              <a:buSzPts val="1100"/>
              <a:buChar char="■"/>
              <a:defRPr sz="1467" i="1"/>
            </a:lvl3pPr>
            <a:lvl4pPr marL="2438339" lvl="3" indent="-397923" algn="ctr">
              <a:spcBef>
                <a:spcPts val="0"/>
              </a:spcBef>
              <a:spcAft>
                <a:spcPts val="0"/>
              </a:spcAft>
              <a:buSzPts val="1100"/>
              <a:buChar char="●"/>
              <a:defRPr sz="1467" i="1"/>
            </a:lvl4pPr>
            <a:lvl5pPr marL="3047924" lvl="4" indent="-397923" algn="ctr">
              <a:spcBef>
                <a:spcPts val="0"/>
              </a:spcBef>
              <a:spcAft>
                <a:spcPts val="0"/>
              </a:spcAft>
              <a:buSzPts val="1100"/>
              <a:buChar char="○"/>
              <a:defRPr sz="1467" i="1"/>
            </a:lvl5pPr>
            <a:lvl6pPr marL="3657509" lvl="5" indent="-397923" algn="ctr">
              <a:spcBef>
                <a:spcPts val="0"/>
              </a:spcBef>
              <a:spcAft>
                <a:spcPts val="0"/>
              </a:spcAft>
              <a:buSzPts val="1100"/>
              <a:buChar char="■"/>
              <a:defRPr sz="1467" i="1"/>
            </a:lvl6pPr>
            <a:lvl7pPr marL="4267093" lvl="6" indent="-397923" algn="ctr">
              <a:spcBef>
                <a:spcPts val="0"/>
              </a:spcBef>
              <a:spcAft>
                <a:spcPts val="0"/>
              </a:spcAft>
              <a:buSzPts val="1100"/>
              <a:buChar char="●"/>
              <a:defRPr sz="1467" i="1"/>
            </a:lvl7pPr>
            <a:lvl8pPr marL="4876678" lvl="7" indent="-397923" algn="ctr">
              <a:spcBef>
                <a:spcPts val="0"/>
              </a:spcBef>
              <a:spcAft>
                <a:spcPts val="0"/>
              </a:spcAft>
              <a:buSzPts val="1100"/>
              <a:buChar char="○"/>
              <a:defRPr sz="1467" i="1"/>
            </a:lvl8pPr>
            <a:lvl9pPr marL="5486263" lvl="8" indent="-397923" algn="ctr">
              <a:spcBef>
                <a:spcPts val="0"/>
              </a:spcBef>
              <a:spcAft>
                <a:spcPts val="0"/>
              </a:spcAft>
              <a:buSzPts val="1100"/>
              <a:buChar char="■"/>
              <a:defRPr sz="1467" i="1"/>
            </a:lvl9pPr>
          </a:lstStyle>
          <a:p>
            <a:endParaRPr/>
          </a:p>
        </p:txBody>
      </p:sp>
      <p:sp>
        <p:nvSpPr>
          <p:cNvPr id="294" name="Google Shape;294;p28"/>
          <p:cNvSpPr txBox="1">
            <a:spLocks noGrp="1"/>
          </p:cNvSpPr>
          <p:nvPr>
            <p:ph type="body" idx="2"/>
          </p:nvPr>
        </p:nvSpPr>
        <p:spPr>
          <a:xfrm>
            <a:off x="2535936" y="4255008"/>
            <a:ext cx="2760400" cy="894000"/>
          </a:xfrm>
          <a:prstGeom prst="rect">
            <a:avLst/>
          </a:prstGeom>
        </p:spPr>
        <p:txBody>
          <a:bodyPr spcFirstLastPara="1" wrap="square" lIns="45700" tIns="18275" rIns="45700" bIns="18275" anchor="t" anchorCtr="0">
            <a:noAutofit/>
          </a:bodyPr>
          <a:lstStyle>
            <a:lvl1pPr marL="0" lvl="0" indent="0" algn="ctr">
              <a:lnSpc>
                <a:spcPct val="100%"/>
              </a:lnSpc>
              <a:spcBef>
                <a:spcPts val="0"/>
              </a:spcBef>
              <a:spcAft>
                <a:spcPts val="0"/>
              </a:spcAft>
              <a:buSzPts val="1500"/>
              <a:buNone/>
              <a:defRPr sz="2000" b="0" i="0">
                <a:latin typeface="Helvetica" pitchFamily="2" charset="0"/>
              </a:defRPr>
            </a:lvl1pPr>
            <a:lvl2pPr marL="1219170" lvl="1" indent="-397923" algn="ctr">
              <a:lnSpc>
                <a:spcPct val="100%"/>
              </a:lnSpc>
              <a:spcBef>
                <a:spcPts val="0"/>
              </a:spcBef>
              <a:spcAft>
                <a:spcPts val="0"/>
              </a:spcAft>
              <a:buSzPts val="1100"/>
              <a:buChar char="○"/>
              <a:defRPr sz="1467" i="1"/>
            </a:lvl2pPr>
            <a:lvl3pPr marL="1828754" lvl="2" indent="-397923" algn="ctr">
              <a:lnSpc>
                <a:spcPct val="100%"/>
              </a:lnSpc>
              <a:spcBef>
                <a:spcPts val="0"/>
              </a:spcBef>
              <a:spcAft>
                <a:spcPts val="0"/>
              </a:spcAft>
              <a:buSzPts val="1100"/>
              <a:buChar char="■"/>
              <a:defRPr sz="1467" i="1"/>
            </a:lvl3pPr>
            <a:lvl4pPr marL="2438339" lvl="3" indent="-389457" algn="ctr">
              <a:lnSpc>
                <a:spcPct val="100%"/>
              </a:lnSpc>
              <a:spcBef>
                <a:spcPts val="0"/>
              </a:spcBef>
              <a:spcAft>
                <a:spcPts val="0"/>
              </a:spcAft>
              <a:buSzPts val="1000"/>
              <a:buChar char="●"/>
              <a:defRPr/>
            </a:lvl4pPr>
            <a:lvl5pPr marL="3047924" lvl="4" indent="-389457" algn="ctr">
              <a:lnSpc>
                <a:spcPct val="100%"/>
              </a:lnSpc>
              <a:spcBef>
                <a:spcPts val="0"/>
              </a:spcBef>
              <a:spcAft>
                <a:spcPts val="0"/>
              </a:spcAft>
              <a:buSzPts val="1000"/>
              <a:buChar char="○"/>
              <a:defRPr/>
            </a:lvl5pPr>
            <a:lvl6pPr marL="3657509" lvl="5" indent="-389457" algn="ctr">
              <a:lnSpc>
                <a:spcPct val="100%"/>
              </a:lnSpc>
              <a:spcBef>
                <a:spcPts val="0"/>
              </a:spcBef>
              <a:spcAft>
                <a:spcPts val="0"/>
              </a:spcAft>
              <a:buSzPts val="1000"/>
              <a:buChar char="■"/>
              <a:defRPr/>
            </a:lvl6pPr>
            <a:lvl7pPr marL="4267093" lvl="6" indent="-389457" algn="ctr">
              <a:lnSpc>
                <a:spcPct val="100%"/>
              </a:lnSpc>
              <a:spcBef>
                <a:spcPts val="0"/>
              </a:spcBef>
              <a:spcAft>
                <a:spcPts val="0"/>
              </a:spcAft>
              <a:buSzPts val="1000"/>
              <a:buChar char="●"/>
              <a:defRPr/>
            </a:lvl7pPr>
            <a:lvl8pPr marL="4876678" lvl="7" indent="-389457" algn="ctr">
              <a:lnSpc>
                <a:spcPct val="100%"/>
              </a:lnSpc>
              <a:spcBef>
                <a:spcPts val="0"/>
              </a:spcBef>
              <a:spcAft>
                <a:spcPts val="0"/>
              </a:spcAft>
              <a:buSzPts val="1000"/>
              <a:buChar char="○"/>
              <a:defRPr/>
            </a:lvl8pPr>
            <a:lvl9pPr marL="5486263" lvl="8" indent="-389457" algn="ctr">
              <a:lnSpc>
                <a:spcPct val="100%"/>
              </a:lnSpc>
              <a:spcBef>
                <a:spcPts val="0"/>
              </a:spcBef>
              <a:spcAft>
                <a:spcPts val="0"/>
              </a:spcAft>
              <a:buSzPts val="1000"/>
              <a:buChar char="■"/>
              <a:defRPr/>
            </a:lvl9pPr>
          </a:lstStyle>
          <a:p>
            <a:endParaRPr/>
          </a:p>
        </p:txBody>
      </p:sp>
      <p:sp>
        <p:nvSpPr>
          <p:cNvPr id="295" name="Google Shape;295;p28"/>
          <p:cNvSpPr txBox="1">
            <a:spLocks noGrp="1"/>
          </p:cNvSpPr>
          <p:nvPr>
            <p:ph type="subTitle" idx="3"/>
          </p:nvPr>
        </p:nvSpPr>
        <p:spPr>
          <a:xfrm>
            <a:off x="6998208" y="1182624"/>
            <a:ext cx="4035600" cy="233949"/>
          </a:xfrm>
          <a:prstGeom prst="rect">
            <a:avLst/>
          </a:prstGeom>
        </p:spPr>
        <p:txBody>
          <a:bodyPr spcFirstLastPara="1" wrap="square" lIns="45700" tIns="18275" rIns="45700" bIns="18275" anchor="t" anchorCtr="0">
            <a:spAutoFit/>
          </a:bodyPr>
          <a:lstStyle>
            <a:lvl1pPr marL="0" lvl="0">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296" name="Google Shape;296;p28"/>
          <p:cNvSpPr txBox="1">
            <a:spLocks noGrp="1"/>
          </p:cNvSpPr>
          <p:nvPr>
            <p:ph type="title"/>
          </p:nvPr>
        </p:nvSpPr>
        <p:spPr>
          <a:xfrm>
            <a:off x="6998208" y="1828800"/>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7" name="Google Shape;297;p28"/>
          <p:cNvSpPr txBox="1">
            <a:spLocks noGrp="1"/>
          </p:cNvSpPr>
          <p:nvPr>
            <p:ph type="body" idx="4"/>
          </p:nvPr>
        </p:nvSpPr>
        <p:spPr>
          <a:xfrm>
            <a:off x="6998208" y="3413760"/>
            <a:ext cx="3974400" cy="17068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298" name="Google Shape;298;p28"/>
          <p:cNvSpPr>
            <a:spLocks noGrp="1"/>
          </p:cNvSpPr>
          <p:nvPr>
            <p:ph type="pic" idx="5"/>
          </p:nvPr>
        </p:nvSpPr>
        <p:spPr>
          <a:xfrm>
            <a:off x="4959867" y="4852852"/>
            <a:ext cx="1036400" cy="1036400"/>
          </a:xfrm>
          <a:prstGeom prst="ellipse">
            <a:avLst/>
          </a:prstGeom>
          <a:noFill/>
          <a:ln>
            <a:noFill/>
          </a:ln>
        </p:spPr>
        <p:txBody>
          <a:bodyPr anchor="ctr"/>
          <a:lstStyle>
            <a:lvl1pPr marL="0" indent="0" algn="ctr">
              <a:buNone/>
              <a:defRPr sz="1067" b="0" i="0">
                <a:latin typeface="Helvetica" pitchFamily="2" charset="0"/>
              </a:defRPr>
            </a:lvl1pPr>
          </a:lstStyle>
          <a:p>
            <a:endParaRPr lang="en-US"/>
          </a:p>
        </p:txBody>
      </p:sp>
    </p:spTree>
    <p:extLst>
      <p:ext uri="{BB962C8B-B14F-4D97-AF65-F5344CB8AC3E}">
        <p14:creationId xmlns:p14="http://schemas.microsoft.com/office/powerpoint/2010/main" val="1710932399"/>
      </p:ext>
    </p:extLst>
  </p:cSld>
  <p:clrMapOvr>
    <a:masterClrMapping/>
  </p:clrMapOvr>
</p:sldLayout>
</file>

<file path=ppt/slideLayouts/slideLayout42.xml><?xml version="1.0" encoding="utf-8"?>
<p:sldLayout xmlns:a="http://purl.oclc.org/ooxml/drawingml/main" xmlns:r="http://purl.oclc.org/ooxml/officeDocument/relationships" xmlns:p="http://purl.oclc.org/ooxml/presentationml/main" showMasterSp="0" matchingName="Four Feature Percent" userDrawn="1">
  <p:cSld name="Four Feature Percent">
    <p:spTree>
      <p:nvGrpSpPr>
        <p:cNvPr id="1" name="Shape 319"/>
        <p:cNvGrpSpPr/>
        <p:nvPr/>
      </p:nvGrpSpPr>
      <p:grpSpPr>
        <a:xfrm>
          <a:off x="0" y="0"/>
          <a:ext cx="0" cy="0"/>
          <a:chOff x="0" y="0"/>
          <a:chExt cx="0" cy="0"/>
        </a:xfrm>
      </p:grpSpPr>
      <p:cxnSp>
        <p:nvCxnSpPr>
          <p:cNvPr id="320" name="Google Shape;320;p30"/>
          <p:cNvCxnSpPr/>
          <p:nvPr/>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321" name="Google Shape;321;p30"/>
          <p:cNvSpPr/>
          <p:nvPr/>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
        <p:nvSpPr>
          <p:cNvPr id="322" name="Google Shape;322;p30"/>
          <p:cNvSpPr/>
          <p:nvPr/>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sp>
        <p:nvSpPr>
          <p:cNvPr id="323" name="Google Shape;323;p30"/>
          <p:cNvSpPr/>
          <p:nvPr/>
        </p:nvSpPr>
        <p:spPr>
          <a:xfrm>
            <a:off x="9106244" y="2095740"/>
            <a:ext cx="1447600" cy="1445600"/>
          </a:xfrm>
          <a:prstGeom prst="roundRect">
            <a:avLst>
              <a:gd name="adj" fmla="val 16667"/>
            </a:avLst>
          </a:prstGeom>
          <a:gradFill>
            <a:gsLst>
              <a:gs pos="0%">
                <a:srgbClr val="9477E2">
                  <a:alpha val="20%"/>
                </a:srgbClr>
              </a:gs>
              <a:gs pos="2%">
                <a:srgbClr val="9477E2">
                  <a:alpha val="20%"/>
                </a:srgbClr>
              </a:gs>
              <a:gs pos="100%">
                <a:srgbClr val="1F9CF0"/>
              </a:gs>
            </a:gsLst>
            <a:lin ang="18900044"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sp>
        <p:nvSpPr>
          <p:cNvPr id="324" name="Google Shape;324;p30"/>
          <p:cNvSpPr/>
          <p:nvPr/>
        </p:nvSpPr>
        <p:spPr>
          <a:xfrm>
            <a:off x="7856785" y="3678179"/>
            <a:ext cx="1085600" cy="1084000"/>
          </a:xfrm>
          <a:prstGeom prst="roundRect">
            <a:avLst>
              <a:gd name="adj" fmla="val 16667"/>
            </a:avLst>
          </a:prstGeom>
          <a:gradFill>
            <a:gsLst>
              <a:gs pos="0%">
                <a:srgbClr val="19C8EB"/>
              </a:gs>
              <a:gs pos="2%">
                <a:srgbClr val="19C8EB"/>
              </a:gs>
              <a:gs pos="100%">
                <a:srgbClr val="9477E2">
                  <a:alpha val="20%"/>
                </a:srgbClr>
              </a:gs>
            </a:gsLst>
            <a:lin ang="18900044"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sp>
        <p:nvSpPr>
          <p:cNvPr id="325" name="Google Shape;325;p30"/>
          <p:cNvSpPr/>
          <p:nvPr/>
        </p:nvSpPr>
        <p:spPr>
          <a:xfrm>
            <a:off x="6771023" y="1373019"/>
            <a:ext cx="2171600" cy="2168000"/>
          </a:xfrm>
          <a:prstGeom prst="roundRect">
            <a:avLst>
              <a:gd name="adj" fmla="val 16667"/>
            </a:avLst>
          </a:prstGeom>
          <a:gradFill>
            <a:gsLst>
              <a:gs pos="0%">
                <a:srgbClr val="EC2B8C"/>
              </a:gs>
              <a:gs pos="2%">
                <a:srgbClr val="EC2B8C"/>
              </a:gs>
              <a:gs pos="100%">
                <a:srgbClr val="9477E2">
                  <a:alpha val="2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sp>
        <p:nvSpPr>
          <p:cNvPr id="326" name="Google Shape;326;p30"/>
          <p:cNvSpPr/>
          <p:nvPr/>
        </p:nvSpPr>
        <p:spPr>
          <a:xfrm>
            <a:off x="9106244" y="3678179"/>
            <a:ext cx="1809600" cy="1806800"/>
          </a:xfrm>
          <a:prstGeom prst="roundRect">
            <a:avLst>
              <a:gd name="adj" fmla="val 16667"/>
            </a:avLst>
          </a:prstGeom>
          <a:gradFill>
            <a:gsLst>
              <a:gs pos="0%">
                <a:srgbClr val="9477E2">
                  <a:alpha val="20%"/>
                </a:srgbClr>
              </a:gs>
              <a:gs pos="100%">
                <a:schemeClr val="accent3"/>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Arial"/>
              <a:cs typeface="Arial"/>
              <a:sym typeface="Arial"/>
            </a:endParaRPr>
          </a:p>
        </p:txBody>
      </p:sp>
      <p:cxnSp>
        <p:nvCxnSpPr>
          <p:cNvPr id="327" name="Google Shape;327;p30"/>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cxnSp>
        <p:nvCxnSpPr>
          <p:cNvPr id="328" name="Google Shape;328;p30"/>
          <p:cNvCxnSpPr/>
          <p:nvPr/>
        </p:nvCxnSpPr>
        <p:spPr>
          <a:xfrm>
            <a:off x="1121639" y="2926556"/>
            <a:ext cx="2028000" cy="11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329" name="Google Shape;329;p30"/>
          <p:cNvCxnSpPr/>
          <p:nvPr/>
        </p:nvCxnSpPr>
        <p:spPr>
          <a:xfrm>
            <a:off x="3727400" y="2937037"/>
            <a:ext cx="2028000" cy="11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330" name="Google Shape;330;p30"/>
          <p:cNvCxnSpPr/>
          <p:nvPr/>
        </p:nvCxnSpPr>
        <p:spPr>
          <a:xfrm>
            <a:off x="1121639" y="4588096"/>
            <a:ext cx="2028000" cy="11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331" name="Google Shape;331;p30"/>
          <p:cNvCxnSpPr/>
          <p:nvPr/>
        </p:nvCxnSpPr>
        <p:spPr>
          <a:xfrm>
            <a:off x="3727400" y="4598576"/>
            <a:ext cx="2028000" cy="11200"/>
          </a:xfrm>
          <a:prstGeom prst="straightConnector1">
            <a:avLst/>
          </a:prstGeom>
          <a:noFill/>
          <a:ln w="12700" cap="flat" cmpd="sng">
            <a:solidFill>
              <a:srgbClr val="627597">
                <a:alpha val="49.8%"/>
              </a:srgbClr>
            </a:solidFill>
            <a:prstDash val="solid"/>
            <a:miter lim="800%"/>
            <a:headEnd type="none" w="sm" len="sm"/>
            <a:tailEnd type="none" w="sm" len="sm"/>
          </a:ln>
        </p:spPr>
      </p:cxnSp>
      <p:grpSp>
        <p:nvGrpSpPr>
          <p:cNvPr id="332" name="Google Shape;332;p30"/>
          <p:cNvGrpSpPr/>
          <p:nvPr/>
        </p:nvGrpSpPr>
        <p:grpSpPr>
          <a:xfrm>
            <a:off x="8391338" y="2979789"/>
            <a:ext cx="1254273" cy="1251552"/>
            <a:chOff x="6104965" y="2265289"/>
            <a:chExt cx="1855800" cy="1855800"/>
          </a:xfrm>
        </p:grpSpPr>
        <p:sp>
          <p:nvSpPr>
            <p:cNvPr id="333" name="Google Shape;333;p30"/>
            <p:cNvSpPr/>
            <p:nvPr/>
          </p:nvSpPr>
          <p:spPr>
            <a:xfrm>
              <a:off x="6104965" y="2265289"/>
              <a:ext cx="1855800" cy="1855800"/>
            </a:xfrm>
            <a:prstGeom prst="ellipse">
              <a:avLst/>
            </a:prstGeom>
            <a:solidFill>
              <a:srgbClr val="1F9CF0">
                <a:alpha val="30.979%"/>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34" name="Google Shape;334;p30"/>
            <p:cNvSpPr/>
            <p:nvPr/>
          </p:nvSpPr>
          <p:spPr>
            <a:xfrm>
              <a:off x="6326459" y="2482124"/>
              <a:ext cx="1422000" cy="1422000"/>
            </a:xfrm>
            <a:prstGeom prst="ellipse">
              <a:avLst/>
            </a:prstGeom>
            <a:solidFill>
              <a:srgbClr val="1F9CF0">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35" name="Google Shape;335;p3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pic>
        <p:nvPicPr>
          <p:cNvPr id="336" name="Google Shape;336;p30"/>
          <p:cNvPicPr preferRelativeResize="0"/>
          <p:nvPr/>
        </p:nvPicPr>
        <p:blipFill rotWithShape="1">
          <a:blip r:embed="rId2">
            <a:alphaModFix amt="30%"/>
          </a:blip>
          <a:srcRect/>
          <a:stretch/>
        </p:blipFill>
        <p:spPr>
          <a:xfrm>
            <a:off x="6771023" y="-4241506"/>
            <a:ext cx="5016492" cy="5016492"/>
          </a:xfrm>
          <a:prstGeom prst="rect">
            <a:avLst/>
          </a:prstGeom>
          <a:noFill/>
          <a:ln>
            <a:noFill/>
          </a:ln>
        </p:spPr>
      </p:pic>
      <p:pic>
        <p:nvPicPr>
          <p:cNvPr id="337" name="Google Shape;337;p30"/>
          <p:cNvPicPr preferRelativeResize="0"/>
          <p:nvPr/>
        </p:nvPicPr>
        <p:blipFill rotWithShape="1">
          <a:blip r:embed="rId2">
            <a:alphaModFix amt="30%"/>
          </a:blip>
          <a:srcRect/>
          <a:stretch/>
        </p:blipFill>
        <p:spPr>
          <a:xfrm>
            <a:off x="11356713" y="1097465"/>
            <a:ext cx="5016492" cy="5016492"/>
          </a:xfrm>
          <a:prstGeom prst="rect">
            <a:avLst/>
          </a:prstGeom>
          <a:noFill/>
          <a:ln>
            <a:noFill/>
          </a:ln>
        </p:spPr>
      </p:pic>
      <p:sp>
        <p:nvSpPr>
          <p:cNvPr id="338" name="Google Shape;338;p30"/>
          <p:cNvSpPr/>
          <p:nvPr/>
        </p:nvSpPr>
        <p:spPr>
          <a:xfrm rot="10800000">
            <a:off x="543900" y="467"/>
            <a:ext cx="97600" cy="25676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339" name="Google Shape;339;p3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340" name="Google Shape;340;p30"/>
          <p:cNvSpPr txBox="1">
            <a:spLocks noGrp="1"/>
          </p:cNvSpPr>
          <p:nvPr>
            <p:ph type="title"/>
          </p:nvPr>
        </p:nvSpPr>
        <p:spPr>
          <a:xfrm>
            <a:off x="1060704" y="1243584"/>
            <a:ext cx="4681600" cy="14388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700"/>
              <a:buNone/>
              <a:defRPr sz="2267"/>
            </a:lvl2pPr>
            <a:lvl3pPr lvl="2">
              <a:spcBef>
                <a:spcPts val="0"/>
              </a:spcBef>
              <a:spcAft>
                <a:spcPts val="0"/>
              </a:spcAft>
              <a:buSzPts val="1700"/>
              <a:buNone/>
              <a:defRPr sz="2267"/>
            </a:lvl3pPr>
            <a:lvl4pPr lvl="3">
              <a:spcBef>
                <a:spcPts val="0"/>
              </a:spcBef>
              <a:spcAft>
                <a:spcPts val="0"/>
              </a:spcAft>
              <a:buSzPts val="1700"/>
              <a:buNone/>
              <a:defRPr sz="2267"/>
            </a:lvl4pPr>
            <a:lvl5pPr lvl="4">
              <a:spcBef>
                <a:spcPts val="0"/>
              </a:spcBef>
              <a:spcAft>
                <a:spcPts val="0"/>
              </a:spcAft>
              <a:buSzPts val="1700"/>
              <a:buNone/>
              <a:defRPr sz="2267"/>
            </a:lvl5pPr>
            <a:lvl6pPr lvl="5">
              <a:spcBef>
                <a:spcPts val="0"/>
              </a:spcBef>
              <a:spcAft>
                <a:spcPts val="0"/>
              </a:spcAft>
              <a:buSzPts val="1700"/>
              <a:buNone/>
              <a:defRPr sz="2267"/>
            </a:lvl6pPr>
            <a:lvl7pPr lvl="6">
              <a:spcBef>
                <a:spcPts val="0"/>
              </a:spcBef>
              <a:spcAft>
                <a:spcPts val="0"/>
              </a:spcAft>
              <a:buSzPts val="1700"/>
              <a:buNone/>
              <a:defRPr sz="2267"/>
            </a:lvl7pPr>
            <a:lvl8pPr lvl="7">
              <a:spcBef>
                <a:spcPts val="0"/>
              </a:spcBef>
              <a:spcAft>
                <a:spcPts val="0"/>
              </a:spcAft>
              <a:buSzPts val="1700"/>
              <a:buNone/>
              <a:defRPr sz="2267"/>
            </a:lvl8pPr>
            <a:lvl9pPr lvl="8">
              <a:spcBef>
                <a:spcPts val="0"/>
              </a:spcBef>
              <a:spcAft>
                <a:spcPts val="0"/>
              </a:spcAft>
              <a:buSzPts val="1700"/>
              <a:buNone/>
              <a:defRPr sz="2267"/>
            </a:lvl9pPr>
          </a:lstStyle>
          <a:p>
            <a:endParaRPr/>
          </a:p>
        </p:txBody>
      </p:sp>
      <p:sp>
        <p:nvSpPr>
          <p:cNvPr id="341" name="Google Shape;341;p30"/>
          <p:cNvSpPr>
            <a:spLocks noGrp="1"/>
          </p:cNvSpPr>
          <p:nvPr>
            <p:ph type="pic" idx="2"/>
          </p:nvPr>
        </p:nvSpPr>
        <p:spPr>
          <a:xfrm>
            <a:off x="1121664" y="3108005"/>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345" name="Google Shape;345;p30"/>
          <p:cNvSpPr txBox="1">
            <a:spLocks noGrp="1"/>
          </p:cNvSpPr>
          <p:nvPr>
            <p:ph type="body" idx="6"/>
          </p:nvPr>
        </p:nvSpPr>
        <p:spPr>
          <a:xfrm>
            <a:off x="1560576" y="3097245"/>
            <a:ext cx="1736992" cy="231600"/>
          </a:xfrm>
          <a:prstGeom prst="rect">
            <a:avLst/>
          </a:prstGeom>
        </p:spPr>
        <p:txBody>
          <a:bodyPr spcFirstLastPara="1" wrap="square" lIns="45700" tIns="18275" rIns="45700" bIns="18275" anchor="t" anchorCtr="0">
            <a:noAutofit/>
          </a:bodyPr>
          <a:lstStyle>
            <a:lvl1pPr marL="0" lvl="0" indent="0">
              <a:lnSpc>
                <a:spcPct val="100%"/>
              </a:lnSpc>
              <a:spcBef>
                <a:spcPts val="0"/>
              </a:spcBef>
              <a:spcAft>
                <a:spcPts val="0"/>
              </a:spcAft>
              <a:buSzPts val="800"/>
              <a:buNone/>
              <a:defRPr sz="1467" b="1"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46" name="Google Shape;346;p30"/>
          <p:cNvSpPr txBox="1">
            <a:spLocks noGrp="1"/>
          </p:cNvSpPr>
          <p:nvPr>
            <p:ph type="body" idx="7"/>
          </p:nvPr>
        </p:nvSpPr>
        <p:spPr>
          <a:xfrm>
            <a:off x="4169664" y="3097245"/>
            <a:ext cx="1736992"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7" name="Google Shape;347;p30"/>
          <p:cNvSpPr txBox="1">
            <a:spLocks noGrp="1"/>
          </p:cNvSpPr>
          <p:nvPr>
            <p:ph type="body" idx="8"/>
          </p:nvPr>
        </p:nvSpPr>
        <p:spPr>
          <a:xfrm>
            <a:off x="1560576" y="4779741"/>
            <a:ext cx="1736992"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8" name="Google Shape;348;p30"/>
          <p:cNvSpPr txBox="1">
            <a:spLocks noGrp="1"/>
          </p:cNvSpPr>
          <p:nvPr>
            <p:ph type="body" idx="9"/>
          </p:nvPr>
        </p:nvSpPr>
        <p:spPr>
          <a:xfrm>
            <a:off x="4169664" y="4767549"/>
            <a:ext cx="1736992"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4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49" name="Google Shape;349;p30"/>
          <p:cNvSpPr txBox="1">
            <a:spLocks noGrp="1"/>
          </p:cNvSpPr>
          <p:nvPr>
            <p:ph type="body" idx="13"/>
          </p:nvPr>
        </p:nvSpPr>
        <p:spPr>
          <a:xfrm>
            <a:off x="1560576" y="3377661"/>
            <a:ext cx="1816800" cy="78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350" name="Google Shape;350;p30"/>
          <p:cNvSpPr txBox="1">
            <a:spLocks noGrp="1"/>
          </p:cNvSpPr>
          <p:nvPr>
            <p:ph type="body" idx="14"/>
          </p:nvPr>
        </p:nvSpPr>
        <p:spPr>
          <a:xfrm>
            <a:off x="1560576" y="5047965"/>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1" name="Google Shape;351;p30"/>
          <p:cNvSpPr txBox="1">
            <a:spLocks noGrp="1"/>
          </p:cNvSpPr>
          <p:nvPr>
            <p:ph type="body" idx="15"/>
          </p:nvPr>
        </p:nvSpPr>
        <p:spPr>
          <a:xfrm>
            <a:off x="4169676" y="5047965"/>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2" name="Google Shape;352;p30"/>
          <p:cNvSpPr txBox="1">
            <a:spLocks noGrp="1"/>
          </p:cNvSpPr>
          <p:nvPr>
            <p:ph type="body" idx="16"/>
          </p:nvPr>
        </p:nvSpPr>
        <p:spPr>
          <a:xfrm>
            <a:off x="4169664" y="3365469"/>
            <a:ext cx="1816800" cy="78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353" name="Google Shape;353;p30"/>
          <p:cNvSpPr txBox="1">
            <a:spLocks noGrp="1"/>
          </p:cNvSpPr>
          <p:nvPr>
            <p:ph type="title" idx="17"/>
          </p:nvPr>
        </p:nvSpPr>
        <p:spPr>
          <a:xfrm>
            <a:off x="7193280" y="1706880"/>
            <a:ext cx="987600" cy="549804"/>
          </a:xfrm>
          <a:prstGeom prst="rect">
            <a:avLst/>
          </a:prstGeom>
        </p:spPr>
        <p:txBody>
          <a:bodyPr spcFirstLastPara="1" wrap="square" lIns="45700" tIns="18275" rIns="45700" bIns="18275" anchor="t" anchorCtr="0">
            <a:spAutoFit/>
          </a:bodyPr>
          <a:lstStyle>
            <a:lvl1pPr lvl="0">
              <a:lnSpc>
                <a:spcPct val="100%"/>
              </a:lnSpc>
              <a:spcBef>
                <a:spcPts val="0"/>
              </a:spcBef>
              <a:spcAft>
                <a:spcPts val="0"/>
              </a:spcAft>
              <a:buSzPts val="2500"/>
              <a:buNone/>
              <a:defRPr sz="3333" b="1" i="0">
                <a:latin typeface="Helvetica" pitchFamily="2" charset="0"/>
              </a:defRPr>
            </a:lvl1pPr>
            <a:lvl2pPr lvl="1">
              <a:spcBef>
                <a:spcPts val="0"/>
              </a:spcBef>
              <a:spcAft>
                <a:spcPts val="0"/>
              </a:spcAft>
              <a:buSzPts val="2500"/>
              <a:buNone/>
              <a:defRPr sz="3333"/>
            </a:lvl2pPr>
            <a:lvl3pPr lvl="2">
              <a:spcBef>
                <a:spcPts val="0"/>
              </a:spcBef>
              <a:spcAft>
                <a:spcPts val="0"/>
              </a:spcAft>
              <a:buSzPts val="2500"/>
              <a:buNone/>
              <a:defRPr sz="3333"/>
            </a:lvl3pPr>
            <a:lvl4pPr lvl="3">
              <a:spcBef>
                <a:spcPts val="0"/>
              </a:spcBef>
              <a:spcAft>
                <a:spcPts val="0"/>
              </a:spcAft>
              <a:buSzPts val="2500"/>
              <a:buNone/>
              <a:defRPr sz="3333"/>
            </a:lvl4pPr>
            <a:lvl5pPr lvl="4">
              <a:spcBef>
                <a:spcPts val="0"/>
              </a:spcBef>
              <a:spcAft>
                <a:spcPts val="0"/>
              </a:spcAft>
              <a:buSzPts val="2500"/>
              <a:buNone/>
              <a:defRPr sz="3333"/>
            </a:lvl5pPr>
            <a:lvl6pPr lvl="5">
              <a:spcBef>
                <a:spcPts val="0"/>
              </a:spcBef>
              <a:spcAft>
                <a:spcPts val="0"/>
              </a:spcAft>
              <a:buSzPts val="2500"/>
              <a:buNone/>
              <a:defRPr sz="3333"/>
            </a:lvl6pPr>
            <a:lvl7pPr lvl="6">
              <a:spcBef>
                <a:spcPts val="0"/>
              </a:spcBef>
              <a:spcAft>
                <a:spcPts val="0"/>
              </a:spcAft>
              <a:buSzPts val="2500"/>
              <a:buNone/>
              <a:defRPr sz="3333"/>
            </a:lvl7pPr>
            <a:lvl8pPr lvl="7">
              <a:spcBef>
                <a:spcPts val="0"/>
              </a:spcBef>
              <a:spcAft>
                <a:spcPts val="0"/>
              </a:spcAft>
              <a:buSzPts val="2500"/>
              <a:buNone/>
              <a:defRPr sz="3333"/>
            </a:lvl8pPr>
            <a:lvl9pPr lvl="8">
              <a:spcBef>
                <a:spcPts val="0"/>
              </a:spcBef>
              <a:spcAft>
                <a:spcPts val="0"/>
              </a:spcAft>
              <a:buSzPts val="2500"/>
              <a:buNone/>
              <a:defRPr sz="3333"/>
            </a:lvl9pPr>
          </a:lstStyle>
          <a:p>
            <a:endParaRPr/>
          </a:p>
        </p:txBody>
      </p:sp>
      <p:sp>
        <p:nvSpPr>
          <p:cNvPr id="354" name="Google Shape;354;p30"/>
          <p:cNvSpPr txBox="1">
            <a:spLocks noGrp="1"/>
          </p:cNvSpPr>
          <p:nvPr>
            <p:ph type="title" idx="18"/>
          </p:nvPr>
        </p:nvSpPr>
        <p:spPr>
          <a:xfrm>
            <a:off x="9668256" y="2340864"/>
            <a:ext cx="694800" cy="385785"/>
          </a:xfrm>
          <a:prstGeom prst="rect">
            <a:avLst/>
          </a:prstGeom>
        </p:spPr>
        <p:txBody>
          <a:bodyPr spcFirstLastPara="1" wrap="square" lIns="45700" tIns="18275" rIns="45700" bIns="18275" anchor="t" anchorCtr="0">
            <a:spAutoFit/>
          </a:bodyPr>
          <a:lstStyle>
            <a:lvl1pPr lvl="0">
              <a:lnSpc>
                <a:spcPct val="100%"/>
              </a:lnSpc>
              <a:spcBef>
                <a:spcPts val="0"/>
              </a:spcBef>
              <a:spcAft>
                <a:spcPts val="0"/>
              </a:spcAft>
              <a:buSzPts val="1700"/>
              <a:buNone/>
              <a:defRPr sz="22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5" name="Google Shape;355;p30"/>
          <p:cNvSpPr>
            <a:spLocks noGrp="1"/>
          </p:cNvSpPr>
          <p:nvPr>
            <p:ph type="pic" idx="19"/>
          </p:nvPr>
        </p:nvSpPr>
        <p:spPr>
          <a:xfrm>
            <a:off x="8802624" y="3389376"/>
            <a:ext cx="4388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56" name="Google Shape;356;p30"/>
          <p:cNvSpPr txBox="1">
            <a:spLocks noGrp="1"/>
          </p:cNvSpPr>
          <p:nvPr>
            <p:ph type="title" idx="20"/>
          </p:nvPr>
        </p:nvSpPr>
        <p:spPr>
          <a:xfrm>
            <a:off x="9814560" y="4657344"/>
            <a:ext cx="841200" cy="475600"/>
          </a:xfrm>
          <a:prstGeom prst="rect">
            <a:avLst/>
          </a:prstGeom>
        </p:spPr>
        <p:txBody>
          <a:bodyPr spcFirstLastPara="1" wrap="square" lIns="45700" tIns="18275" rIns="45700" bIns="18275" anchor="t" anchorCtr="0">
            <a:spAutoFit/>
          </a:bodyPr>
          <a:lstStyle>
            <a:lvl1pPr lvl="0">
              <a:lnSpc>
                <a:spcPct val="100%"/>
              </a:lnSpc>
              <a:spcBef>
                <a:spcPts val="0"/>
              </a:spcBef>
              <a:spcAft>
                <a:spcPts val="0"/>
              </a:spcAft>
              <a:buSzPts val="2100"/>
              <a:buNone/>
              <a:defRPr sz="2800"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7" name="Google Shape;357;p30"/>
          <p:cNvSpPr txBox="1">
            <a:spLocks noGrp="1"/>
          </p:cNvSpPr>
          <p:nvPr>
            <p:ph type="title" idx="21"/>
          </p:nvPr>
        </p:nvSpPr>
        <p:spPr>
          <a:xfrm>
            <a:off x="7985760" y="4279392"/>
            <a:ext cx="500000" cy="262674"/>
          </a:xfrm>
          <a:prstGeom prst="rect">
            <a:avLst/>
          </a:prstGeom>
        </p:spPr>
        <p:txBody>
          <a:bodyPr spcFirstLastPara="1" wrap="square" lIns="45700" tIns="18275" rIns="45700" bIns="18275" anchor="t" anchorCtr="0">
            <a:spAutoFit/>
          </a:bodyPr>
          <a:lstStyle>
            <a:lvl1pPr lvl="0">
              <a:lnSpc>
                <a:spcPct val="100%"/>
              </a:lnSpc>
              <a:spcBef>
                <a:spcPts val="0"/>
              </a:spcBef>
              <a:spcAft>
                <a:spcPts val="0"/>
              </a:spcAft>
              <a:buSzPts val="1100"/>
              <a:buNone/>
              <a:defRPr sz="14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341;p30">
            <a:extLst>
              <a:ext uri="{FF2B5EF4-FFF2-40B4-BE49-F238E27FC236}">
                <a16:creationId xmlns:a16="http://schemas.microsoft.com/office/drawing/2014/main" id="{AAF7FB6C-EEA2-5E4D-88E3-B14173AFD815}"/>
              </a:ext>
            </a:extLst>
          </p:cNvPr>
          <p:cNvSpPr>
            <a:spLocks noGrp="1"/>
          </p:cNvSpPr>
          <p:nvPr>
            <p:ph type="pic" idx="22"/>
          </p:nvPr>
        </p:nvSpPr>
        <p:spPr>
          <a:xfrm>
            <a:off x="3727397" y="3108005"/>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3" name="Google Shape;341;p30">
            <a:extLst>
              <a:ext uri="{FF2B5EF4-FFF2-40B4-BE49-F238E27FC236}">
                <a16:creationId xmlns:a16="http://schemas.microsoft.com/office/drawing/2014/main" id="{3CD1E6E8-5829-0C4F-95A7-191B2706C885}"/>
              </a:ext>
            </a:extLst>
          </p:cNvPr>
          <p:cNvSpPr>
            <a:spLocks noGrp="1"/>
          </p:cNvSpPr>
          <p:nvPr>
            <p:ph type="pic" idx="23"/>
          </p:nvPr>
        </p:nvSpPr>
        <p:spPr>
          <a:xfrm>
            <a:off x="1121664" y="4770973"/>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
        <p:nvSpPr>
          <p:cNvPr id="44" name="Google Shape;341;p30">
            <a:extLst>
              <a:ext uri="{FF2B5EF4-FFF2-40B4-BE49-F238E27FC236}">
                <a16:creationId xmlns:a16="http://schemas.microsoft.com/office/drawing/2014/main" id="{7ED488E1-94AA-6041-9182-6D4897990A6D}"/>
              </a:ext>
            </a:extLst>
          </p:cNvPr>
          <p:cNvSpPr>
            <a:spLocks noGrp="1"/>
          </p:cNvSpPr>
          <p:nvPr>
            <p:ph type="pic" idx="24"/>
          </p:nvPr>
        </p:nvSpPr>
        <p:spPr>
          <a:xfrm>
            <a:off x="3727397" y="4770973"/>
            <a:ext cx="330400" cy="330400"/>
          </a:xfrm>
          <a:prstGeom prst="ellipse">
            <a:avLst/>
          </a:prstGeom>
          <a:noFill/>
          <a:ln>
            <a:noFill/>
          </a:ln>
        </p:spPr>
        <p:txBody>
          <a:bodyPr/>
          <a:lstStyle>
            <a:lvl1pPr marL="0" indent="0" algn="ctr">
              <a:buNone/>
              <a:defRPr sz="133" b="0" i="0">
                <a:latin typeface="Helvetica" pitchFamily="2" charset="0"/>
              </a:defRPr>
            </a:lvl1pPr>
          </a:lstStyle>
          <a:p>
            <a:endParaRPr lang="en-US"/>
          </a:p>
        </p:txBody>
      </p:sp>
    </p:spTree>
    <p:extLst>
      <p:ext uri="{BB962C8B-B14F-4D97-AF65-F5344CB8AC3E}">
        <p14:creationId xmlns:p14="http://schemas.microsoft.com/office/powerpoint/2010/main" val="978945024"/>
      </p:ext>
    </p:extLst>
  </p:cSld>
  <p:clrMapOvr>
    <a:masterClrMapping/>
  </p:clrMapOvr>
</p:sldLayout>
</file>

<file path=ppt/slideLayouts/slideLayout43.xml><?xml version="1.0" encoding="utf-8"?>
<p:sldLayout xmlns:a="http://purl.oclc.org/ooxml/drawingml/main" xmlns:r="http://purl.oclc.org/ooxml/officeDocument/relationships" xmlns:p="http://purl.oclc.org/ooxml/presentationml/main" showMasterSp="0" matchingName="Three Photo Features" userDrawn="1">
  <p:cSld name="Three Photo Features">
    <p:spTree>
      <p:nvGrpSpPr>
        <p:cNvPr id="1" name="Shape 358"/>
        <p:cNvGrpSpPr/>
        <p:nvPr/>
      </p:nvGrpSpPr>
      <p:grpSpPr>
        <a:xfrm>
          <a:off x="0" y="0"/>
          <a:ext cx="0" cy="0"/>
          <a:chOff x="0" y="0"/>
          <a:chExt cx="0" cy="0"/>
        </a:xfrm>
      </p:grpSpPr>
      <p:cxnSp>
        <p:nvCxnSpPr>
          <p:cNvPr id="362" name="Google Shape;362;p31"/>
          <p:cNvCxnSpPr/>
          <p:nvPr/>
        </p:nvCxnSpPr>
        <p:spPr>
          <a:xfrm>
            <a:off x="4715777" y="817736"/>
            <a:ext cx="2760400" cy="0"/>
          </a:xfrm>
          <a:prstGeom prst="straightConnector1">
            <a:avLst/>
          </a:prstGeom>
          <a:noFill/>
          <a:ln w="12700" cap="flat" cmpd="sng">
            <a:solidFill>
              <a:srgbClr val="627597"/>
            </a:solidFill>
            <a:prstDash val="solid"/>
            <a:miter lim="800%"/>
            <a:headEnd type="none" w="sm" len="sm"/>
            <a:tailEnd type="none" w="sm" len="sm"/>
          </a:ln>
        </p:spPr>
      </p:cxnSp>
      <p:sp>
        <p:nvSpPr>
          <p:cNvPr id="363" name="Google Shape;363;p31"/>
          <p:cNvSpPr/>
          <p:nvPr/>
        </p:nvSpPr>
        <p:spPr>
          <a:xfrm>
            <a:off x="1298221" y="5950144"/>
            <a:ext cx="3109200" cy="90000"/>
          </a:xfrm>
          <a:prstGeom prst="rect">
            <a:avLst/>
          </a:prstGeom>
          <a:gradFill>
            <a:gsLst>
              <a:gs pos="0%">
                <a:srgbClr val="EC2B8C"/>
              </a:gs>
              <a:gs pos="2%">
                <a:srgbClr val="EC2B8C"/>
              </a:gs>
              <a:gs pos="99%">
                <a:srgbClr val="9477E2"/>
              </a:gs>
              <a:gs pos="100%">
                <a:srgbClr val="9477E2"/>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64" name="Google Shape;364;p31"/>
          <p:cNvSpPr/>
          <p:nvPr/>
        </p:nvSpPr>
        <p:spPr>
          <a:xfrm>
            <a:off x="4541397" y="5950008"/>
            <a:ext cx="3109200" cy="90000"/>
          </a:xfrm>
          <a:prstGeom prst="rect">
            <a:avLst/>
          </a:prstGeom>
          <a:gradFill>
            <a:gsLst>
              <a:gs pos="0%">
                <a:schemeClr val="accent2"/>
              </a:gs>
              <a:gs pos="100%">
                <a:srgbClr val="5C30D3"/>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365" name="Google Shape;365;p31"/>
          <p:cNvSpPr/>
          <p:nvPr/>
        </p:nvSpPr>
        <p:spPr>
          <a:xfrm>
            <a:off x="7784569" y="5950009"/>
            <a:ext cx="3109200" cy="90000"/>
          </a:xfrm>
          <a:prstGeom prst="rect">
            <a:avLst/>
          </a:prstGeom>
          <a:gradFill>
            <a:gsLst>
              <a:gs pos="0%">
                <a:schemeClr val="accent3"/>
              </a:gs>
              <a:gs pos="100%">
                <a:srgbClr val="0070C0"/>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366" name="Google Shape;366;p31"/>
          <p:cNvPicPr preferRelativeResize="0"/>
          <p:nvPr/>
        </p:nvPicPr>
        <p:blipFill rotWithShape="1">
          <a:blip r:embed="rId2">
            <a:alphaModFix amt="30%"/>
          </a:blip>
          <a:srcRect/>
          <a:stretch/>
        </p:blipFill>
        <p:spPr>
          <a:xfrm>
            <a:off x="11153603" y="829071"/>
            <a:ext cx="5016492" cy="5016492"/>
          </a:xfrm>
          <a:prstGeom prst="rect">
            <a:avLst/>
          </a:prstGeom>
          <a:noFill/>
          <a:ln>
            <a:noFill/>
          </a:ln>
        </p:spPr>
      </p:pic>
      <p:pic>
        <p:nvPicPr>
          <p:cNvPr id="367" name="Google Shape;367;p31"/>
          <p:cNvPicPr preferRelativeResize="0"/>
          <p:nvPr/>
        </p:nvPicPr>
        <p:blipFill rotWithShape="1">
          <a:blip r:embed="rId2">
            <a:alphaModFix amt="30%"/>
          </a:blip>
          <a:srcRect/>
          <a:stretch/>
        </p:blipFill>
        <p:spPr>
          <a:xfrm>
            <a:off x="-3985858" y="829071"/>
            <a:ext cx="5016492" cy="5016492"/>
          </a:xfrm>
          <a:prstGeom prst="rect">
            <a:avLst/>
          </a:prstGeom>
          <a:noFill/>
          <a:ln>
            <a:noFill/>
          </a:ln>
        </p:spPr>
      </p:pic>
      <p:sp>
        <p:nvSpPr>
          <p:cNvPr id="368" name="Google Shape;368;p31"/>
          <p:cNvSpPr txBox="1">
            <a:spLocks noGrp="1"/>
          </p:cNvSpPr>
          <p:nvPr>
            <p:ph type="subTitle" idx="1"/>
          </p:nvPr>
        </p:nvSpPr>
        <p:spPr>
          <a:xfrm>
            <a:off x="4084320" y="573024"/>
            <a:ext cx="4035600" cy="207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369" name="Google Shape;369;p31"/>
          <p:cNvSpPr txBox="1">
            <a:spLocks noGrp="1"/>
          </p:cNvSpPr>
          <p:nvPr>
            <p:ph type="title"/>
          </p:nvPr>
        </p:nvSpPr>
        <p:spPr>
          <a:xfrm>
            <a:off x="1292352" y="1121664"/>
            <a:ext cx="9595200" cy="560800"/>
          </a:xfrm>
          <a:prstGeom prst="rect">
            <a:avLst/>
          </a:prstGeom>
        </p:spPr>
        <p:txBody>
          <a:bodyPr spcFirstLastPara="1" wrap="square" lIns="45700" tIns="18275" rIns="45700" bIns="18275" anchor="t" anchorCtr="0">
            <a:noAutofit/>
          </a:bodyPr>
          <a:lstStyle>
            <a:lvl1pPr lvl="0" algn="ctr">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0" name="Google Shape;370;p31"/>
          <p:cNvSpPr>
            <a:spLocks noGrp="1"/>
          </p:cNvSpPr>
          <p:nvPr>
            <p:ph type="pic" idx="2"/>
          </p:nvPr>
        </p:nvSpPr>
        <p:spPr>
          <a:xfrm>
            <a:off x="1280160"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373" name="Google Shape;373;p31"/>
          <p:cNvSpPr txBox="1">
            <a:spLocks noGrp="1"/>
          </p:cNvSpPr>
          <p:nvPr>
            <p:ph type="body" idx="5"/>
          </p:nvPr>
        </p:nvSpPr>
        <p:spPr>
          <a:xfrm>
            <a:off x="1721555" y="4255008"/>
            <a:ext cx="2268555" cy="292800"/>
          </a:xfrm>
          <a:prstGeom prst="rect">
            <a:avLst/>
          </a:prstGeom>
        </p:spPr>
        <p:txBody>
          <a:bodyPr spcFirstLastPara="1" wrap="square" lIns="45700" tIns="18275" rIns="45700" bIns="18275" anchor="t" anchorCtr="0">
            <a:noAutofit/>
          </a:bodyPr>
          <a:lstStyle>
            <a:lvl1pPr marL="0" lvl="0" indent="0" algn="ctr">
              <a:lnSpc>
                <a:spcPct val="100%"/>
              </a:lnSpc>
              <a:spcBef>
                <a:spcPts val="0"/>
              </a:spcBef>
              <a:spcAft>
                <a:spcPts val="0"/>
              </a:spcAft>
              <a:buSzPts val="1100"/>
              <a:buNone/>
              <a:defRPr sz="1467" b="1" i="0">
                <a:solidFill>
                  <a:schemeClr val="bg1"/>
                </a:solidFill>
                <a:latin typeface="Helvetica" pitchFamily="2" charset="0"/>
              </a:defRPr>
            </a:lvl1pPr>
            <a:lvl2pPr marL="1219170" lvl="1" indent="-397923" algn="ctr">
              <a:lnSpc>
                <a:spcPct val="100%"/>
              </a:lnSpc>
              <a:spcBef>
                <a:spcPts val="0"/>
              </a:spcBef>
              <a:spcAft>
                <a:spcPts val="0"/>
              </a:spcAft>
              <a:buSzPts val="1100"/>
              <a:buChar char="○"/>
              <a:defRPr sz="1467"/>
            </a:lvl2pPr>
            <a:lvl3pPr marL="1828754" lvl="2" indent="-397923" algn="ctr">
              <a:lnSpc>
                <a:spcPct val="100%"/>
              </a:lnSpc>
              <a:spcBef>
                <a:spcPts val="0"/>
              </a:spcBef>
              <a:spcAft>
                <a:spcPts val="0"/>
              </a:spcAft>
              <a:buSzPts val="1100"/>
              <a:buChar char="■"/>
              <a:defRPr sz="1467"/>
            </a:lvl3pPr>
            <a:lvl4pPr marL="2438339" lvl="3" indent="-397923" algn="ctr">
              <a:lnSpc>
                <a:spcPct val="100%"/>
              </a:lnSpc>
              <a:spcBef>
                <a:spcPts val="0"/>
              </a:spcBef>
              <a:spcAft>
                <a:spcPts val="0"/>
              </a:spcAft>
              <a:buSzPts val="1100"/>
              <a:buChar char="●"/>
              <a:defRPr sz="1467"/>
            </a:lvl4pPr>
            <a:lvl5pPr marL="3047924" lvl="4" indent="-397923" algn="ctr">
              <a:lnSpc>
                <a:spcPct val="100%"/>
              </a:lnSpc>
              <a:spcBef>
                <a:spcPts val="0"/>
              </a:spcBef>
              <a:spcAft>
                <a:spcPts val="0"/>
              </a:spcAft>
              <a:buSzPts val="1100"/>
              <a:buChar char="○"/>
              <a:defRPr sz="1467"/>
            </a:lvl5pPr>
            <a:lvl6pPr marL="3657509" lvl="5" indent="-397923" algn="ctr">
              <a:lnSpc>
                <a:spcPct val="100%"/>
              </a:lnSpc>
              <a:spcBef>
                <a:spcPts val="0"/>
              </a:spcBef>
              <a:spcAft>
                <a:spcPts val="0"/>
              </a:spcAft>
              <a:buSzPts val="1100"/>
              <a:buChar char="■"/>
              <a:defRPr sz="1467"/>
            </a:lvl6pPr>
            <a:lvl7pPr marL="4267093" lvl="6" indent="-397923" algn="ctr">
              <a:lnSpc>
                <a:spcPct val="100%"/>
              </a:lnSpc>
              <a:spcBef>
                <a:spcPts val="0"/>
              </a:spcBef>
              <a:spcAft>
                <a:spcPts val="0"/>
              </a:spcAft>
              <a:buSzPts val="1100"/>
              <a:buChar char="●"/>
              <a:defRPr sz="1467"/>
            </a:lvl7pPr>
            <a:lvl8pPr marL="4876678" lvl="7" indent="-397923" algn="ctr">
              <a:lnSpc>
                <a:spcPct val="100%"/>
              </a:lnSpc>
              <a:spcBef>
                <a:spcPts val="0"/>
              </a:spcBef>
              <a:spcAft>
                <a:spcPts val="0"/>
              </a:spcAft>
              <a:buSzPts val="1100"/>
              <a:buChar char="○"/>
              <a:defRPr sz="1467"/>
            </a:lvl8pPr>
            <a:lvl9pPr marL="5486263" lvl="8" indent="-397923" algn="ctr">
              <a:lnSpc>
                <a:spcPct val="100%"/>
              </a:lnSpc>
              <a:spcBef>
                <a:spcPts val="0"/>
              </a:spcBef>
              <a:spcAft>
                <a:spcPts val="0"/>
              </a:spcAft>
              <a:buSzPts val="1100"/>
              <a:buChar char="■"/>
              <a:defRPr sz="1467"/>
            </a:lvl9pPr>
          </a:lstStyle>
          <a:p>
            <a:endParaRPr/>
          </a:p>
        </p:txBody>
      </p:sp>
      <p:sp>
        <p:nvSpPr>
          <p:cNvPr id="374" name="Google Shape;374;p31"/>
          <p:cNvSpPr txBox="1">
            <a:spLocks noGrp="1"/>
          </p:cNvSpPr>
          <p:nvPr>
            <p:ph type="body" idx="6"/>
          </p:nvPr>
        </p:nvSpPr>
        <p:spPr>
          <a:xfrm>
            <a:off x="1487424" y="4596384"/>
            <a:ext cx="2731200" cy="10844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lgn="ctr">
              <a:spcBef>
                <a:spcPts val="0"/>
              </a:spcBef>
              <a:spcAft>
                <a:spcPts val="0"/>
              </a:spcAft>
              <a:buSzPts val="800"/>
              <a:buChar char="○"/>
              <a:defRPr sz="1067"/>
            </a:lvl2pPr>
            <a:lvl3pPr marL="1828754" lvl="2" indent="-372524" algn="ctr">
              <a:spcBef>
                <a:spcPts val="0"/>
              </a:spcBef>
              <a:spcAft>
                <a:spcPts val="0"/>
              </a:spcAft>
              <a:buSzPts val="800"/>
              <a:buChar char="■"/>
              <a:defRPr sz="1067"/>
            </a:lvl3pPr>
            <a:lvl4pPr marL="2438339" lvl="3" indent="-372524" algn="ctr">
              <a:spcBef>
                <a:spcPts val="0"/>
              </a:spcBef>
              <a:spcAft>
                <a:spcPts val="0"/>
              </a:spcAft>
              <a:buSzPts val="800"/>
              <a:buChar char="●"/>
              <a:defRPr sz="1067"/>
            </a:lvl4pPr>
            <a:lvl5pPr marL="3047924" lvl="4" indent="-372524" algn="ctr">
              <a:spcBef>
                <a:spcPts val="0"/>
              </a:spcBef>
              <a:spcAft>
                <a:spcPts val="0"/>
              </a:spcAft>
              <a:buSzPts val="800"/>
              <a:buChar char="○"/>
              <a:defRPr sz="1067"/>
            </a:lvl5pPr>
            <a:lvl6pPr marL="3657509" lvl="5" indent="-372524" algn="ctr">
              <a:spcBef>
                <a:spcPts val="0"/>
              </a:spcBef>
              <a:spcAft>
                <a:spcPts val="0"/>
              </a:spcAft>
              <a:buSzPts val="800"/>
              <a:buChar char="■"/>
              <a:defRPr sz="1067"/>
            </a:lvl6pPr>
            <a:lvl7pPr marL="4267093" lvl="6" indent="-372524" algn="ctr">
              <a:spcBef>
                <a:spcPts val="0"/>
              </a:spcBef>
              <a:spcAft>
                <a:spcPts val="0"/>
              </a:spcAft>
              <a:buSzPts val="800"/>
              <a:buChar char="●"/>
              <a:defRPr sz="1067"/>
            </a:lvl7pPr>
            <a:lvl8pPr marL="4876678" lvl="7" indent="-372524" algn="ctr">
              <a:spcBef>
                <a:spcPts val="0"/>
              </a:spcBef>
              <a:spcAft>
                <a:spcPts val="0"/>
              </a:spcAft>
              <a:buSzPts val="800"/>
              <a:buChar char="○"/>
              <a:defRPr sz="1067"/>
            </a:lvl8pPr>
            <a:lvl9pPr marL="5486263" lvl="8" indent="-372524" algn="ctr">
              <a:spcBef>
                <a:spcPts val="0"/>
              </a:spcBef>
              <a:spcAft>
                <a:spcPts val="0"/>
              </a:spcAft>
              <a:buSzPts val="800"/>
              <a:buChar char="■"/>
              <a:defRPr sz="1067"/>
            </a:lvl9pPr>
          </a:lstStyle>
          <a:p>
            <a:endParaRPr/>
          </a:p>
        </p:txBody>
      </p:sp>
      <p:sp>
        <p:nvSpPr>
          <p:cNvPr id="375" name="Google Shape;375;p31"/>
          <p:cNvSpPr txBox="1">
            <a:spLocks noGrp="1"/>
          </p:cNvSpPr>
          <p:nvPr>
            <p:ph type="body" idx="7"/>
          </p:nvPr>
        </p:nvSpPr>
        <p:spPr>
          <a:xfrm>
            <a:off x="4922944" y="4249364"/>
            <a:ext cx="2343944" cy="2928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1100"/>
              <a:buNone/>
              <a:defRPr sz="1467" b="1" i="0">
                <a:solidFill>
                  <a:schemeClr val="bg1"/>
                </a:solidFill>
                <a:latin typeface="Helvetica" pitchFamily="2" charset="0"/>
              </a:defRPr>
            </a:lvl1pPr>
            <a:lvl2pPr marL="1219170" lvl="1" indent="-397923" algn="ctr" rtl="0">
              <a:lnSpc>
                <a:spcPct val="100%"/>
              </a:lnSpc>
              <a:spcBef>
                <a:spcPts val="0"/>
              </a:spcBef>
              <a:spcAft>
                <a:spcPts val="0"/>
              </a:spcAft>
              <a:buSzPts val="1100"/>
              <a:buChar char="○"/>
              <a:defRPr sz="1467"/>
            </a:lvl2pPr>
            <a:lvl3pPr marL="1828754" lvl="2" indent="-397923" algn="ctr" rtl="0">
              <a:lnSpc>
                <a:spcPct val="100%"/>
              </a:lnSpc>
              <a:spcBef>
                <a:spcPts val="0"/>
              </a:spcBef>
              <a:spcAft>
                <a:spcPts val="0"/>
              </a:spcAft>
              <a:buSzPts val="1100"/>
              <a:buChar char="■"/>
              <a:defRPr sz="1467"/>
            </a:lvl3pPr>
            <a:lvl4pPr marL="2438339" lvl="3" indent="-397923" algn="ctr" rtl="0">
              <a:lnSpc>
                <a:spcPct val="100%"/>
              </a:lnSpc>
              <a:spcBef>
                <a:spcPts val="0"/>
              </a:spcBef>
              <a:spcAft>
                <a:spcPts val="0"/>
              </a:spcAft>
              <a:buSzPts val="1100"/>
              <a:buChar char="●"/>
              <a:defRPr sz="1467"/>
            </a:lvl4pPr>
            <a:lvl5pPr marL="3047924" lvl="4" indent="-397923" algn="ctr" rtl="0">
              <a:lnSpc>
                <a:spcPct val="100%"/>
              </a:lnSpc>
              <a:spcBef>
                <a:spcPts val="0"/>
              </a:spcBef>
              <a:spcAft>
                <a:spcPts val="0"/>
              </a:spcAft>
              <a:buSzPts val="1100"/>
              <a:buChar char="○"/>
              <a:defRPr sz="1467"/>
            </a:lvl5pPr>
            <a:lvl6pPr marL="3657509" lvl="5" indent="-397923" algn="ctr" rtl="0">
              <a:lnSpc>
                <a:spcPct val="100%"/>
              </a:lnSpc>
              <a:spcBef>
                <a:spcPts val="0"/>
              </a:spcBef>
              <a:spcAft>
                <a:spcPts val="0"/>
              </a:spcAft>
              <a:buSzPts val="1100"/>
              <a:buChar char="■"/>
              <a:defRPr sz="1467"/>
            </a:lvl6pPr>
            <a:lvl7pPr marL="4267093" lvl="6" indent="-397923" algn="ctr" rtl="0">
              <a:lnSpc>
                <a:spcPct val="100%"/>
              </a:lnSpc>
              <a:spcBef>
                <a:spcPts val="0"/>
              </a:spcBef>
              <a:spcAft>
                <a:spcPts val="0"/>
              </a:spcAft>
              <a:buSzPts val="1100"/>
              <a:buChar char="●"/>
              <a:defRPr sz="1467"/>
            </a:lvl7pPr>
            <a:lvl8pPr marL="4876678" lvl="7" indent="-397923" algn="ctr" rtl="0">
              <a:lnSpc>
                <a:spcPct val="100%"/>
              </a:lnSpc>
              <a:spcBef>
                <a:spcPts val="0"/>
              </a:spcBef>
              <a:spcAft>
                <a:spcPts val="0"/>
              </a:spcAft>
              <a:buSzPts val="1100"/>
              <a:buChar char="○"/>
              <a:defRPr sz="1467"/>
            </a:lvl8pPr>
            <a:lvl9pPr marL="5486263" lvl="8" indent="-397923" algn="ctr" rtl="0">
              <a:lnSpc>
                <a:spcPct val="100%"/>
              </a:lnSpc>
              <a:spcBef>
                <a:spcPts val="0"/>
              </a:spcBef>
              <a:spcAft>
                <a:spcPts val="0"/>
              </a:spcAft>
              <a:buSzPts val="1100"/>
              <a:buChar char="■"/>
              <a:defRPr sz="1467"/>
            </a:lvl9pPr>
          </a:lstStyle>
          <a:p>
            <a:endParaRPr/>
          </a:p>
        </p:txBody>
      </p:sp>
      <p:sp>
        <p:nvSpPr>
          <p:cNvPr id="376" name="Google Shape;376;p31"/>
          <p:cNvSpPr txBox="1">
            <a:spLocks noGrp="1"/>
          </p:cNvSpPr>
          <p:nvPr>
            <p:ph type="body" idx="8"/>
          </p:nvPr>
        </p:nvSpPr>
        <p:spPr>
          <a:xfrm>
            <a:off x="4726508" y="4596384"/>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377" name="Google Shape;377;p31"/>
          <p:cNvSpPr txBox="1">
            <a:spLocks noGrp="1"/>
          </p:cNvSpPr>
          <p:nvPr>
            <p:ph type="body" idx="9"/>
          </p:nvPr>
        </p:nvSpPr>
        <p:spPr>
          <a:xfrm>
            <a:off x="7979184" y="4242816"/>
            <a:ext cx="2725584" cy="2928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1100"/>
              <a:buNone/>
              <a:defRPr sz="1467" b="1" i="0">
                <a:solidFill>
                  <a:schemeClr val="bg1"/>
                </a:solidFill>
                <a:latin typeface="Helvetica" pitchFamily="2" charset="0"/>
              </a:defRPr>
            </a:lvl1pPr>
            <a:lvl2pPr marL="1219170" lvl="1" indent="-397923" algn="ctr" rtl="0">
              <a:lnSpc>
                <a:spcPct val="100%"/>
              </a:lnSpc>
              <a:spcBef>
                <a:spcPts val="0"/>
              </a:spcBef>
              <a:spcAft>
                <a:spcPts val="0"/>
              </a:spcAft>
              <a:buSzPts val="1100"/>
              <a:buChar char="○"/>
              <a:defRPr sz="1467"/>
            </a:lvl2pPr>
            <a:lvl3pPr marL="1828754" lvl="2" indent="-397923" algn="ctr" rtl="0">
              <a:lnSpc>
                <a:spcPct val="100%"/>
              </a:lnSpc>
              <a:spcBef>
                <a:spcPts val="0"/>
              </a:spcBef>
              <a:spcAft>
                <a:spcPts val="0"/>
              </a:spcAft>
              <a:buSzPts val="1100"/>
              <a:buChar char="■"/>
              <a:defRPr sz="1467"/>
            </a:lvl3pPr>
            <a:lvl4pPr marL="2438339" lvl="3" indent="-397923" algn="ctr" rtl="0">
              <a:lnSpc>
                <a:spcPct val="100%"/>
              </a:lnSpc>
              <a:spcBef>
                <a:spcPts val="0"/>
              </a:spcBef>
              <a:spcAft>
                <a:spcPts val="0"/>
              </a:spcAft>
              <a:buSzPts val="1100"/>
              <a:buChar char="●"/>
              <a:defRPr sz="1467"/>
            </a:lvl4pPr>
            <a:lvl5pPr marL="3047924" lvl="4" indent="-397923" algn="ctr" rtl="0">
              <a:lnSpc>
                <a:spcPct val="100%"/>
              </a:lnSpc>
              <a:spcBef>
                <a:spcPts val="0"/>
              </a:spcBef>
              <a:spcAft>
                <a:spcPts val="0"/>
              </a:spcAft>
              <a:buSzPts val="1100"/>
              <a:buChar char="○"/>
              <a:defRPr sz="1467"/>
            </a:lvl5pPr>
            <a:lvl6pPr marL="3657509" lvl="5" indent="-397923" algn="ctr" rtl="0">
              <a:lnSpc>
                <a:spcPct val="100%"/>
              </a:lnSpc>
              <a:spcBef>
                <a:spcPts val="0"/>
              </a:spcBef>
              <a:spcAft>
                <a:spcPts val="0"/>
              </a:spcAft>
              <a:buSzPts val="1100"/>
              <a:buChar char="■"/>
              <a:defRPr sz="1467"/>
            </a:lvl6pPr>
            <a:lvl7pPr marL="4267093" lvl="6" indent="-397923" algn="ctr" rtl="0">
              <a:lnSpc>
                <a:spcPct val="100%"/>
              </a:lnSpc>
              <a:spcBef>
                <a:spcPts val="0"/>
              </a:spcBef>
              <a:spcAft>
                <a:spcPts val="0"/>
              </a:spcAft>
              <a:buSzPts val="1100"/>
              <a:buChar char="●"/>
              <a:defRPr sz="1467"/>
            </a:lvl7pPr>
            <a:lvl8pPr marL="4876678" lvl="7" indent="-397923" algn="ctr" rtl="0">
              <a:lnSpc>
                <a:spcPct val="100%"/>
              </a:lnSpc>
              <a:spcBef>
                <a:spcPts val="0"/>
              </a:spcBef>
              <a:spcAft>
                <a:spcPts val="0"/>
              </a:spcAft>
              <a:buSzPts val="1100"/>
              <a:buChar char="○"/>
              <a:defRPr sz="1467"/>
            </a:lvl8pPr>
            <a:lvl9pPr marL="5486263" lvl="8" indent="-397923" algn="ctr" rtl="0">
              <a:lnSpc>
                <a:spcPct val="100%"/>
              </a:lnSpc>
              <a:spcBef>
                <a:spcPts val="0"/>
              </a:spcBef>
              <a:spcAft>
                <a:spcPts val="0"/>
              </a:spcAft>
              <a:buSzPts val="1100"/>
              <a:buChar char="■"/>
              <a:defRPr sz="1467"/>
            </a:lvl9pPr>
          </a:lstStyle>
          <a:p>
            <a:endParaRPr/>
          </a:p>
        </p:txBody>
      </p:sp>
      <p:sp>
        <p:nvSpPr>
          <p:cNvPr id="378" name="Google Shape;378;p31"/>
          <p:cNvSpPr txBox="1">
            <a:spLocks noGrp="1"/>
          </p:cNvSpPr>
          <p:nvPr>
            <p:ph type="body" idx="13"/>
          </p:nvPr>
        </p:nvSpPr>
        <p:spPr>
          <a:xfrm>
            <a:off x="7973568" y="4584192"/>
            <a:ext cx="2731200" cy="108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22" name="Google Shape;370;p31">
            <a:extLst>
              <a:ext uri="{FF2B5EF4-FFF2-40B4-BE49-F238E27FC236}">
                <a16:creationId xmlns:a16="http://schemas.microsoft.com/office/drawing/2014/main" id="{26B93829-5EF5-CA41-B05B-10A28F1A387C}"/>
              </a:ext>
            </a:extLst>
          </p:cNvPr>
          <p:cNvSpPr>
            <a:spLocks noGrp="1"/>
          </p:cNvSpPr>
          <p:nvPr>
            <p:ph type="pic" idx="14"/>
          </p:nvPr>
        </p:nvSpPr>
        <p:spPr>
          <a:xfrm>
            <a:off x="4535424"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23" name="Google Shape;370;p31">
            <a:extLst>
              <a:ext uri="{FF2B5EF4-FFF2-40B4-BE49-F238E27FC236}">
                <a16:creationId xmlns:a16="http://schemas.microsoft.com/office/drawing/2014/main" id="{1487CB7F-B5A7-BD46-92B5-05371B90E3A6}"/>
              </a:ext>
            </a:extLst>
          </p:cNvPr>
          <p:cNvSpPr>
            <a:spLocks noGrp="1"/>
          </p:cNvSpPr>
          <p:nvPr>
            <p:ph type="pic" idx="15"/>
          </p:nvPr>
        </p:nvSpPr>
        <p:spPr>
          <a:xfrm>
            <a:off x="7778496" y="2097024"/>
            <a:ext cx="3133200" cy="1987200"/>
          </a:xfrm>
          <a:prstGeom prst="roundRect">
            <a:avLst>
              <a:gd name="adj" fmla="val 16667"/>
            </a:avLst>
          </a:prstGeom>
          <a:noFill/>
          <a:ln>
            <a:noFill/>
          </a:ln>
        </p:spPr>
        <p:txBody>
          <a:bodyPr anchor="ctr"/>
          <a:lstStyle>
            <a:lvl1pPr marL="0" indent="0" algn="ctr">
              <a:buNone/>
              <a:defRPr b="0" i="0">
                <a:latin typeface="Helvetica" pitchFamily="2" charset="0"/>
              </a:defRPr>
            </a:lvl1pPr>
          </a:lstStyle>
          <a:p>
            <a:endParaRPr lang="en-US"/>
          </a:p>
        </p:txBody>
      </p:sp>
      <p:sp>
        <p:nvSpPr>
          <p:cNvPr id="24" name="Google Shape;268;p27">
            <a:extLst>
              <a:ext uri="{FF2B5EF4-FFF2-40B4-BE49-F238E27FC236}">
                <a16:creationId xmlns:a16="http://schemas.microsoft.com/office/drawing/2014/main" id="{F8758C0D-7D77-1D4E-AAC0-350EE46A5A68}"/>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25" name="Google Shape;67;p15">
            <a:extLst>
              <a:ext uri="{FF2B5EF4-FFF2-40B4-BE49-F238E27FC236}">
                <a16:creationId xmlns:a16="http://schemas.microsoft.com/office/drawing/2014/main" id="{59EF79C9-532E-EB4D-88E4-C7C259E8894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26" name="Google Shape;56;p14">
            <a:extLst>
              <a:ext uri="{FF2B5EF4-FFF2-40B4-BE49-F238E27FC236}">
                <a16:creationId xmlns:a16="http://schemas.microsoft.com/office/drawing/2014/main" id="{F725563D-7C07-A441-BAB1-37C63D1C97F8}"/>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2653388557"/>
      </p:ext>
    </p:extLst>
  </p:cSld>
  <p:clrMapOvr>
    <a:masterClrMapping/>
  </p:clrMapOvr>
</p:sldLayout>
</file>

<file path=ppt/slideLayouts/slideLayout44.xml><?xml version="1.0" encoding="utf-8"?>
<p:sldLayout xmlns:a="http://purl.oclc.org/ooxml/drawingml/main" xmlns:r="http://purl.oclc.org/ooxml/officeDocument/relationships" xmlns:p="http://purl.oclc.org/ooxml/presentationml/main" showMasterSp="0" matchingName="Timeline">
  <p:cSld name="Timeline">
    <p:spTree>
      <p:nvGrpSpPr>
        <p:cNvPr id="1" name="Shape 423"/>
        <p:cNvGrpSpPr/>
        <p:nvPr/>
      </p:nvGrpSpPr>
      <p:grpSpPr>
        <a:xfrm>
          <a:off x="0" y="0"/>
          <a:ext cx="0" cy="0"/>
          <a:chOff x="0" y="0"/>
          <a:chExt cx="0" cy="0"/>
        </a:xfrm>
      </p:grpSpPr>
      <p:pic>
        <p:nvPicPr>
          <p:cNvPr id="427" name="Google Shape;427;p33" descr="Icon&#10;&#10;Description automatically generated with medium confidence"/>
          <p:cNvPicPr preferRelativeResize="0"/>
          <p:nvPr userDrawn="1"/>
        </p:nvPicPr>
        <p:blipFill rotWithShape="1">
          <a:blip r:embed="rId2">
            <a:alphaModFix amt="40%"/>
          </a:blip>
          <a:srcRect r="33.452%" b="13.524%"/>
          <a:stretch/>
        </p:blipFill>
        <p:spPr>
          <a:xfrm>
            <a:off x="6504258" y="5"/>
            <a:ext cx="5687749" cy="6857996"/>
          </a:xfrm>
          <a:prstGeom prst="rect">
            <a:avLst/>
          </a:prstGeom>
          <a:noFill/>
          <a:ln>
            <a:noFill/>
          </a:ln>
        </p:spPr>
      </p:pic>
      <p:cxnSp>
        <p:nvCxnSpPr>
          <p:cNvPr id="428" name="Google Shape;428;p33"/>
          <p:cNvCxnSpPr/>
          <p:nvPr/>
        </p:nvCxnSpPr>
        <p:spPr>
          <a:xfrm>
            <a:off x="1738489" y="4778329"/>
            <a:ext cx="8715200" cy="0"/>
          </a:xfrm>
          <a:prstGeom prst="straightConnector1">
            <a:avLst/>
          </a:prstGeom>
          <a:noFill/>
          <a:ln w="88900" cap="rnd" cmpd="sng">
            <a:solidFill>
              <a:srgbClr val="D8D8D8">
                <a:alpha val="24.71%"/>
              </a:srgbClr>
            </a:solidFill>
            <a:prstDash val="solid"/>
            <a:round/>
            <a:headEnd type="none" w="sm" len="sm"/>
            <a:tailEnd type="none" w="sm" len="sm"/>
          </a:ln>
        </p:spPr>
      </p:cxnSp>
      <p:grpSp>
        <p:nvGrpSpPr>
          <p:cNvPr id="429" name="Google Shape;429;p33"/>
          <p:cNvGrpSpPr/>
          <p:nvPr/>
        </p:nvGrpSpPr>
        <p:grpSpPr>
          <a:xfrm flipH="1">
            <a:off x="2035085" y="3263573"/>
            <a:ext cx="2415088" cy="1151819"/>
            <a:chOff x="1851659" y="5043862"/>
            <a:chExt cx="4393200" cy="2356422"/>
          </a:xfrm>
        </p:grpSpPr>
        <p:sp>
          <p:nvSpPr>
            <p:cNvPr id="430" name="Google Shape;430;p33"/>
            <p:cNvSpPr/>
            <p:nvPr/>
          </p:nvSpPr>
          <p:spPr>
            <a:xfrm flipH="1">
              <a:off x="1851659" y="5043862"/>
              <a:ext cx="4393200" cy="2109000"/>
            </a:xfrm>
            <a:prstGeom prst="roundRect">
              <a:avLst>
                <a:gd name="adj" fmla="val 3087"/>
              </a:avLst>
            </a:prstGeom>
            <a:gradFill>
              <a:gsLst>
                <a:gs pos="0%">
                  <a:srgbClr val="1F9CF0"/>
                </a:gs>
                <a:gs pos="2%">
                  <a:srgbClr val="1F9CF0"/>
                </a:gs>
                <a:gs pos="100%">
                  <a:srgbClr val="9477E2">
                    <a:alpha val="29.803%"/>
                  </a:srgbClr>
                </a:gs>
              </a:gsLst>
              <a:lin ang="2700006" scaled="0"/>
            </a:gradFill>
            <a:ln>
              <a:noFill/>
            </a:ln>
            <a:effectLst>
              <a:outerShdw blurRad="1270000" dist="1219200" dir="8100000" sx="90%" sy="90%" algn="tr" rotWithShape="0">
                <a:srgbClr val="000000">
                  <a:alpha val="40%"/>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31" name="Google Shape;431;p33"/>
            <p:cNvSpPr/>
            <p:nvPr/>
          </p:nvSpPr>
          <p:spPr>
            <a:xfrm rot="10800000">
              <a:off x="3863414" y="7153684"/>
              <a:ext cx="369600" cy="246600"/>
            </a:xfrm>
            <a:prstGeom prst="triangle">
              <a:avLst>
                <a:gd name="adj" fmla="val 50000"/>
              </a:avLst>
            </a:prstGeom>
            <a:gradFill>
              <a:gsLst>
                <a:gs pos="0%">
                  <a:srgbClr val="1F9CF0"/>
                </a:gs>
                <a:gs pos="2%">
                  <a:srgbClr val="1F9CF0"/>
                </a:gs>
                <a:gs pos="100%">
                  <a:srgbClr val="9477E2">
                    <a:alpha val="29.803%"/>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32" name="Google Shape;432;p33"/>
          <p:cNvGrpSpPr/>
          <p:nvPr/>
        </p:nvGrpSpPr>
        <p:grpSpPr>
          <a:xfrm>
            <a:off x="1720636" y="4701176"/>
            <a:ext cx="155499" cy="155267"/>
            <a:chOff x="2991668" y="6807571"/>
            <a:chExt cx="248400" cy="248400"/>
          </a:xfrm>
        </p:grpSpPr>
        <p:sp>
          <p:nvSpPr>
            <p:cNvPr id="433" name="Google Shape;433;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34" name="Google Shape;434;p33"/>
            <p:cNvSpPr/>
            <p:nvPr/>
          </p:nvSpPr>
          <p:spPr>
            <a:xfrm>
              <a:off x="3049014" y="6864917"/>
              <a:ext cx="133800" cy="133800"/>
            </a:xfrm>
            <a:prstGeom prst="ellipse">
              <a:avLst/>
            </a:prstGeom>
            <a:gradFill>
              <a:gsLst>
                <a:gs pos="0%">
                  <a:schemeClr val="accent2"/>
                </a:gs>
                <a:gs pos="2%">
                  <a:schemeClr val="accent2"/>
                </a:gs>
                <a:gs pos="100%">
                  <a:srgbClr val="5C2FD2"/>
                </a:gs>
              </a:gsLst>
              <a:path path="circle">
                <a:fillToRect l="50%" t="50%" r="50%" b="50%"/>
              </a:path>
              <a:tileRect/>
            </a:gradFill>
            <a:ln>
              <a:noFill/>
            </a:ln>
            <a:effectLst>
              <a:outerShdw blurRad="1270000" algn="ctr" rotWithShape="0">
                <a:schemeClr val="accen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35" name="Google Shape;435;p33"/>
          <p:cNvGrpSpPr/>
          <p:nvPr/>
        </p:nvGrpSpPr>
        <p:grpSpPr>
          <a:xfrm>
            <a:off x="3165180" y="4701176"/>
            <a:ext cx="155499" cy="155267"/>
            <a:chOff x="2991668" y="6807571"/>
            <a:chExt cx="248400" cy="248400"/>
          </a:xfrm>
        </p:grpSpPr>
        <p:sp>
          <p:nvSpPr>
            <p:cNvPr id="436" name="Google Shape;436;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37" name="Google Shape;437;p33"/>
            <p:cNvSpPr/>
            <p:nvPr/>
          </p:nvSpPr>
          <p:spPr>
            <a:xfrm>
              <a:off x="3049014" y="6864917"/>
              <a:ext cx="133800" cy="133800"/>
            </a:xfrm>
            <a:prstGeom prst="ellipse">
              <a:avLst/>
            </a:prstGeom>
            <a:gradFill>
              <a:gsLst>
                <a:gs pos="0%">
                  <a:schemeClr val="accent1"/>
                </a:gs>
                <a:gs pos="2%">
                  <a:schemeClr val="accent1"/>
                </a:gs>
                <a:gs pos="100%">
                  <a:srgbClr val="C01169"/>
                </a:gs>
              </a:gsLst>
              <a:path path="circle">
                <a:fillToRect l="50%" t="50%" r="50%" b="50%"/>
              </a:path>
              <a:tileRect/>
            </a:gradFill>
            <a:ln>
              <a:noFill/>
            </a:ln>
            <a:effectLst>
              <a:outerShdw blurRad="1270000" algn="ctr" rotWithShape="0">
                <a:schemeClr val="accent2">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38" name="Google Shape;438;p33"/>
          <p:cNvGrpSpPr/>
          <p:nvPr/>
        </p:nvGrpSpPr>
        <p:grpSpPr>
          <a:xfrm>
            <a:off x="4591776" y="4701176"/>
            <a:ext cx="155499" cy="155267"/>
            <a:chOff x="2991668" y="6807571"/>
            <a:chExt cx="248400" cy="248400"/>
          </a:xfrm>
        </p:grpSpPr>
        <p:sp>
          <p:nvSpPr>
            <p:cNvPr id="439" name="Google Shape;439;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40" name="Google Shape;440;p33"/>
            <p:cNvSpPr/>
            <p:nvPr/>
          </p:nvSpPr>
          <p:spPr>
            <a:xfrm>
              <a:off x="3049014" y="6864917"/>
              <a:ext cx="133800" cy="133800"/>
            </a:xfrm>
            <a:prstGeom prst="ellipse">
              <a:avLst/>
            </a:prstGeom>
            <a:gradFill>
              <a:gsLst>
                <a:gs pos="0%">
                  <a:schemeClr val="accent3"/>
                </a:gs>
                <a:gs pos="2%">
                  <a:schemeClr val="accent3"/>
                </a:gs>
                <a:gs pos="100%">
                  <a:srgbClr val="4F2995"/>
                </a:gs>
              </a:gsLst>
              <a:path path="circle">
                <a:fillToRect l="50%" t="50%" r="50%" b="50%"/>
              </a:path>
              <a:tileRect/>
            </a:gradFill>
            <a:ln>
              <a:noFill/>
            </a:ln>
            <a:effectLst>
              <a:outerShdw blurRad="1270000" algn="ctr" rotWithShape="0">
                <a:schemeClr val="accent3">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41" name="Google Shape;441;p33"/>
          <p:cNvGrpSpPr/>
          <p:nvPr/>
        </p:nvGrpSpPr>
        <p:grpSpPr>
          <a:xfrm>
            <a:off x="6018371" y="4701176"/>
            <a:ext cx="155499" cy="155267"/>
            <a:chOff x="2991668" y="6807571"/>
            <a:chExt cx="248400" cy="248400"/>
          </a:xfrm>
        </p:grpSpPr>
        <p:sp>
          <p:nvSpPr>
            <p:cNvPr id="442" name="Google Shape;442;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43" name="Google Shape;443;p33"/>
            <p:cNvSpPr/>
            <p:nvPr/>
          </p:nvSpPr>
          <p:spPr>
            <a:xfrm>
              <a:off x="3049014" y="6864917"/>
              <a:ext cx="133800" cy="133800"/>
            </a:xfrm>
            <a:prstGeom prst="ellipse">
              <a:avLst/>
            </a:prstGeom>
            <a:gradFill>
              <a:gsLst>
                <a:gs pos="0%">
                  <a:schemeClr val="accent4"/>
                </a:gs>
                <a:gs pos="2%">
                  <a:schemeClr val="accent4"/>
                </a:gs>
                <a:gs pos="100%">
                  <a:srgbClr val="0F98B3"/>
                </a:gs>
              </a:gsLst>
              <a:path path="circle">
                <a:fillToRect l="50%" t="50%" r="50%" b="50%"/>
              </a:path>
              <a:tileRect/>
            </a:gradFill>
            <a:ln>
              <a:noFill/>
            </a:ln>
            <a:effectLst>
              <a:outerShdw blurRad="1270000" algn="ctr" rotWithShape="0">
                <a:schemeClr val="accent4">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44" name="Google Shape;444;p33"/>
          <p:cNvGrpSpPr/>
          <p:nvPr/>
        </p:nvGrpSpPr>
        <p:grpSpPr>
          <a:xfrm>
            <a:off x="7444967" y="4701176"/>
            <a:ext cx="155499" cy="155267"/>
            <a:chOff x="2991668" y="6807571"/>
            <a:chExt cx="248400" cy="248400"/>
          </a:xfrm>
        </p:grpSpPr>
        <p:sp>
          <p:nvSpPr>
            <p:cNvPr id="445" name="Google Shape;445;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46" name="Google Shape;446;p33"/>
            <p:cNvSpPr/>
            <p:nvPr/>
          </p:nvSpPr>
          <p:spPr>
            <a:xfrm>
              <a:off x="3049014" y="6864917"/>
              <a:ext cx="133800" cy="133800"/>
            </a:xfrm>
            <a:prstGeom prst="ellipse">
              <a:avLst/>
            </a:prstGeom>
            <a:gradFill>
              <a:gsLst>
                <a:gs pos="0%">
                  <a:schemeClr val="accent5"/>
                </a:gs>
                <a:gs pos="2%">
                  <a:schemeClr val="accent5"/>
                </a:gs>
                <a:gs pos="100%">
                  <a:srgbClr val="66196E"/>
                </a:gs>
              </a:gsLst>
              <a:path path="circle">
                <a:fillToRect l="50%" t="50%" r="50%" b="50%"/>
              </a:path>
              <a:tileRect/>
            </a:gradFill>
            <a:ln>
              <a:noFill/>
            </a:ln>
            <a:effectLst>
              <a:outerShdw blurRad="1270000" algn="ctr" rotWithShape="0">
                <a:schemeClr val="accent5">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47" name="Google Shape;447;p33"/>
          <p:cNvGrpSpPr/>
          <p:nvPr/>
        </p:nvGrpSpPr>
        <p:grpSpPr>
          <a:xfrm>
            <a:off x="8871561" y="4701176"/>
            <a:ext cx="155499" cy="155267"/>
            <a:chOff x="2991668" y="6807571"/>
            <a:chExt cx="248400" cy="248400"/>
          </a:xfrm>
        </p:grpSpPr>
        <p:sp>
          <p:nvSpPr>
            <p:cNvPr id="448" name="Google Shape;448;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49" name="Google Shape;449;p33"/>
            <p:cNvSpPr/>
            <p:nvPr/>
          </p:nvSpPr>
          <p:spPr>
            <a:xfrm>
              <a:off x="3049014" y="6864917"/>
              <a:ext cx="133800" cy="133800"/>
            </a:xfrm>
            <a:prstGeom prst="ellipse">
              <a:avLst/>
            </a:prstGeom>
            <a:gradFill>
              <a:gsLst>
                <a:gs pos="0%">
                  <a:schemeClr val="accent6"/>
                </a:gs>
                <a:gs pos="2%">
                  <a:schemeClr val="accent6"/>
                </a:gs>
                <a:gs pos="100%">
                  <a:srgbClr val="980B84"/>
                </a:gs>
              </a:gsLst>
              <a:path path="circle">
                <a:fillToRect l="50%" t="50%" r="50%" b="50%"/>
              </a:path>
              <a:tileRect/>
            </a:gradFill>
            <a:ln>
              <a:noFill/>
            </a:ln>
            <a:effectLst>
              <a:outerShdw blurRad="1270000" algn="ctr" rotWithShape="0">
                <a:schemeClr val="accent6">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50" name="Google Shape;450;p33"/>
          <p:cNvGrpSpPr/>
          <p:nvPr/>
        </p:nvGrpSpPr>
        <p:grpSpPr>
          <a:xfrm>
            <a:off x="10316107" y="4701176"/>
            <a:ext cx="155499" cy="155267"/>
            <a:chOff x="2991668" y="6807571"/>
            <a:chExt cx="248400" cy="248400"/>
          </a:xfrm>
        </p:grpSpPr>
        <p:sp>
          <p:nvSpPr>
            <p:cNvPr id="451" name="Google Shape;451;p33"/>
            <p:cNvSpPr/>
            <p:nvPr/>
          </p:nvSpPr>
          <p:spPr>
            <a:xfrm>
              <a:off x="2991668" y="6807571"/>
              <a:ext cx="248400" cy="248400"/>
            </a:xfrm>
            <a:prstGeom prst="ellipse">
              <a:avLst/>
            </a:prstGeom>
            <a:solidFill>
              <a:schemeClr val="lt1"/>
            </a:solidFill>
            <a:ln>
              <a:noFill/>
            </a:ln>
            <a:effectLst>
              <a:outerShdw blurRad="1270000" algn="ctr" rotWithShape="0">
                <a:schemeClr val="l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52" name="Google Shape;452;p33"/>
            <p:cNvSpPr/>
            <p:nvPr/>
          </p:nvSpPr>
          <p:spPr>
            <a:xfrm>
              <a:off x="3049014" y="6864917"/>
              <a:ext cx="133800" cy="133800"/>
            </a:xfrm>
            <a:prstGeom prst="ellipse">
              <a:avLst/>
            </a:prstGeom>
            <a:gradFill>
              <a:gsLst>
                <a:gs pos="0%">
                  <a:schemeClr val="accent1"/>
                </a:gs>
                <a:gs pos="2%">
                  <a:schemeClr val="accent1"/>
                </a:gs>
                <a:gs pos="100%">
                  <a:srgbClr val="C01169"/>
                </a:gs>
              </a:gsLst>
              <a:path path="circle">
                <a:fillToRect l="50%" t="50%" r="50%" b="50%"/>
              </a:path>
              <a:tileRect/>
            </a:gradFill>
            <a:ln>
              <a:noFill/>
            </a:ln>
            <a:effectLst>
              <a:outerShdw blurRad="1270000" algn="ctr" rotWithShape="0">
                <a:schemeClr val="accent1">
                  <a:alpha val="40%"/>
                </a:scheme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cxnSp>
        <p:nvCxnSpPr>
          <p:cNvPr id="453" name="Google Shape;453;p33"/>
          <p:cNvCxnSpPr/>
          <p:nvPr/>
        </p:nvCxnSpPr>
        <p:spPr>
          <a:xfrm>
            <a:off x="1044273" y="817736"/>
            <a:ext cx="2760400" cy="0"/>
          </a:xfrm>
          <a:prstGeom prst="straightConnector1">
            <a:avLst/>
          </a:prstGeom>
          <a:noFill/>
          <a:ln w="12700" cap="flat" cmpd="sng">
            <a:solidFill>
              <a:srgbClr val="627597"/>
            </a:solidFill>
            <a:prstDash val="solid"/>
            <a:miter lim="800%"/>
            <a:headEnd type="none" w="sm" len="sm"/>
            <a:tailEnd type="none" w="sm" len="sm"/>
          </a:ln>
        </p:spPr>
      </p:cxnSp>
      <p:sp>
        <p:nvSpPr>
          <p:cNvPr id="454" name="Google Shape;454;p33"/>
          <p:cNvSpPr/>
          <p:nvPr/>
        </p:nvSpPr>
        <p:spPr>
          <a:xfrm rot="10800000">
            <a:off x="494067" y="233"/>
            <a:ext cx="100000" cy="23120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455" name="Google Shape;455;p33"/>
          <p:cNvSpPr txBox="1">
            <a:spLocks noGrp="1"/>
          </p:cNvSpPr>
          <p:nvPr>
            <p:ph type="subTitle" idx="1"/>
          </p:nvPr>
        </p:nvSpPr>
        <p:spPr>
          <a:xfrm>
            <a:off x="999744" y="573024"/>
            <a:ext cx="4035600" cy="2072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456" name="Google Shape;456;p33"/>
          <p:cNvSpPr txBox="1">
            <a:spLocks noGrp="1"/>
          </p:cNvSpPr>
          <p:nvPr>
            <p:ph type="title"/>
          </p:nvPr>
        </p:nvSpPr>
        <p:spPr>
          <a:xfrm>
            <a:off x="987552" y="112166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solidFill>
                  <a:schemeClr val="bg1"/>
                </a:solidFill>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7" name="Google Shape;457;p33"/>
          <p:cNvSpPr txBox="1">
            <a:spLocks noGrp="1"/>
          </p:cNvSpPr>
          <p:nvPr>
            <p:ph type="body" idx="2"/>
          </p:nvPr>
        </p:nvSpPr>
        <p:spPr>
          <a:xfrm>
            <a:off x="5364352" y="1121664"/>
            <a:ext cx="3901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58" name="Google Shape;458;p33"/>
          <p:cNvSpPr txBox="1">
            <a:spLocks noGrp="1"/>
          </p:cNvSpPr>
          <p:nvPr>
            <p:ph type="body" idx="3"/>
          </p:nvPr>
        </p:nvSpPr>
        <p:spPr>
          <a:xfrm>
            <a:off x="2426208" y="3352800"/>
            <a:ext cx="1633600" cy="195200"/>
          </a:xfrm>
          <a:prstGeom prst="rect">
            <a:avLst/>
          </a:prstGeom>
        </p:spPr>
        <p:txBody>
          <a:bodyPr spcFirstLastPara="1" wrap="square" lIns="45700" tIns="18275" rIns="45700" bIns="18275" anchor="t" anchorCtr="0">
            <a:noAutofit/>
          </a:bodyPr>
          <a:lstStyle>
            <a:lvl1pPr marL="1693" lvl="0" indent="0" algn="ctr">
              <a:lnSpc>
                <a:spcPct val="100%"/>
              </a:lnSpc>
              <a:spcBef>
                <a:spcPts val="0"/>
              </a:spcBef>
              <a:spcAft>
                <a:spcPts val="0"/>
              </a:spcAft>
              <a:buSzPts val="700"/>
              <a:buNone/>
              <a:defRPr sz="800" b="0" i="0">
                <a:latin typeface="Helvetica" pitchFamily="2" charset="0"/>
              </a:defRPr>
            </a:lvl1pPr>
            <a:lvl2pPr marL="1219170" lvl="1" indent="-364058" algn="ctr">
              <a:spcBef>
                <a:spcPts val="0"/>
              </a:spcBef>
              <a:spcAft>
                <a:spcPts val="0"/>
              </a:spcAft>
              <a:buSzPts val="700"/>
              <a:buChar char="○"/>
              <a:defRPr sz="933"/>
            </a:lvl2pPr>
            <a:lvl3pPr marL="1828754" lvl="2" indent="-364058" algn="ctr">
              <a:spcBef>
                <a:spcPts val="0"/>
              </a:spcBef>
              <a:spcAft>
                <a:spcPts val="0"/>
              </a:spcAft>
              <a:buSzPts val="700"/>
              <a:buChar char="■"/>
              <a:defRPr sz="933"/>
            </a:lvl3pPr>
            <a:lvl4pPr marL="2438339" lvl="3" indent="-364058" algn="ctr">
              <a:spcBef>
                <a:spcPts val="0"/>
              </a:spcBef>
              <a:spcAft>
                <a:spcPts val="0"/>
              </a:spcAft>
              <a:buSzPts val="700"/>
              <a:buChar char="●"/>
              <a:defRPr sz="933"/>
            </a:lvl4pPr>
            <a:lvl5pPr marL="3047924" lvl="4" indent="-364058" algn="ctr">
              <a:spcBef>
                <a:spcPts val="0"/>
              </a:spcBef>
              <a:spcAft>
                <a:spcPts val="0"/>
              </a:spcAft>
              <a:buSzPts val="700"/>
              <a:buChar char="○"/>
              <a:defRPr sz="933"/>
            </a:lvl5pPr>
            <a:lvl6pPr marL="3657509" lvl="5" indent="-364058" algn="ctr">
              <a:spcBef>
                <a:spcPts val="0"/>
              </a:spcBef>
              <a:spcAft>
                <a:spcPts val="0"/>
              </a:spcAft>
              <a:buSzPts val="700"/>
              <a:buChar char="■"/>
              <a:defRPr sz="933"/>
            </a:lvl6pPr>
            <a:lvl7pPr marL="4267093" lvl="6" indent="-364058" algn="ctr">
              <a:spcBef>
                <a:spcPts val="0"/>
              </a:spcBef>
              <a:spcAft>
                <a:spcPts val="0"/>
              </a:spcAft>
              <a:buSzPts val="700"/>
              <a:buChar char="●"/>
              <a:defRPr sz="933"/>
            </a:lvl7pPr>
            <a:lvl8pPr marL="4876678" lvl="7" indent="-364058" algn="ctr">
              <a:spcBef>
                <a:spcPts val="0"/>
              </a:spcBef>
              <a:spcAft>
                <a:spcPts val="0"/>
              </a:spcAft>
              <a:buSzPts val="700"/>
              <a:buChar char="○"/>
              <a:defRPr sz="933"/>
            </a:lvl8pPr>
            <a:lvl9pPr marL="5486263" lvl="8" indent="-364058" algn="ctr">
              <a:spcBef>
                <a:spcPts val="0"/>
              </a:spcBef>
              <a:spcAft>
                <a:spcPts val="0"/>
              </a:spcAft>
              <a:buSzPts val="700"/>
              <a:buChar char="■"/>
              <a:defRPr sz="933"/>
            </a:lvl9pPr>
          </a:lstStyle>
          <a:p>
            <a:endParaRPr/>
          </a:p>
        </p:txBody>
      </p:sp>
      <p:sp>
        <p:nvSpPr>
          <p:cNvPr id="459" name="Google Shape;459;p33"/>
          <p:cNvSpPr txBox="1">
            <a:spLocks noGrp="1"/>
          </p:cNvSpPr>
          <p:nvPr>
            <p:ph type="body" idx="4"/>
          </p:nvPr>
        </p:nvSpPr>
        <p:spPr>
          <a:xfrm>
            <a:off x="2426208" y="3535680"/>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0" name="Google Shape;460;p33"/>
          <p:cNvSpPr txBox="1">
            <a:spLocks noGrp="1"/>
          </p:cNvSpPr>
          <p:nvPr>
            <p:ph type="body" idx="5"/>
          </p:nvPr>
        </p:nvSpPr>
        <p:spPr>
          <a:xfrm>
            <a:off x="2036064" y="3779520"/>
            <a:ext cx="2414000" cy="4144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1" name="Google Shape;461;p33"/>
          <p:cNvSpPr txBox="1">
            <a:spLocks noGrp="1"/>
          </p:cNvSpPr>
          <p:nvPr>
            <p:ph type="body" idx="6"/>
          </p:nvPr>
        </p:nvSpPr>
        <p:spPr>
          <a:xfrm>
            <a:off x="987552" y="5145024"/>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2" name="Google Shape;462;p33"/>
          <p:cNvSpPr txBox="1">
            <a:spLocks noGrp="1"/>
          </p:cNvSpPr>
          <p:nvPr>
            <p:ph type="body" idx="7"/>
          </p:nvPr>
        </p:nvSpPr>
        <p:spPr>
          <a:xfrm>
            <a:off x="3852703" y="5145024"/>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3" name="Google Shape;463;p33"/>
          <p:cNvSpPr txBox="1">
            <a:spLocks noGrp="1"/>
          </p:cNvSpPr>
          <p:nvPr>
            <p:ph type="body" idx="8"/>
          </p:nvPr>
        </p:nvSpPr>
        <p:spPr>
          <a:xfrm>
            <a:off x="5279136" y="3730752"/>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4" name="Google Shape;464;p33"/>
          <p:cNvSpPr txBox="1">
            <a:spLocks noGrp="1"/>
          </p:cNvSpPr>
          <p:nvPr>
            <p:ph type="body" idx="9"/>
          </p:nvPr>
        </p:nvSpPr>
        <p:spPr>
          <a:xfrm>
            <a:off x="6705600" y="5145024"/>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5" name="Google Shape;465;p33"/>
          <p:cNvSpPr txBox="1">
            <a:spLocks noGrp="1"/>
          </p:cNvSpPr>
          <p:nvPr>
            <p:ph type="body" idx="13"/>
          </p:nvPr>
        </p:nvSpPr>
        <p:spPr>
          <a:xfrm>
            <a:off x="8132064" y="3742944"/>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6" name="Google Shape;466;p33"/>
          <p:cNvSpPr txBox="1">
            <a:spLocks noGrp="1"/>
          </p:cNvSpPr>
          <p:nvPr>
            <p:ph type="body" idx="14"/>
          </p:nvPr>
        </p:nvSpPr>
        <p:spPr>
          <a:xfrm>
            <a:off x="9582912" y="5145024"/>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200" b="1" i="0">
                <a:solidFill>
                  <a:schemeClr val="bg1"/>
                </a:solidFill>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7" name="Google Shape;467;p33"/>
          <p:cNvSpPr txBox="1">
            <a:spLocks noGrp="1"/>
          </p:cNvSpPr>
          <p:nvPr>
            <p:ph type="body" idx="15"/>
          </p:nvPr>
        </p:nvSpPr>
        <p:spPr>
          <a:xfrm>
            <a:off x="987552" y="5413248"/>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8" name="Google Shape;468;p33"/>
          <p:cNvSpPr txBox="1">
            <a:spLocks noGrp="1"/>
          </p:cNvSpPr>
          <p:nvPr>
            <p:ph type="body" idx="16"/>
          </p:nvPr>
        </p:nvSpPr>
        <p:spPr>
          <a:xfrm>
            <a:off x="3852672" y="5413248"/>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69" name="Google Shape;469;p33"/>
          <p:cNvSpPr txBox="1">
            <a:spLocks noGrp="1"/>
          </p:cNvSpPr>
          <p:nvPr>
            <p:ph type="body" idx="17"/>
          </p:nvPr>
        </p:nvSpPr>
        <p:spPr>
          <a:xfrm>
            <a:off x="6705600" y="5413248"/>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0" name="Google Shape;470;p33"/>
          <p:cNvSpPr txBox="1">
            <a:spLocks noGrp="1"/>
          </p:cNvSpPr>
          <p:nvPr>
            <p:ph type="body" idx="18"/>
          </p:nvPr>
        </p:nvSpPr>
        <p:spPr>
          <a:xfrm>
            <a:off x="9582912" y="5413248"/>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1" name="Google Shape;471;p33"/>
          <p:cNvSpPr txBox="1">
            <a:spLocks noGrp="1"/>
          </p:cNvSpPr>
          <p:nvPr>
            <p:ph type="body" idx="19"/>
          </p:nvPr>
        </p:nvSpPr>
        <p:spPr>
          <a:xfrm>
            <a:off x="5279136" y="3998976"/>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472" name="Google Shape;472;p33"/>
          <p:cNvSpPr txBox="1">
            <a:spLocks noGrp="1"/>
          </p:cNvSpPr>
          <p:nvPr>
            <p:ph type="body" idx="20"/>
          </p:nvPr>
        </p:nvSpPr>
        <p:spPr>
          <a:xfrm>
            <a:off x="8132064" y="4011168"/>
            <a:ext cx="1633600" cy="2316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800"/>
              <a:buNone/>
              <a:defRPr sz="1067" b="0" i="0">
                <a:latin typeface="Helvetica" pitchFamily="2" charset="0"/>
              </a:defRPr>
            </a:lvl1pPr>
            <a:lvl2pPr marL="1219170" lvl="1" indent="-372524" algn="ctr" rtl="0">
              <a:spcBef>
                <a:spcPts val="0"/>
              </a:spcBef>
              <a:spcAft>
                <a:spcPts val="0"/>
              </a:spcAft>
              <a:buSzPts val="800"/>
              <a:buChar char="○"/>
              <a:defRPr sz="1067"/>
            </a:lvl2pPr>
            <a:lvl3pPr marL="1828754" lvl="2" indent="-372524" algn="ctr" rtl="0">
              <a:spcBef>
                <a:spcPts val="0"/>
              </a:spcBef>
              <a:spcAft>
                <a:spcPts val="0"/>
              </a:spcAft>
              <a:buSzPts val="800"/>
              <a:buChar char="■"/>
              <a:defRPr sz="1067"/>
            </a:lvl3pPr>
            <a:lvl4pPr marL="2438339" lvl="3" indent="-372524" algn="ctr" rtl="0">
              <a:spcBef>
                <a:spcPts val="0"/>
              </a:spcBef>
              <a:spcAft>
                <a:spcPts val="0"/>
              </a:spcAft>
              <a:buSzPts val="800"/>
              <a:buChar char="●"/>
              <a:defRPr sz="1067"/>
            </a:lvl4pPr>
            <a:lvl5pPr marL="3047924" lvl="4" indent="-372524" algn="ctr" rtl="0">
              <a:spcBef>
                <a:spcPts val="0"/>
              </a:spcBef>
              <a:spcAft>
                <a:spcPts val="0"/>
              </a:spcAft>
              <a:buSzPts val="800"/>
              <a:buChar char="○"/>
              <a:defRPr sz="1067"/>
            </a:lvl5pPr>
            <a:lvl6pPr marL="3657509" lvl="5" indent="-372524" algn="ctr" rtl="0">
              <a:spcBef>
                <a:spcPts val="0"/>
              </a:spcBef>
              <a:spcAft>
                <a:spcPts val="0"/>
              </a:spcAft>
              <a:buSzPts val="800"/>
              <a:buChar char="■"/>
              <a:defRPr sz="1067"/>
            </a:lvl6pPr>
            <a:lvl7pPr marL="4267093" lvl="6" indent="-372524" algn="ctr" rtl="0">
              <a:spcBef>
                <a:spcPts val="0"/>
              </a:spcBef>
              <a:spcAft>
                <a:spcPts val="0"/>
              </a:spcAft>
              <a:buSzPts val="800"/>
              <a:buChar char="●"/>
              <a:defRPr sz="1067"/>
            </a:lvl7pPr>
            <a:lvl8pPr marL="4876678" lvl="7" indent="-372524" algn="ctr" rtl="0">
              <a:spcBef>
                <a:spcPts val="0"/>
              </a:spcBef>
              <a:spcAft>
                <a:spcPts val="0"/>
              </a:spcAft>
              <a:buSzPts val="800"/>
              <a:buChar char="○"/>
              <a:defRPr sz="1067"/>
            </a:lvl8pPr>
            <a:lvl9pPr marL="5486263" lvl="8" indent="-372524" algn="ctr" rtl="0">
              <a:spcBef>
                <a:spcPts val="0"/>
              </a:spcBef>
              <a:spcAft>
                <a:spcPts val="0"/>
              </a:spcAft>
              <a:buSzPts val="800"/>
              <a:buChar char="■"/>
              <a:defRPr sz="1067"/>
            </a:lvl9pPr>
          </a:lstStyle>
          <a:p>
            <a:endParaRPr/>
          </a:p>
        </p:txBody>
      </p:sp>
      <p:sp>
        <p:nvSpPr>
          <p:cNvPr id="51" name="Google Shape;268;p27">
            <a:extLst>
              <a:ext uri="{FF2B5EF4-FFF2-40B4-BE49-F238E27FC236}">
                <a16:creationId xmlns:a16="http://schemas.microsoft.com/office/drawing/2014/main" id="{BD598AAA-EC64-E247-A143-0FD7003A5EBE}"/>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52" name="Google Shape;67;p15">
            <a:extLst>
              <a:ext uri="{FF2B5EF4-FFF2-40B4-BE49-F238E27FC236}">
                <a16:creationId xmlns:a16="http://schemas.microsoft.com/office/drawing/2014/main" id="{1D16FF24-B0F8-B641-AD66-E286C3F257F6}"/>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53" name="Google Shape;56;p14">
            <a:extLst>
              <a:ext uri="{FF2B5EF4-FFF2-40B4-BE49-F238E27FC236}">
                <a16:creationId xmlns:a16="http://schemas.microsoft.com/office/drawing/2014/main" id="{F98B535C-A92F-3042-A017-2B58F04D3CD6}"/>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454718242"/>
      </p:ext>
    </p:extLst>
  </p:cSld>
  <p:clrMapOvr>
    <a:masterClrMapping/>
  </p:clrMapOvr>
</p:sldLayout>
</file>

<file path=ppt/slideLayouts/slideLayout45.xml><?xml version="1.0" encoding="utf-8"?>
<p:sldLayout xmlns:a="http://purl.oclc.org/ooxml/drawingml/main" xmlns:r="http://purl.oclc.org/ooxml/officeDocument/relationships" xmlns:p="http://purl.oclc.org/ooxml/presentationml/main" showMasterSp="0" matchingName="Left-side Three Features" userDrawn="1">
  <p:cSld name="Left-side Three Features">
    <p:spTree>
      <p:nvGrpSpPr>
        <p:cNvPr id="1" name="Shape 473"/>
        <p:cNvGrpSpPr/>
        <p:nvPr/>
      </p:nvGrpSpPr>
      <p:grpSpPr>
        <a:xfrm>
          <a:off x="0" y="0"/>
          <a:ext cx="0" cy="0"/>
          <a:chOff x="0" y="0"/>
          <a:chExt cx="0" cy="0"/>
        </a:xfrm>
      </p:grpSpPr>
      <p:sp>
        <p:nvSpPr>
          <p:cNvPr id="477" name="Google Shape;477;p34"/>
          <p:cNvSpPr/>
          <p:nvPr/>
        </p:nvSpPr>
        <p:spPr>
          <a:xfrm>
            <a:off x="8848491" y="-840651"/>
            <a:ext cx="8552400" cy="8539200"/>
          </a:xfrm>
          <a:prstGeom prst="ellipse">
            <a:avLst/>
          </a:prstGeom>
          <a:gradFill>
            <a:gsLst>
              <a:gs pos="0%">
                <a:srgbClr val="1F9CF0"/>
              </a:gs>
              <a:gs pos="100%">
                <a:srgbClr val="D59DFF">
                  <a:alpha val="42.352%"/>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78" name="Google Shape;478;p34"/>
          <p:cNvSpPr/>
          <p:nvPr/>
        </p:nvSpPr>
        <p:spPr>
          <a:xfrm>
            <a:off x="7031928" y="3824431"/>
            <a:ext cx="2150000" cy="2146400"/>
          </a:xfrm>
          <a:prstGeom prst="ellipse">
            <a:avLst/>
          </a:prstGeom>
          <a:gradFill>
            <a:gsLst>
              <a:gs pos="0%">
                <a:srgbClr val="8661C5"/>
              </a:gs>
              <a:gs pos="100%">
                <a:srgbClr val="161828"/>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479" name="Google Shape;479;p34"/>
          <p:cNvGrpSpPr/>
          <p:nvPr/>
        </p:nvGrpSpPr>
        <p:grpSpPr>
          <a:xfrm>
            <a:off x="1287133" y="954654"/>
            <a:ext cx="4809008" cy="1480471"/>
            <a:chOff x="1981200" y="3575359"/>
            <a:chExt cx="6892330" cy="2368500"/>
          </a:xfrm>
        </p:grpSpPr>
        <p:sp>
          <p:nvSpPr>
            <p:cNvPr id="480" name="Google Shape;480;p34"/>
            <p:cNvSpPr/>
            <p:nvPr/>
          </p:nvSpPr>
          <p:spPr>
            <a:xfrm>
              <a:off x="1981200" y="3575359"/>
              <a:ext cx="6630300" cy="2368500"/>
            </a:xfrm>
            <a:prstGeom prst="roundRect">
              <a:avLst>
                <a:gd name="adj" fmla="val 3188"/>
              </a:avLst>
            </a:prstGeom>
            <a:gradFill>
              <a:gsLst>
                <a:gs pos="0%">
                  <a:srgbClr val="1F9CF0"/>
                </a:gs>
                <a:gs pos="1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733" b="0" i="0">
                <a:solidFill>
                  <a:schemeClr val="lt1"/>
                </a:solidFill>
                <a:latin typeface="Helvetica" pitchFamily="2" charset="0"/>
                <a:ea typeface="Calibri"/>
                <a:cs typeface="Calibri"/>
                <a:sym typeface="Calibri"/>
              </a:endParaRPr>
            </a:p>
          </p:txBody>
        </p:sp>
        <p:sp>
          <p:nvSpPr>
            <p:cNvPr id="481" name="Google Shape;481;p34"/>
            <p:cNvSpPr/>
            <p:nvPr/>
          </p:nvSpPr>
          <p:spPr>
            <a:xfrm rot="5400000">
              <a:off x="8503930" y="4648452"/>
              <a:ext cx="477000" cy="262200"/>
            </a:xfrm>
            <a:prstGeom prst="triangle">
              <a:avLst>
                <a:gd name="adj" fmla="val 50000"/>
              </a:avLst>
            </a:prstGeom>
            <a:gradFill>
              <a:gsLst>
                <a:gs pos="0%">
                  <a:srgbClr val="1F9CF0"/>
                </a:gs>
                <a:gs pos="100%">
                  <a:srgbClr val="9477E2">
                    <a:alpha val="0%"/>
                  </a:srgbClr>
                </a:gs>
              </a:gsLst>
              <a:lin ang="2700006" scaled="0"/>
            </a:gra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pic>
        <p:nvPicPr>
          <p:cNvPr id="482" name="Google Shape;482;p34"/>
          <p:cNvPicPr preferRelativeResize="0"/>
          <p:nvPr/>
        </p:nvPicPr>
        <p:blipFill rotWithShape="1">
          <a:blip r:embed="rId2">
            <a:alphaModFix amt="30%"/>
          </a:blip>
          <a:srcRect/>
          <a:stretch/>
        </p:blipFill>
        <p:spPr>
          <a:xfrm>
            <a:off x="7365166" y="-1396267"/>
            <a:ext cx="5016492" cy="5016492"/>
          </a:xfrm>
          <a:prstGeom prst="rect">
            <a:avLst/>
          </a:prstGeom>
          <a:noFill/>
          <a:ln>
            <a:noFill/>
          </a:ln>
        </p:spPr>
      </p:pic>
      <p:grpSp>
        <p:nvGrpSpPr>
          <p:cNvPr id="483" name="Google Shape;483;p34"/>
          <p:cNvGrpSpPr/>
          <p:nvPr/>
        </p:nvGrpSpPr>
        <p:grpSpPr>
          <a:xfrm>
            <a:off x="806624" y="1225639"/>
            <a:ext cx="961160" cy="959165"/>
            <a:chOff x="1551767" y="2937134"/>
            <a:chExt cx="1535400" cy="1534500"/>
          </a:xfrm>
        </p:grpSpPr>
        <p:sp>
          <p:nvSpPr>
            <p:cNvPr id="484" name="Google Shape;484;p34"/>
            <p:cNvSpPr/>
            <p:nvPr/>
          </p:nvSpPr>
          <p:spPr>
            <a:xfrm>
              <a:off x="1551767" y="2937134"/>
              <a:ext cx="1535400" cy="1534500"/>
            </a:xfrm>
            <a:prstGeom prst="ellipse">
              <a:avLst/>
            </a:prstGeom>
            <a:solidFill>
              <a:srgbClr val="1F9CF0">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85" name="Google Shape;485;p34"/>
            <p:cNvSpPr/>
            <p:nvPr/>
          </p:nvSpPr>
          <p:spPr>
            <a:xfrm>
              <a:off x="1811292" y="3198537"/>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486" name="Google Shape;486;p34"/>
          <p:cNvSpPr/>
          <p:nvPr/>
        </p:nvSpPr>
        <p:spPr>
          <a:xfrm>
            <a:off x="806415" y="2735360"/>
            <a:ext cx="961200" cy="959200"/>
          </a:xfrm>
          <a:prstGeom prst="ellipse">
            <a:avLst/>
          </a:prstGeom>
          <a:solidFill>
            <a:schemeClr val="accent3">
              <a:alpha val="56.86%"/>
            </a:schemeClr>
          </a:solidFill>
          <a:ln>
            <a:noFill/>
          </a:ln>
          <a:effectLst>
            <a:outerShdw blurRad="889000" dist="50800" dir="5400000" sx="89%" sy="89%" algn="ctr" rotWithShape="0">
              <a:srgbClr val="000000">
                <a:alpha val="48.63%"/>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87" name="Google Shape;487;p34"/>
          <p:cNvSpPr/>
          <p:nvPr/>
        </p:nvSpPr>
        <p:spPr>
          <a:xfrm>
            <a:off x="968788" y="2898737"/>
            <a:ext cx="636800" cy="635600"/>
          </a:xfrm>
          <a:prstGeom prst="ellipse">
            <a:avLst/>
          </a:prstGeom>
          <a:solidFill>
            <a:schemeClr val="accent3"/>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88" name="Google Shape;488;p34"/>
          <p:cNvSpPr/>
          <p:nvPr/>
        </p:nvSpPr>
        <p:spPr>
          <a:xfrm>
            <a:off x="1286943" y="2515657"/>
            <a:ext cx="4626000" cy="1480400"/>
          </a:xfrm>
          <a:prstGeom prst="roundRect">
            <a:avLst>
              <a:gd name="adj" fmla="val 3188"/>
            </a:avLst>
          </a:prstGeom>
          <a:gradFill>
            <a:gsLst>
              <a:gs pos="0%">
                <a:srgbClr val="6A37C7">
                  <a:alpha val="20%"/>
                </a:srgbClr>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733" b="0" i="0">
              <a:solidFill>
                <a:schemeClr val="lt1"/>
              </a:solidFill>
              <a:latin typeface="Helvetica" pitchFamily="2" charset="0"/>
              <a:ea typeface="Calibri"/>
              <a:cs typeface="Calibri"/>
              <a:sym typeface="Calibri"/>
            </a:endParaRPr>
          </a:p>
        </p:txBody>
      </p:sp>
      <p:sp>
        <p:nvSpPr>
          <p:cNvPr id="489" name="Google Shape;489;p34"/>
          <p:cNvSpPr/>
          <p:nvPr/>
        </p:nvSpPr>
        <p:spPr>
          <a:xfrm>
            <a:off x="806415" y="4296603"/>
            <a:ext cx="961200" cy="959200"/>
          </a:xfrm>
          <a:prstGeom prst="ellipse">
            <a:avLst/>
          </a:prstGeom>
          <a:solidFill>
            <a:schemeClr val="accent3">
              <a:alpha val="56.86%"/>
            </a:schemeClr>
          </a:solidFill>
          <a:ln>
            <a:noFill/>
          </a:ln>
          <a:effectLst>
            <a:outerShdw blurRad="889000" dist="50800" dir="5400000" sx="89%" sy="89%" algn="ctr" rotWithShape="0">
              <a:srgbClr val="000000">
                <a:alpha val="48.63%"/>
              </a:srgbClr>
            </a:outerShdw>
          </a:effectLst>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90" name="Google Shape;490;p34"/>
          <p:cNvSpPr/>
          <p:nvPr/>
        </p:nvSpPr>
        <p:spPr>
          <a:xfrm>
            <a:off x="968788" y="4459980"/>
            <a:ext cx="636800" cy="635600"/>
          </a:xfrm>
          <a:prstGeom prst="ellipse">
            <a:avLst/>
          </a:prstGeom>
          <a:solidFill>
            <a:schemeClr val="accent3"/>
          </a:soli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91" name="Google Shape;491;p34"/>
          <p:cNvSpPr/>
          <p:nvPr/>
        </p:nvSpPr>
        <p:spPr>
          <a:xfrm>
            <a:off x="1286943" y="4076900"/>
            <a:ext cx="4626000" cy="1480400"/>
          </a:xfrm>
          <a:prstGeom prst="roundRect">
            <a:avLst>
              <a:gd name="adj" fmla="val 3188"/>
            </a:avLst>
          </a:prstGeom>
          <a:gradFill>
            <a:gsLst>
              <a:gs pos="0%">
                <a:srgbClr val="6A37C7">
                  <a:alpha val="20%"/>
                </a:srgbClr>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733" b="0" i="0">
              <a:solidFill>
                <a:schemeClr val="lt1"/>
              </a:solidFill>
              <a:latin typeface="Helvetica" pitchFamily="2" charset="0"/>
              <a:ea typeface="Calibri"/>
              <a:cs typeface="Calibri"/>
              <a:sym typeface="Calibri"/>
            </a:endParaRPr>
          </a:p>
        </p:txBody>
      </p:sp>
      <p:sp>
        <p:nvSpPr>
          <p:cNvPr id="492" name="Google Shape;492;p34"/>
          <p:cNvSpPr>
            <a:spLocks noGrp="1"/>
          </p:cNvSpPr>
          <p:nvPr>
            <p:ph type="pic" idx="2"/>
          </p:nvPr>
        </p:nvSpPr>
        <p:spPr>
          <a:xfrm>
            <a:off x="1060704" y="1487424"/>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95" name="Google Shape;495;p34"/>
          <p:cNvSpPr txBox="1">
            <a:spLocks noGrp="1"/>
          </p:cNvSpPr>
          <p:nvPr>
            <p:ph type="body" idx="1"/>
          </p:nvPr>
        </p:nvSpPr>
        <p:spPr>
          <a:xfrm>
            <a:off x="1987296" y="1158240"/>
            <a:ext cx="2072800" cy="292800"/>
          </a:xfrm>
          <a:prstGeom prst="rect">
            <a:avLst/>
          </a:prstGeom>
        </p:spPr>
        <p:txBody>
          <a:bodyPr spcFirstLastPara="1" wrap="square" lIns="45700" tIns="18275" rIns="45700" bIns="18275" anchor="t" anchorCtr="0">
            <a:noAutofit/>
          </a:bodyPr>
          <a:lstStyle>
            <a:lvl1pPr marL="0" lvl="0" indent="0">
              <a:lnSpc>
                <a:spcPct val="100%"/>
              </a:lnSpc>
              <a:spcBef>
                <a:spcPts val="0"/>
              </a:spcBef>
              <a:spcAft>
                <a:spcPts val="0"/>
              </a:spcAft>
              <a:buSzPts val="1100"/>
              <a:buNone/>
              <a:defRPr sz="1467" b="1" i="0">
                <a:solidFill>
                  <a:schemeClr val="bg1"/>
                </a:solidFill>
                <a:latin typeface="Helvetica" pitchFamily="2" charset="0"/>
              </a:defRPr>
            </a:lvl1pPr>
            <a:lvl2pPr marL="1219170" lvl="1" indent="-397923">
              <a:lnSpc>
                <a:spcPct val="100%"/>
              </a:lnSpc>
              <a:spcBef>
                <a:spcPts val="0"/>
              </a:spcBef>
              <a:spcAft>
                <a:spcPts val="0"/>
              </a:spcAft>
              <a:buSzPts val="1100"/>
              <a:buChar char="○"/>
              <a:defRPr sz="1467"/>
            </a:lvl2pPr>
            <a:lvl3pPr marL="1828754" lvl="2" indent="-397923">
              <a:lnSpc>
                <a:spcPct val="100%"/>
              </a:lnSpc>
              <a:spcBef>
                <a:spcPts val="0"/>
              </a:spcBef>
              <a:spcAft>
                <a:spcPts val="0"/>
              </a:spcAft>
              <a:buSzPts val="1100"/>
              <a:buChar char="■"/>
              <a:defRPr sz="1467"/>
            </a:lvl3pPr>
            <a:lvl4pPr marL="2438339" lvl="3" indent="-397923">
              <a:lnSpc>
                <a:spcPct val="100%"/>
              </a:lnSpc>
              <a:spcBef>
                <a:spcPts val="0"/>
              </a:spcBef>
              <a:spcAft>
                <a:spcPts val="0"/>
              </a:spcAft>
              <a:buSzPts val="1100"/>
              <a:buChar char="●"/>
              <a:defRPr sz="1467"/>
            </a:lvl4pPr>
            <a:lvl5pPr marL="3047924" lvl="4" indent="-397923">
              <a:lnSpc>
                <a:spcPct val="100%"/>
              </a:lnSpc>
              <a:spcBef>
                <a:spcPts val="0"/>
              </a:spcBef>
              <a:spcAft>
                <a:spcPts val="0"/>
              </a:spcAft>
              <a:buSzPts val="1100"/>
              <a:buChar char="○"/>
              <a:defRPr sz="1467"/>
            </a:lvl5pPr>
            <a:lvl6pPr marL="3657509" lvl="5" indent="-397923">
              <a:lnSpc>
                <a:spcPct val="100%"/>
              </a:lnSpc>
              <a:spcBef>
                <a:spcPts val="0"/>
              </a:spcBef>
              <a:spcAft>
                <a:spcPts val="0"/>
              </a:spcAft>
              <a:buSzPts val="1100"/>
              <a:buChar char="■"/>
              <a:defRPr sz="1467"/>
            </a:lvl6pPr>
            <a:lvl7pPr marL="4267093" lvl="6" indent="-397923">
              <a:lnSpc>
                <a:spcPct val="100%"/>
              </a:lnSpc>
              <a:spcBef>
                <a:spcPts val="0"/>
              </a:spcBef>
              <a:spcAft>
                <a:spcPts val="0"/>
              </a:spcAft>
              <a:buSzPts val="1100"/>
              <a:buChar char="●"/>
              <a:defRPr sz="1467"/>
            </a:lvl7pPr>
            <a:lvl8pPr marL="4876678" lvl="7" indent="-397923">
              <a:lnSpc>
                <a:spcPct val="100%"/>
              </a:lnSpc>
              <a:spcBef>
                <a:spcPts val="0"/>
              </a:spcBef>
              <a:spcAft>
                <a:spcPts val="0"/>
              </a:spcAft>
              <a:buSzPts val="1100"/>
              <a:buChar char="○"/>
              <a:defRPr sz="1467"/>
            </a:lvl8pPr>
            <a:lvl9pPr marL="5486263" lvl="8" indent="-397923">
              <a:lnSpc>
                <a:spcPct val="100%"/>
              </a:lnSpc>
              <a:spcBef>
                <a:spcPts val="0"/>
              </a:spcBef>
              <a:spcAft>
                <a:spcPts val="0"/>
              </a:spcAft>
              <a:buSzPts val="1100"/>
              <a:buChar char="■"/>
              <a:defRPr sz="1467"/>
            </a:lvl9pPr>
          </a:lstStyle>
          <a:p>
            <a:endParaRPr/>
          </a:p>
        </p:txBody>
      </p:sp>
      <p:sp>
        <p:nvSpPr>
          <p:cNvPr id="496" name="Google Shape;496;p34"/>
          <p:cNvSpPr txBox="1">
            <a:spLocks noGrp="1"/>
          </p:cNvSpPr>
          <p:nvPr>
            <p:ph type="body" idx="5"/>
          </p:nvPr>
        </p:nvSpPr>
        <p:spPr>
          <a:xfrm>
            <a:off x="1987296" y="1499616"/>
            <a:ext cx="34136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497" name="Google Shape;497;p34"/>
          <p:cNvSpPr txBox="1">
            <a:spLocks noGrp="1"/>
          </p:cNvSpPr>
          <p:nvPr>
            <p:ph type="body" idx="6"/>
          </p:nvPr>
        </p:nvSpPr>
        <p:spPr>
          <a:xfrm>
            <a:off x="1987296" y="2718816"/>
            <a:ext cx="2072800" cy="2928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1100"/>
              <a:buNone/>
              <a:defRPr sz="1467" b="1" i="0">
                <a:solidFill>
                  <a:schemeClr val="bg1"/>
                </a:solidFill>
                <a:latin typeface="Helvetica" pitchFamily="2" charset="0"/>
              </a:defRPr>
            </a:lvl1pPr>
            <a:lvl2pPr marL="1219170" lvl="1" indent="-397923" rtl="0">
              <a:lnSpc>
                <a:spcPct val="100%"/>
              </a:lnSpc>
              <a:spcBef>
                <a:spcPts val="0"/>
              </a:spcBef>
              <a:spcAft>
                <a:spcPts val="0"/>
              </a:spcAft>
              <a:buSzPts val="1100"/>
              <a:buChar char="○"/>
              <a:defRPr sz="1467"/>
            </a:lvl2pPr>
            <a:lvl3pPr marL="1828754" lvl="2" indent="-397923" rtl="0">
              <a:lnSpc>
                <a:spcPct val="100%"/>
              </a:lnSpc>
              <a:spcBef>
                <a:spcPts val="0"/>
              </a:spcBef>
              <a:spcAft>
                <a:spcPts val="0"/>
              </a:spcAft>
              <a:buSzPts val="1100"/>
              <a:buChar char="■"/>
              <a:defRPr sz="1467"/>
            </a:lvl3pPr>
            <a:lvl4pPr marL="2438339" lvl="3" indent="-397923" rtl="0">
              <a:lnSpc>
                <a:spcPct val="100%"/>
              </a:lnSpc>
              <a:spcBef>
                <a:spcPts val="0"/>
              </a:spcBef>
              <a:spcAft>
                <a:spcPts val="0"/>
              </a:spcAft>
              <a:buSzPts val="1100"/>
              <a:buChar char="●"/>
              <a:defRPr sz="1467"/>
            </a:lvl4pPr>
            <a:lvl5pPr marL="3047924" lvl="4" indent="-397923" rtl="0">
              <a:lnSpc>
                <a:spcPct val="100%"/>
              </a:lnSpc>
              <a:spcBef>
                <a:spcPts val="0"/>
              </a:spcBef>
              <a:spcAft>
                <a:spcPts val="0"/>
              </a:spcAft>
              <a:buSzPts val="1100"/>
              <a:buChar char="○"/>
              <a:defRPr sz="1467"/>
            </a:lvl5pPr>
            <a:lvl6pPr marL="3657509" lvl="5" indent="-397923" rtl="0">
              <a:lnSpc>
                <a:spcPct val="100%"/>
              </a:lnSpc>
              <a:spcBef>
                <a:spcPts val="0"/>
              </a:spcBef>
              <a:spcAft>
                <a:spcPts val="0"/>
              </a:spcAft>
              <a:buSzPts val="1100"/>
              <a:buChar char="■"/>
              <a:defRPr sz="1467"/>
            </a:lvl6pPr>
            <a:lvl7pPr marL="4267093" lvl="6" indent="-397923" rtl="0">
              <a:lnSpc>
                <a:spcPct val="100%"/>
              </a:lnSpc>
              <a:spcBef>
                <a:spcPts val="0"/>
              </a:spcBef>
              <a:spcAft>
                <a:spcPts val="0"/>
              </a:spcAft>
              <a:buSzPts val="1100"/>
              <a:buChar char="●"/>
              <a:defRPr sz="1467"/>
            </a:lvl7pPr>
            <a:lvl8pPr marL="4876678" lvl="7" indent="-397923" rtl="0">
              <a:lnSpc>
                <a:spcPct val="100%"/>
              </a:lnSpc>
              <a:spcBef>
                <a:spcPts val="0"/>
              </a:spcBef>
              <a:spcAft>
                <a:spcPts val="0"/>
              </a:spcAft>
              <a:buSzPts val="1100"/>
              <a:buChar char="○"/>
              <a:defRPr sz="1467"/>
            </a:lvl8pPr>
            <a:lvl9pPr marL="5486263" lvl="8" indent="-397923" rtl="0">
              <a:lnSpc>
                <a:spcPct val="100%"/>
              </a:lnSpc>
              <a:spcBef>
                <a:spcPts val="0"/>
              </a:spcBef>
              <a:spcAft>
                <a:spcPts val="0"/>
              </a:spcAft>
              <a:buSzPts val="1100"/>
              <a:buChar char="■"/>
              <a:defRPr sz="1467"/>
            </a:lvl9pPr>
          </a:lstStyle>
          <a:p>
            <a:endParaRPr/>
          </a:p>
        </p:txBody>
      </p:sp>
      <p:sp>
        <p:nvSpPr>
          <p:cNvPr id="498" name="Google Shape;498;p34"/>
          <p:cNvSpPr txBox="1">
            <a:spLocks noGrp="1"/>
          </p:cNvSpPr>
          <p:nvPr>
            <p:ph type="body" idx="7"/>
          </p:nvPr>
        </p:nvSpPr>
        <p:spPr>
          <a:xfrm>
            <a:off x="1987296" y="3060192"/>
            <a:ext cx="3413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99" name="Google Shape;499;p34"/>
          <p:cNvSpPr txBox="1">
            <a:spLocks noGrp="1"/>
          </p:cNvSpPr>
          <p:nvPr>
            <p:ph type="body" idx="8"/>
          </p:nvPr>
        </p:nvSpPr>
        <p:spPr>
          <a:xfrm>
            <a:off x="1987296" y="4279392"/>
            <a:ext cx="2072800" cy="2928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1100"/>
              <a:buNone/>
              <a:defRPr sz="1467" b="1" i="0">
                <a:solidFill>
                  <a:schemeClr val="bg1"/>
                </a:solidFill>
                <a:latin typeface="Helvetica" pitchFamily="2" charset="0"/>
              </a:defRPr>
            </a:lvl1pPr>
            <a:lvl2pPr marL="1219170" lvl="1" indent="-397923" rtl="0">
              <a:lnSpc>
                <a:spcPct val="100%"/>
              </a:lnSpc>
              <a:spcBef>
                <a:spcPts val="0"/>
              </a:spcBef>
              <a:spcAft>
                <a:spcPts val="0"/>
              </a:spcAft>
              <a:buSzPts val="1100"/>
              <a:buChar char="○"/>
              <a:defRPr sz="1467"/>
            </a:lvl2pPr>
            <a:lvl3pPr marL="1828754" lvl="2" indent="-397923" rtl="0">
              <a:lnSpc>
                <a:spcPct val="100%"/>
              </a:lnSpc>
              <a:spcBef>
                <a:spcPts val="0"/>
              </a:spcBef>
              <a:spcAft>
                <a:spcPts val="0"/>
              </a:spcAft>
              <a:buSzPts val="1100"/>
              <a:buChar char="■"/>
              <a:defRPr sz="1467"/>
            </a:lvl3pPr>
            <a:lvl4pPr marL="2438339" lvl="3" indent="-397923" rtl="0">
              <a:lnSpc>
                <a:spcPct val="100%"/>
              </a:lnSpc>
              <a:spcBef>
                <a:spcPts val="0"/>
              </a:spcBef>
              <a:spcAft>
                <a:spcPts val="0"/>
              </a:spcAft>
              <a:buSzPts val="1100"/>
              <a:buChar char="●"/>
              <a:defRPr sz="1467"/>
            </a:lvl4pPr>
            <a:lvl5pPr marL="3047924" lvl="4" indent="-397923" rtl="0">
              <a:lnSpc>
                <a:spcPct val="100%"/>
              </a:lnSpc>
              <a:spcBef>
                <a:spcPts val="0"/>
              </a:spcBef>
              <a:spcAft>
                <a:spcPts val="0"/>
              </a:spcAft>
              <a:buSzPts val="1100"/>
              <a:buChar char="○"/>
              <a:defRPr sz="1467"/>
            </a:lvl5pPr>
            <a:lvl6pPr marL="3657509" lvl="5" indent="-397923" rtl="0">
              <a:lnSpc>
                <a:spcPct val="100%"/>
              </a:lnSpc>
              <a:spcBef>
                <a:spcPts val="0"/>
              </a:spcBef>
              <a:spcAft>
                <a:spcPts val="0"/>
              </a:spcAft>
              <a:buSzPts val="1100"/>
              <a:buChar char="■"/>
              <a:defRPr sz="1467"/>
            </a:lvl6pPr>
            <a:lvl7pPr marL="4267093" lvl="6" indent="-397923" rtl="0">
              <a:lnSpc>
                <a:spcPct val="100%"/>
              </a:lnSpc>
              <a:spcBef>
                <a:spcPts val="0"/>
              </a:spcBef>
              <a:spcAft>
                <a:spcPts val="0"/>
              </a:spcAft>
              <a:buSzPts val="1100"/>
              <a:buChar char="●"/>
              <a:defRPr sz="1467"/>
            </a:lvl7pPr>
            <a:lvl8pPr marL="4876678" lvl="7" indent="-397923" rtl="0">
              <a:lnSpc>
                <a:spcPct val="100%"/>
              </a:lnSpc>
              <a:spcBef>
                <a:spcPts val="0"/>
              </a:spcBef>
              <a:spcAft>
                <a:spcPts val="0"/>
              </a:spcAft>
              <a:buSzPts val="1100"/>
              <a:buChar char="○"/>
              <a:defRPr sz="1467"/>
            </a:lvl8pPr>
            <a:lvl9pPr marL="5486263" lvl="8" indent="-397923" rtl="0">
              <a:lnSpc>
                <a:spcPct val="100%"/>
              </a:lnSpc>
              <a:spcBef>
                <a:spcPts val="0"/>
              </a:spcBef>
              <a:spcAft>
                <a:spcPts val="0"/>
              </a:spcAft>
              <a:buSzPts val="1100"/>
              <a:buChar char="■"/>
              <a:defRPr sz="1467"/>
            </a:lvl9pPr>
          </a:lstStyle>
          <a:p>
            <a:endParaRPr/>
          </a:p>
        </p:txBody>
      </p:sp>
      <p:sp>
        <p:nvSpPr>
          <p:cNvPr id="500" name="Google Shape;500;p34"/>
          <p:cNvSpPr txBox="1">
            <a:spLocks noGrp="1"/>
          </p:cNvSpPr>
          <p:nvPr>
            <p:ph type="body" idx="9"/>
          </p:nvPr>
        </p:nvSpPr>
        <p:spPr>
          <a:xfrm>
            <a:off x="1987296" y="4620768"/>
            <a:ext cx="3413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29" name="Google Shape;492;p34">
            <a:extLst>
              <a:ext uri="{FF2B5EF4-FFF2-40B4-BE49-F238E27FC236}">
                <a16:creationId xmlns:a16="http://schemas.microsoft.com/office/drawing/2014/main" id="{B2961469-D98A-3946-8147-3909918D86A6}"/>
              </a:ext>
            </a:extLst>
          </p:cNvPr>
          <p:cNvSpPr>
            <a:spLocks noGrp="1"/>
          </p:cNvSpPr>
          <p:nvPr>
            <p:ph type="pic" idx="10"/>
          </p:nvPr>
        </p:nvSpPr>
        <p:spPr>
          <a:xfrm>
            <a:off x="1060704" y="2995560"/>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0" name="Google Shape;492;p34">
            <a:extLst>
              <a:ext uri="{FF2B5EF4-FFF2-40B4-BE49-F238E27FC236}">
                <a16:creationId xmlns:a16="http://schemas.microsoft.com/office/drawing/2014/main" id="{196967CD-4856-9243-9EFE-A327D7763891}"/>
              </a:ext>
            </a:extLst>
          </p:cNvPr>
          <p:cNvSpPr>
            <a:spLocks noGrp="1"/>
          </p:cNvSpPr>
          <p:nvPr>
            <p:ph type="pic" idx="11"/>
          </p:nvPr>
        </p:nvSpPr>
        <p:spPr>
          <a:xfrm>
            <a:off x="1060704" y="4556803"/>
            <a:ext cx="451200" cy="438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31" name="Google Shape;268;p27">
            <a:extLst>
              <a:ext uri="{FF2B5EF4-FFF2-40B4-BE49-F238E27FC236}">
                <a16:creationId xmlns:a16="http://schemas.microsoft.com/office/drawing/2014/main" id="{5366E105-BBFE-6A48-9C65-CFF9CF06D742}"/>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32" name="Google Shape;67;p15">
            <a:extLst>
              <a:ext uri="{FF2B5EF4-FFF2-40B4-BE49-F238E27FC236}">
                <a16:creationId xmlns:a16="http://schemas.microsoft.com/office/drawing/2014/main" id="{70CFA9DA-9887-894C-9497-56E08226B48E}"/>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33" name="Google Shape;56;p14">
            <a:extLst>
              <a:ext uri="{FF2B5EF4-FFF2-40B4-BE49-F238E27FC236}">
                <a16:creationId xmlns:a16="http://schemas.microsoft.com/office/drawing/2014/main" id="{645940EC-80D9-F94E-ADC7-16998CBD84A3}"/>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2503551472"/>
      </p:ext>
    </p:extLst>
  </p:cSld>
  <p:clrMapOvr>
    <a:masterClrMapping/>
  </p:clrMapOvr>
</p:sldLayout>
</file>

<file path=ppt/slideLayouts/slideLayout46.xml><?xml version="1.0" encoding="utf-8"?>
<p:sldLayout xmlns:a="http://purl.oclc.org/ooxml/drawingml/main" xmlns:r="http://purl.oclc.org/ooxml/officeDocument/relationships" xmlns:p="http://purl.oclc.org/ooxml/presentationml/main" showMasterSp="0" matchingName="Four Features - Right" userDrawn="1">
  <p:cSld name="Four Features - Right">
    <p:spTree>
      <p:nvGrpSpPr>
        <p:cNvPr id="1" name="Shape 501"/>
        <p:cNvGrpSpPr/>
        <p:nvPr/>
      </p:nvGrpSpPr>
      <p:grpSpPr>
        <a:xfrm>
          <a:off x="0" y="0"/>
          <a:ext cx="0" cy="0"/>
          <a:chOff x="0" y="0"/>
          <a:chExt cx="0" cy="0"/>
        </a:xfrm>
      </p:grpSpPr>
      <p:sp>
        <p:nvSpPr>
          <p:cNvPr id="505" name="Google Shape;505;p35"/>
          <p:cNvSpPr/>
          <p:nvPr/>
        </p:nvSpPr>
        <p:spPr>
          <a:xfrm>
            <a:off x="-2658759" y="-532000"/>
            <a:ext cx="8552400" cy="8539200"/>
          </a:xfrm>
          <a:prstGeom prst="ellipse">
            <a:avLst/>
          </a:prstGeom>
          <a:gradFill>
            <a:gsLst>
              <a:gs pos="0%">
                <a:srgbClr val="1F9CF0">
                  <a:alpha val="74.901%"/>
                </a:srgbClr>
              </a:gs>
              <a:gs pos="72%">
                <a:srgbClr val="D59DFF">
                  <a:alpha val="0%"/>
                </a:srgbClr>
              </a:gs>
              <a:gs pos="1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506" name="Google Shape;506;p35"/>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507" name="Google Shape;507;p35"/>
          <p:cNvPicPr preferRelativeResize="0"/>
          <p:nvPr/>
        </p:nvPicPr>
        <p:blipFill rotWithShape="1">
          <a:blip r:embed="rId2">
            <a:alphaModFix amt="30%"/>
          </a:blip>
          <a:srcRect/>
          <a:stretch/>
        </p:blipFill>
        <p:spPr>
          <a:xfrm>
            <a:off x="6298306" y="-3905034"/>
            <a:ext cx="5016492" cy="5016492"/>
          </a:xfrm>
          <a:prstGeom prst="rect">
            <a:avLst/>
          </a:prstGeom>
          <a:noFill/>
          <a:ln>
            <a:noFill/>
          </a:ln>
        </p:spPr>
      </p:pic>
      <p:sp>
        <p:nvSpPr>
          <p:cNvPr id="508" name="Google Shape;508;p35"/>
          <p:cNvSpPr/>
          <p:nvPr/>
        </p:nvSpPr>
        <p:spPr>
          <a:xfrm>
            <a:off x="-1076467" y="4452464"/>
            <a:ext cx="1880000" cy="1877200"/>
          </a:xfrm>
          <a:prstGeom prst="ellipse">
            <a:avLst/>
          </a:prstGeom>
          <a:gradFill>
            <a:gsLst>
              <a:gs pos="0%">
                <a:srgbClr val="8661C5"/>
              </a:gs>
              <a:gs pos="100%">
                <a:srgbClr val="161828">
                  <a:alpha val="74.901%"/>
                </a:srgbClr>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509" name="Google Shape;509;p35"/>
          <p:cNvGrpSpPr/>
          <p:nvPr/>
        </p:nvGrpSpPr>
        <p:grpSpPr>
          <a:xfrm>
            <a:off x="6612317" y="1378239"/>
            <a:ext cx="651009" cy="649605"/>
            <a:chOff x="9522579" y="1481845"/>
            <a:chExt cx="1535400" cy="1534500"/>
          </a:xfrm>
        </p:grpSpPr>
        <p:sp>
          <p:nvSpPr>
            <p:cNvPr id="510" name="Google Shape;510;p35"/>
            <p:cNvSpPr/>
            <p:nvPr/>
          </p:nvSpPr>
          <p:spPr>
            <a:xfrm>
              <a:off x="9522579" y="1481845"/>
              <a:ext cx="1535400" cy="1534500"/>
            </a:xfrm>
            <a:prstGeom prst="ellipse">
              <a:avLst/>
            </a:prstGeom>
            <a:solidFill>
              <a:srgbClr val="1F9CF0">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11" name="Google Shape;511;p35"/>
            <p:cNvSpPr/>
            <p:nvPr/>
          </p:nvSpPr>
          <p:spPr>
            <a:xfrm>
              <a:off x="9782104" y="1743248"/>
              <a:ext cx="1017600" cy="10170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512" name="Google Shape;512;p35"/>
          <p:cNvGrpSpPr/>
          <p:nvPr/>
        </p:nvGrpSpPr>
        <p:grpSpPr>
          <a:xfrm>
            <a:off x="9235146" y="1384102"/>
            <a:ext cx="651009" cy="649605"/>
            <a:chOff x="9522579" y="1481845"/>
            <a:chExt cx="1535400" cy="1534500"/>
          </a:xfrm>
        </p:grpSpPr>
        <p:sp>
          <p:nvSpPr>
            <p:cNvPr id="513" name="Google Shape;513;p35"/>
            <p:cNvSpPr/>
            <p:nvPr/>
          </p:nvSpPr>
          <p:spPr>
            <a:xfrm>
              <a:off x="9522579" y="1481845"/>
              <a:ext cx="1535400" cy="1534500"/>
            </a:xfrm>
            <a:prstGeom prst="ellipse">
              <a:avLst/>
            </a:prstGeom>
            <a:solidFill>
              <a:srgbClr val="8661C5">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14" name="Google Shape;514;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515" name="Google Shape;515;p35"/>
          <p:cNvGrpSpPr/>
          <p:nvPr/>
        </p:nvGrpSpPr>
        <p:grpSpPr>
          <a:xfrm>
            <a:off x="6612317" y="3752891"/>
            <a:ext cx="651009" cy="649605"/>
            <a:chOff x="9522579" y="1481845"/>
            <a:chExt cx="1535400" cy="1534500"/>
          </a:xfrm>
        </p:grpSpPr>
        <p:sp>
          <p:nvSpPr>
            <p:cNvPr id="516" name="Google Shape;516;p35"/>
            <p:cNvSpPr/>
            <p:nvPr/>
          </p:nvSpPr>
          <p:spPr>
            <a:xfrm>
              <a:off x="9522579" y="1481845"/>
              <a:ext cx="1535400" cy="1534500"/>
            </a:xfrm>
            <a:prstGeom prst="ellipse">
              <a:avLst/>
            </a:prstGeom>
            <a:solidFill>
              <a:srgbClr val="8661C5">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17" name="Google Shape;517;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518" name="Google Shape;518;p35"/>
          <p:cNvGrpSpPr/>
          <p:nvPr/>
        </p:nvGrpSpPr>
        <p:grpSpPr>
          <a:xfrm>
            <a:off x="9235146" y="3758755"/>
            <a:ext cx="651009" cy="649605"/>
            <a:chOff x="9522579" y="1481845"/>
            <a:chExt cx="1535400" cy="1534500"/>
          </a:xfrm>
        </p:grpSpPr>
        <p:sp>
          <p:nvSpPr>
            <p:cNvPr id="519" name="Google Shape;519;p35"/>
            <p:cNvSpPr/>
            <p:nvPr/>
          </p:nvSpPr>
          <p:spPr>
            <a:xfrm>
              <a:off x="9522579" y="1481845"/>
              <a:ext cx="1535400" cy="1534500"/>
            </a:xfrm>
            <a:prstGeom prst="ellipse">
              <a:avLst/>
            </a:prstGeom>
            <a:solidFill>
              <a:srgbClr val="8661C5">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20" name="Google Shape;520;p35"/>
            <p:cNvSpPr/>
            <p:nvPr/>
          </p:nvSpPr>
          <p:spPr>
            <a:xfrm>
              <a:off x="9782104" y="1743248"/>
              <a:ext cx="1017600" cy="10170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cxnSp>
        <p:nvCxnSpPr>
          <p:cNvPr id="521" name="Google Shape;521;p35"/>
          <p:cNvCxnSpPr/>
          <p:nvPr/>
        </p:nvCxnSpPr>
        <p:spPr>
          <a:xfrm>
            <a:off x="8847511" y="1400361"/>
            <a:ext cx="0" cy="1955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522" name="Google Shape;522;p35"/>
          <p:cNvCxnSpPr/>
          <p:nvPr/>
        </p:nvCxnSpPr>
        <p:spPr>
          <a:xfrm>
            <a:off x="8847511" y="3791343"/>
            <a:ext cx="0" cy="1955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523" name="Google Shape;523;p35"/>
          <p:cNvCxnSpPr/>
          <p:nvPr/>
        </p:nvCxnSpPr>
        <p:spPr>
          <a:xfrm>
            <a:off x="6298305" y="1400361"/>
            <a:ext cx="0" cy="1955200"/>
          </a:xfrm>
          <a:prstGeom prst="straightConnector1">
            <a:avLst/>
          </a:prstGeom>
          <a:noFill/>
          <a:ln w="12700" cap="flat" cmpd="sng">
            <a:solidFill>
              <a:srgbClr val="627597">
                <a:alpha val="49.8%"/>
              </a:srgbClr>
            </a:solidFill>
            <a:prstDash val="solid"/>
            <a:miter lim="800%"/>
            <a:headEnd type="none" w="sm" len="sm"/>
            <a:tailEnd type="none" w="sm" len="sm"/>
          </a:ln>
        </p:spPr>
      </p:cxnSp>
      <p:cxnSp>
        <p:nvCxnSpPr>
          <p:cNvPr id="524" name="Google Shape;524;p35"/>
          <p:cNvCxnSpPr/>
          <p:nvPr/>
        </p:nvCxnSpPr>
        <p:spPr>
          <a:xfrm>
            <a:off x="6298305" y="3791343"/>
            <a:ext cx="0" cy="1955200"/>
          </a:xfrm>
          <a:prstGeom prst="straightConnector1">
            <a:avLst/>
          </a:prstGeom>
          <a:noFill/>
          <a:ln w="12700" cap="flat" cmpd="sng">
            <a:solidFill>
              <a:srgbClr val="627597">
                <a:alpha val="49.8%"/>
              </a:srgbClr>
            </a:solidFill>
            <a:prstDash val="solid"/>
            <a:miter lim="800%"/>
            <a:headEnd type="none" w="sm" len="sm"/>
            <a:tailEnd type="none" w="sm" len="sm"/>
          </a:ln>
        </p:spPr>
      </p:cxnSp>
      <p:sp>
        <p:nvSpPr>
          <p:cNvPr id="525" name="Google Shape;525;p35"/>
          <p:cNvSpPr/>
          <p:nvPr/>
        </p:nvSpPr>
        <p:spPr>
          <a:xfrm rot="10800000">
            <a:off x="543900" y="700"/>
            <a:ext cx="97600" cy="28972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526" name="Google Shape;526;p35"/>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27" name="Google Shape;527;p35"/>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8" name="Google Shape;528;p35"/>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29" name="Google Shape;529;p35"/>
          <p:cNvSpPr>
            <a:spLocks noGrp="1"/>
          </p:cNvSpPr>
          <p:nvPr>
            <p:ph type="pic" idx="3"/>
          </p:nvPr>
        </p:nvSpPr>
        <p:spPr>
          <a:xfrm>
            <a:off x="6790944" y="1560576"/>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533" name="Google Shape;533;p35"/>
          <p:cNvSpPr txBox="1">
            <a:spLocks noGrp="1"/>
          </p:cNvSpPr>
          <p:nvPr>
            <p:ph type="body" idx="7"/>
          </p:nvPr>
        </p:nvSpPr>
        <p:spPr>
          <a:xfrm>
            <a:off x="6608064"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4" name="Google Shape;534;p35"/>
          <p:cNvSpPr txBox="1">
            <a:spLocks noGrp="1"/>
          </p:cNvSpPr>
          <p:nvPr>
            <p:ph type="body" idx="8"/>
          </p:nvPr>
        </p:nvSpPr>
        <p:spPr>
          <a:xfrm>
            <a:off x="6608064" y="2194560"/>
            <a:ext cx="1536000" cy="201119"/>
          </a:xfrm>
          <a:prstGeom prst="rect">
            <a:avLst/>
          </a:prstGeom>
        </p:spPr>
        <p:txBody>
          <a:bodyPr spcFirstLastPara="1" wrap="square" lIns="45700" tIns="18275" rIns="45700" bIns="18275" anchor="t" anchorCtr="0">
            <a:spAutoFit/>
          </a:bodyPr>
          <a:lstStyle>
            <a:lvl1pPr marL="0" lvl="0" indent="0" rtl="0">
              <a:lnSpc>
                <a:spcPct val="1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5" name="Google Shape;535;p35"/>
          <p:cNvSpPr txBox="1">
            <a:spLocks noGrp="1"/>
          </p:cNvSpPr>
          <p:nvPr>
            <p:ph type="body" idx="9"/>
          </p:nvPr>
        </p:nvSpPr>
        <p:spPr>
          <a:xfrm>
            <a:off x="9192768" y="2438400"/>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6" name="Google Shape;536;p35"/>
          <p:cNvSpPr txBox="1">
            <a:spLocks noGrp="1"/>
          </p:cNvSpPr>
          <p:nvPr>
            <p:ph type="body" idx="13"/>
          </p:nvPr>
        </p:nvSpPr>
        <p:spPr>
          <a:xfrm>
            <a:off x="6608064"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7" name="Google Shape;537;p35"/>
          <p:cNvSpPr txBox="1">
            <a:spLocks noGrp="1"/>
          </p:cNvSpPr>
          <p:nvPr>
            <p:ph type="body" idx="14"/>
          </p:nvPr>
        </p:nvSpPr>
        <p:spPr>
          <a:xfrm>
            <a:off x="9192768" y="4828032"/>
            <a:ext cx="1816800" cy="9752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38" name="Google Shape;538;p35"/>
          <p:cNvSpPr txBox="1">
            <a:spLocks noGrp="1"/>
          </p:cNvSpPr>
          <p:nvPr>
            <p:ph type="body" idx="15"/>
          </p:nvPr>
        </p:nvSpPr>
        <p:spPr>
          <a:xfrm>
            <a:off x="9192768" y="2194560"/>
            <a:ext cx="1536000" cy="231600"/>
          </a:xfrm>
          <a:prstGeom prst="rect">
            <a:avLst/>
          </a:prstGeom>
        </p:spPr>
        <p:txBody>
          <a:bodyPr spcFirstLastPara="1" wrap="square" lIns="45700" tIns="18275" rIns="45700" bIns="18275" anchor="t" anchorCtr="0">
            <a:noAutofit/>
          </a:bodyPr>
          <a:lstStyle>
            <a:lvl1pPr marL="0" lvl="0" indent="0">
              <a:lnSpc>
                <a:spcPct val="100%"/>
              </a:lnSpc>
              <a:spcBef>
                <a:spcPts val="0"/>
              </a:spcBef>
              <a:spcAft>
                <a:spcPts val="0"/>
              </a:spcAft>
              <a:buSzPts val="800"/>
              <a:buNone/>
              <a:defRPr sz="1067" b="1" i="0">
                <a:solidFill>
                  <a:schemeClr val="bg1"/>
                </a:solidFill>
                <a:latin typeface="Helvetica" pitchFamily="2" charset="0"/>
              </a:defRPr>
            </a:lvl1pPr>
            <a:lvl2pPr marL="1219170" lvl="1" indent="-372524">
              <a:lnSpc>
                <a:spcPct val="100%"/>
              </a:lnSpc>
              <a:spcBef>
                <a:spcPts val="0"/>
              </a:spcBef>
              <a:spcAft>
                <a:spcPts val="0"/>
              </a:spcAft>
              <a:buSzPts val="800"/>
              <a:buChar char="○"/>
              <a:defRPr sz="1067"/>
            </a:lvl2pPr>
            <a:lvl3pPr marL="1828754" lvl="2" indent="-372524">
              <a:lnSpc>
                <a:spcPct val="100%"/>
              </a:lnSpc>
              <a:spcBef>
                <a:spcPts val="0"/>
              </a:spcBef>
              <a:spcAft>
                <a:spcPts val="0"/>
              </a:spcAft>
              <a:buSzPts val="800"/>
              <a:buChar char="■"/>
              <a:defRPr sz="1067"/>
            </a:lvl3pPr>
            <a:lvl4pPr marL="2438339" lvl="3" indent="-372524">
              <a:lnSpc>
                <a:spcPct val="100%"/>
              </a:lnSpc>
              <a:spcBef>
                <a:spcPts val="0"/>
              </a:spcBef>
              <a:spcAft>
                <a:spcPts val="0"/>
              </a:spcAft>
              <a:buSzPts val="800"/>
              <a:buChar char="●"/>
              <a:defRPr sz="1067"/>
            </a:lvl4pPr>
            <a:lvl5pPr marL="3047924" lvl="4" indent="-372524">
              <a:lnSpc>
                <a:spcPct val="100%"/>
              </a:lnSpc>
              <a:spcBef>
                <a:spcPts val="0"/>
              </a:spcBef>
              <a:spcAft>
                <a:spcPts val="0"/>
              </a:spcAft>
              <a:buSzPts val="800"/>
              <a:buChar char="○"/>
              <a:defRPr sz="1067"/>
            </a:lvl5pPr>
            <a:lvl6pPr marL="3657509" lvl="5" indent="-372524">
              <a:lnSpc>
                <a:spcPct val="100%"/>
              </a:lnSpc>
              <a:spcBef>
                <a:spcPts val="0"/>
              </a:spcBef>
              <a:spcAft>
                <a:spcPts val="0"/>
              </a:spcAft>
              <a:buSzPts val="800"/>
              <a:buChar char="■"/>
              <a:defRPr sz="1067"/>
            </a:lvl6pPr>
            <a:lvl7pPr marL="4267093" lvl="6" indent="-372524">
              <a:lnSpc>
                <a:spcPct val="100%"/>
              </a:lnSpc>
              <a:spcBef>
                <a:spcPts val="0"/>
              </a:spcBef>
              <a:spcAft>
                <a:spcPts val="0"/>
              </a:spcAft>
              <a:buSzPts val="800"/>
              <a:buChar char="●"/>
              <a:defRPr sz="1067"/>
            </a:lvl7pPr>
            <a:lvl8pPr marL="4876678" lvl="7" indent="-372524">
              <a:lnSpc>
                <a:spcPct val="100%"/>
              </a:lnSpc>
              <a:spcBef>
                <a:spcPts val="0"/>
              </a:spcBef>
              <a:spcAft>
                <a:spcPts val="0"/>
              </a:spcAft>
              <a:buSzPts val="800"/>
              <a:buChar char="○"/>
              <a:defRPr sz="1067"/>
            </a:lvl8pPr>
            <a:lvl9pPr marL="5486263" lvl="8" indent="-372524">
              <a:lnSpc>
                <a:spcPct val="100%"/>
              </a:lnSpc>
              <a:spcBef>
                <a:spcPts val="0"/>
              </a:spcBef>
              <a:spcAft>
                <a:spcPts val="0"/>
              </a:spcAft>
              <a:buSzPts val="800"/>
              <a:buChar char="■"/>
              <a:defRPr sz="1067"/>
            </a:lvl9pPr>
          </a:lstStyle>
          <a:p>
            <a:endParaRPr/>
          </a:p>
        </p:txBody>
      </p:sp>
      <p:sp>
        <p:nvSpPr>
          <p:cNvPr id="539" name="Google Shape;539;p35"/>
          <p:cNvSpPr txBox="1">
            <a:spLocks noGrp="1"/>
          </p:cNvSpPr>
          <p:nvPr>
            <p:ph type="body" idx="16"/>
          </p:nvPr>
        </p:nvSpPr>
        <p:spPr>
          <a:xfrm>
            <a:off x="6583680" y="4584192"/>
            <a:ext cx="1536000"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40" name="Google Shape;540;p35"/>
          <p:cNvSpPr txBox="1">
            <a:spLocks noGrp="1"/>
          </p:cNvSpPr>
          <p:nvPr>
            <p:ph type="body" idx="17"/>
          </p:nvPr>
        </p:nvSpPr>
        <p:spPr>
          <a:xfrm>
            <a:off x="9156192" y="4584192"/>
            <a:ext cx="1536000"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067" b="1"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41" name="Google Shape;529;p35">
            <a:extLst>
              <a:ext uri="{FF2B5EF4-FFF2-40B4-BE49-F238E27FC236}">
                <a16:creationId xmlns:a16="http://schemas.microsoft.com/office/drawing/2014/main" id="{085155D3-6D50-BC48-B24E-D152D538DC6F}"/>
              </a:ext>
            </a:extLst>
          </p:cNvPr>
          <p:cNvSpPr>
            <a:spLocks noGrp="1"/>
          </p:cNvSpPr>
          <p:nvPr>
            <p:ph type="pic" idx="18"/>
          </p:nvPr>
        </p:nvSpPr>
        <p:spPr>
          <a:xfrm>
            <a:off x="9408249" y="1556504"/>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2" name="Google Shape;529;p35">
            <a:extLst>
              <a:ext uri="{FF2B5EF4-FFF2-40B4-BE49-F238E27FC236}">
                <a16:creationId xmlns:a16="http://schemas.microsoft.com/office/drawing/2014/main" id="{0F57517A-1D54-1C4D-8A53-3CCD9BDD841B}"/>
              </a:ext>
            </a:extLst>
          </p:cNvPr>
          <p:cNvSpPr>
            <a:spLocks noGrp="1"/>
          </p:cNvSpPr>
          <p:nvPr>
            <p:ph type="pic" idx="19"/>
          </p:nvPr>
        </p:nvSpPr>
        <p:spPr>
          <a:xfrm>
            <a:off x="9408249" y="3931157"/>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3" name="Google Shape;529;p35">
            <a:extLst>
              <a:ext uri="{FF2B5EF4-FFF2-40B4-BE49-F238E27FC236}">
                <a16:creationId xmlns:a16="http://schemas.microsoft.com/office/drawing/2014/main" id="{9F272546-E8C9-8C49-925B-DA02BC04B96C}"/>
              </a:ext>
            </a:extLst>
          </p:cNvPr>
          <p:cNvSpPr>
            <a:spLocks noGrp="1"/>
          </p:cNvSpPr>
          <p:nvPr>
            <p:ph type="pic" idx="20"/>
          </p:nvPr>
        </p:nvSpPr>
        <p:spPr>
          <a:xfrm>
            <a:off x="6785420" y="3925293"/>
            <a:ext cx="304800" cy="304800"/>
          </a:xfrm>
          <a:prstGeom prst="ellipse">
            <a:avLst/>
          </a:prstGeom>
          <a:noFill/>
          <a:ln>
            <a:noFill/>
          </a:ln>
        </p:spPr>
        <p:txBody>
          <a:bodyPr anchor="ctr"/>
          <a:lstStyle>
            <a:lvl1pPr marL="0" indent="0" algn="ctr">
              <a:buNone/>
              <a:defRPr sz="400" b="0" i="0">
                <a:latin typeface="Helvetica" pitchFamily="2" charset="0"/>
              </a:defRPr>
            </a:lvl1pPr>
          </a:lstStyle>
          <a:p>
            <a:endParaRPr lang="en-US"/>
          </a:p>
        </p:txBody>
      </p:sp>
      <p:sp>
        <p:nvSpPr>
          <p:cNvPr id="44" name="Google Shape;268;p27">
            <a:extLst>
              <a:ext uri="{FF2B5EF4-FFF2-40B4-BE49-F238E27FC236}">
                <a16:creationId xmlns:a16="http://schemas.microsoft.com/office/drawing/2014/main" id="{2A6E29A0-D670-464E-AA55-EA5B586AC6CB}"/>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45" name="Google Shape;67;p15">
            <a:extLst>
              <a:ext uri="{FF2B5EF4-FFF2-40B4-BE49-F238E27FC236}">
                <a16:creationId xmlns:a16="http://schemas.microsoft.com/office/drawing/2014/main" id="{DB2924D4-10FD-B348-BB9C-408508AD0696}"/>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46" name="Google Shape;56;p14">
            <a:extLst>
              <a:ext uri="{FF2B5EF4-FFF2-40B4-BE49-F238E27FC236}">
                <a16:creationId xmlns:a16="http://schemas.microsoft.com/office/drawing/2014/main" id="{4B24C25B-26C7-8741-9631-A0B4753F4E2A}"/>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352660596"/>
      </p:ext>
    </p:extLst>
  </p:cSld>
  <p:clrMapOvr>
    <a:masterClrMapping/>
  </p:clrMapOvr>
</p:sldLayout>
</file>

<file path=ppt/slideLayouts/slideLayout47.xml><?xml version="1.0" encoding="utf-8"?>
<p:sldLayout xmlns:a="http://purl.oclc.org/ooxml/drawingml/main" xmlns:r="http://purl.oclc.org/ooxml/officeDocument/relationships" xmlns:p="http://purl.oclc.org/ooxml/presentationml/main" showMasterSp="0" matchingName="Monitor Graphic">
  <p:cSld name="Monitor Graphic">
    <p:spTree>
      <p:nvGrpSpPr>
        <p:cNvPr id="1" name="Shape 541"/>
        <p:cNvGrpSpPr/>
        <p:nvPr/>
      </p:nvGrpSpPr>
      <p:grpSpPr>
        <a:xfrm>
          <a:off x="0" y="0"/>
          <a:ext cx="0" cy="0"/>
          <a:chOff x="0" y="0"/>
          <a:chExt cx="0" cy="0"/>
        </a:xfrm>
      </p:grpSpPr>
      <p:sp>
        <p:nvSpPr>
          <p:cNvPr id="545" name="Google Shape;545;p36"/>
          <p:cNvSpPr/>
          <p:nvPr/>
        </p:nvSpPr>
        <p:spPr>
          <a:xfrm>
            <a:off x="-2658759" y="-532000"/>
            <a:ext cx="8552400" cy="8539200"/>
          </a:xfrm>
          <a:prstGeom prst="ellipse">
            <a:avLst/>
          </a:prstGeom>
          <a:gradFill>
            <a:gsLst>
              <a:gs pos="0%">
                <a:schemeClr val="accent3"/>
              </a:gs>
              <a:gs pos="72%">
                <a:srgbClr val="D59DFF">
                  <a:alpha val="0%"/>
                </a:srgbClr>
              </a:gs>
              <a:gs pos="100%">
                <a:srgbClr val="D59DFF">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546" name="Google Shape;546;p36"/>
          <p:cNvCxnSpPr/>
          <p:nvPr/>
        </p:nvCxnSpPr>
        <p:spPr>
          <a:xfrm>
            <a:off x="7439079" y="1194737"/>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547" name="Google Shape;547;p36"/>
          <p:cNvPicPr preferRelativeResize="0"/>
          <p:nvPr/>
        </p:nvPicPr>
        <p:blipFill rotWithShape="1">
          <a:blip r:embed="rId2">
            <a:alphaModFix amt="30%"/>
          </a:blip>
          <a:srcRect/>
          <a:stretch/>
        </p:blipFill>
        <p:spPr>
          <a:xfrm>
            <a:off x="-4192615" y="773646"/>
            <a:ext cx="5016492" cy="5016492"/>
          </a:xfrm>
          <a:prstGeom prst="rect">
            <a:avLst/>
          </a:prstGeom>
          <a:noFill/>
          <a:ln>
            <a:noFill/>
          </a:ln>
        </p:spPr>
      </p:pic>
      <p:pic>
        <p:nvPicPr>
          <p:cNvPr id="548" name="Google Shape;548;p36"/>
          <p:cNvPicPr preferRelativeResize="0"/>
          <p:nvPr/>
        </p:nvPicPr>
        <p:blipFill rotWithShape="1">
          <a:blip r:embed="rId2">
            <a:alphaModFix amt="30%"/>
          </a:blip>
          <a:srcRect/>
          <a:stretch/>
        </p:blipFill>
        <p:spPr>
          <a:xfrm>
            <a:off x="11424826" y="773646"/>
            <a:ext cx="5016492" cy="5016492"/>
          </a:xfrm>
          <a:prstGeom prst="rect">
            <a:avLst/>
          </a:prstGeom>
          <a:noFill/>
          <a:ln>
            <a:noFill/>
          </a:ln>
        </p:spPr>
      </p:pic>
      <p:sp>
        <p:nvSpPr>
          <p:cNvPr id="549" name="Google Shape;549;p36"/>
          <p:cNvSpPr txBox="1">
            <a:spLocks noGrp="1"/>
          </p:cNvSpPr>
          <p:nvPr>
            <p:ph type="subTitle" idx="1"/>
          </p:nvPr>
        </p:nvSpPr>
        <p:spPr>
          <a:xfrm>
            <a:off x="7388352" y="938784"/>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50" name="Google Shape;550;p36"/>
          <p:cNvSpPr txBox="1">
            <a:spLocks noGrp="1"/>
          </p:cNvSpPr>
          <p:nvPr>
            <p:ph type="title"/>
          </p:nvPr>
        </p:nvSpPr>
        <p:spPr>
          <a:xfrm>
            <a:off x="7388352" y="1584960"/>
            <a:ext cx="3243200" cy="1036400"/>
          </a:xfrm>
          <a:prstGeom prst="rect">
            <a:avLst/>
          </a:prstGeom>
        </p:spPr>
        <p:txBody>
          <a:bodyPr spcFirstLastPara="1" wrap="square" lIns="45700" tIns="18275" rIns="45700" bIns="18275" anchor="t" anchorCtr="0">
            <a:noAutofit/>
          </a:bodyPr>
          <a:lstStyle>
            <a:lvl1pPr lvl="0" rtl="0">
              <a:spcBef>
                <a:spcPts val="0"/>
              </a:spcBef>
              <a:spcAft>
                <a:spcPts val="0"/>
              </a:spcAft>
              <a:buSzPts val="1700"/>
              <a:buNone/>
              <a:defRPr sz="2267" b="0"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51" name="Google Shape;551;p36"/>
          <p:cNvSpPr txBox="1">
            <a:spLocks noGrp="1"/>
          </p:cNvSpPr>
          <p:nvPr>
            <p:ph type="body" idx="2"/>
          </p:nvPr>
        </p:nvSpPr>
        <p:spPr>
          <a:xfrm>
            <a:off x="7388352" y="3389376"/>
            <a:ext cx="3243200" cy="212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2" name="Google Shape;268;p27">
            <a:extLst>
              <a:ext uri="{FF2B5EF4-FFF2-40B4-BE49-F238E27FC236}">
                <a16:creationId xmlns:a16="http://schemas.microsoft.com/office/drawing/2014/main" id="{268F1A49-11B7-8F40-B03E-43CCD03FF414}"/>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13" name="Google Shape;67;p15">
            <a:extLst>
              <a:ext uri="{FF2B5EF4-FFF2-40B4-BE49-F238E27FC236}">
                <a16:creationId xmlns:a16="http://schemas.microsoft.com/office/drawing/2014/main" id="{5ECC4230-B1D7-1545-A24E-C3E5EC1F8A3C}"/>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4" name="Google Shape;56;p14">
            <a:extLst>
              <a:ext uri="{FF2B5EF4-FFF2-40B4-BE49-F238E27FC236}">
                <a16:creationId xmlns:a16="http://schemas.microsoft.com/office/drawing/2014/main" id="{F760CE51-D62A-224A-AA46-37F49A02E050}"/>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108130968"/>
      </p:ext>
    </p:extLst>
  </p:cSld>
  <p:clrMapOvr>
    <a:masterClrMapping/>
  </p:clrMapOvr>
</p:sldLayout>
</file>

<file path=ppt/slideLayouts/slideLayout48.xml><?xml version="1.0" encoding="utf-8"?>
<p:sldLayout xmlns:a="http://purl.oclc.org/ooxml/drawingml/main" xmlns:r="http://purl.oclc.org/ooxml/officeDocument/relationships" xmlns:p="http://purl.oclc.org/ooxml/presentationml/main" showMasterSp="0" matchingName="Left-side Copy" preserve="1">
  <p:cSld name="Left-side Copy">
    <p:spTree>
      <p:nvGrpSpPr>
        <p:cNvPr id="1" name="Shape 552"/>
        <p:cNvGrpSpPr/>
        <p:nvPr/>
      </p:nvGrpSpPr>
      <p:grpSpPr>
        <a:xfrm>
          <a:off x="0" y="0"/>
          <a:ext cx="0" cy="0"/>
          <a:chOff x="0" y="0"/>
          <a:chExt cx="0" cy="0"/>
        </a:xfrm>
      </p:grpSpPr>
      <p:sp>
        <p:nvSpPr>
          <p:cNvPr id="556" name="Google Shape;556;p37"/>
          <p:cNvSpPr/>
          <p:nvPr/>
        </p:nvSpPr>
        <p:spPr>
          <a:xfrm>
            <a:off x="8095955" y="1860436"/>
            <a:ext cx="1818000" cy="1345200"/>
          </a:xfrm>
          <a:prstGeom prst="roundRect">
            <a:avLst>
              <a:gd name="adj" fmla="val 6753"/>
            </a:avLst>
          </a:prstGeom>
          <a:gradFill>
            <a:gsLst>
              <a:gs pos="0%">
                <a:srgbClr val="1F9CF0"/>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557" name="Google Shape;557;p37"/>
          <p:cNvSpPr/>
          <p:nvPr/>
        </p:nvSpPr>
        <p:spPr>
          <a:xfrm>
            <a:off x="6515736" y="3938993"/>
            <a:ext cx="1328800" cy="983200"/>
          </a:xfrm>
          <a:prstGeom prst="roundRect">
            <a:avLst>
              <a:gd name="adj" fmla="val 6753"/>
            </a:avLst>
          </a:prstGeom>
          <a:gradFill>
            <a:gsLst>
              <a:gs pos="0%">
                <a:schemeClr val="accent2"/>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cxnSp>
        <p:nvCxnSpPr>
          <p:cNvPr id="558" name="Google Shape;558;p37"/>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559" name="Google Shape;559;p37"/>
          <p:cNvPicPr preferRelativeResize="0"/>
          <p:nvPr/>
        </p:nvPicPr>
        <p:blipFill rotWithShape="1">
          <a:blip r:embed="rId2">
            <a:alphaModFix amt="30%"/>
          </a:blip>
          <a:srcRect/>
          <a:stretch/>
        </p:blipFill>
        <p:spPr>
          <a:xfrm>
            <a:off x="-4192615" y="773646"/>
            <a:ext cx="5016492" cy="5016492"/>
          </a:xfrm>
          <a:prstGeom prst="rect">
            <a:avLst/>
          </a:prstGeom>
          <a:noFill/>
          <a:ln>
            <a:noFill/>
          </a:ln>
        </p:spPr>
      </p:pic>
      <p:pic>
        <p:nvPicPr>
          <p:cNvPr id="560" name="Google Shape;560;p37"/>
          <p:cNvPicPr preferRelativeResize="0"/>
          <p:nvPr/>
        </p:nvPicPr>
        <p:blipFill rotWithShape="1">
          <a:blip r:embed="rId2">
            <a:alphaModFix amt="30%"/>
          </a:blip>
          <a:srcRect/>
          <a:stretch/>
        </p:blipFill>
        <p:spPr>
          <a:xfrm>
            <a:off x="9068357" y="773646"/>
            <a:ext cx="5016492" cy="5016492"/>
          </a:xfrm>
          <a:prstGeom prst="rect">
            <a:avLst/>
          </a:prstGeom>
          <a:noFill/>
          <a:ln>
            <a:noFill/>
          </a:ln>
        </p:spPr>
      </p:pic>
      <p:sp>
        <p:nvSpPr>
          <p:cNvPr id="561" name="Google Shape;561;p37"/>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lnSpc>
                <a:spcPct val="100%"/>
              </a:lnSpc>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562" name="Google Shape;562;p37"/>
          <p:cNvSpPr txBox="1">
            <a:spLocks noGrp="1"/>
          </p:cNvSpPr>
          <p:nvPr>
            <p:ph type="title"/>
          </p:nvPr>
        </p:nvSpPr>
        <p:spPr>
          <a:xfrm>
            <a:off x="1072896" y="1377696"/>
            <a:ext cx="3243200" cy="1036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3" name="Google Shape;563;p37"/>
          <p:cNvSpPr txBox="1">
            <a:spLocks noGrp="1"/>
          </p:cNvSpPr>
          <p:nvPr>
            <p:ph type="body" idx="2"/>
          </p:nvPr>
        </p:nvSpPr>
        <p:spPr>
          <a:xfrm>
            <a:off x="1072896" y="3182112"/>
            <a:ext cx="3243200" cy="2121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3" name="Google Shape;268;p27">
            <a:extLst>
              <a:ext uri="{FF2B5EF4-FFF2-40B4-BE49-F238E27FC236}">
                <a16:creationId xmlns:a16="http://schemas.microsoft.com/office/drawing/2014/main" id="{4E669A2D-7E59-9049-9F3F-0BD200EFF36C}"/>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14" name="Google Shape;67;p15">
            <a:extLst>
              <a:ext uri="{FF2B5EF4-FFF2-40B4-BE49-F238E27FC236}">
                <a16:creationId xmlns:a16="http://schemas.microsoft.com/office/drawing/2014/main" id="{B560FB97-8D77-9349-A3B4-AF64D75E5332}"/>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15" name="Google Shape;56;p14">
            <a:extLst>
              <a:ext uri="{FF2B5EF4-FFF2-40B4-BE49-F238E27FC236}">
                <a16:creationId xmlns:a16="http://schemas.microsoft.com/office/drawing/2014/main" id="{C712E68A-58EE-284C-8932-960C77BBA975}"/>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167202715"/>
      </p:ext>
    </p:extLst>
  </p:cSld>
  <p:clrMapOvr>
    <a:masterClrMapping/>
  </p:clrMapOvr>
</p:sldLayout>
</file>

<file path=ppt/slideLayouts/slideLayout49.xml><?xml version="1.0" encoding="utf-8"?>
<p:sldLayout xmlns:a="http://purl.oclc.org/ooxml/drawingml/main" xmlns:r="http://purl.oclc.org/ooxml/officeDocument/relationships" xmlns:p="http://purl.oclc.org/ooxml/presentationml/main" showMasterSp="0" matchingName="Four Features - Bottom" userDrawn="1">
  <p:cSld name="Four Features - Bottom">
    <p:spTree>
      <p:nvGrpSpPr>
        <p:cNvPr id="1" name="Shape 564"/>
        <p:cNvGrpSpPr/>
        <p:nvPr/>
      </p:nvGrpSpPr>
      <p:grpSpPr>
        <a:xfrm>
          <a:off x="0" y="0"/>
          <a:ext cx="0" cy="0"/>
          <a:chOff x="0" y="0"/>
          <a:chExt cx="0" cy="0"/>
        </a:xfrm>
      </p:grpSpPr>
      <p:sp>
        <p:nvSpPr>
          <p:cNvPr id="37" name="Rectangle 36">
            <a:extLst>
              <a:ext uri="{FF2B5EF4-FFF2-40B4-BE49-F238E27FC236}">
                <a16:creationId xmlns:a16="http://schemas.microsoft.com/office/drawing/2014/main" id="{9D209D85-877F-4E76-B0C9-881DB269B6FB}"/>
              </a:ext>
            </a:extLst>
          </p:cNvPr>
          <p:cNvSpPr/>
          <p:nvPr userDrawn="1"/>
        </p:nvSpPr>
        <p:spPr bwMode="auto">
          <a:xfrm>
            <a:off x="1" y="487"/>
            <a:ext cx="7200789" cy="6857027"/>
          </a:xfrm>
          <a:prstGeom prst="rect">
            <a:avLst/>
          </a:prstGeom>
          <a:gradFill>
            <a:gsLst>
              <a:gs pos="0%">
                <a:srgbClr val="1A1B20"/>
              </a:gs>
              <a:gs pos="99%">
                <a:srgbClr val="1A1B20">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
                    <a:srgbClr val="FFFFFF"/>
                  </a:gs>
                </a:gsLst>
                <a:lin ang="5400000" scaled="0"/>
              </a:gradFill>
              <a:effectLst/>
              <a:uLnTx/>
              <a:uFillTx/>
              <a:latin typeface="Segoe UI"/>
              <a:ea typeface="Segoe UI" pitchFamily="34" charset="0"/>
              <a:cs typeface="Segoe UI" pitchFamily="34" charset="0"/>
            </a:endParaRPr>
          </a:p>
        </p:txBody>
      </p:sp>
      <p:pic>
        <p:nvPicPr>
          <p:cNvPr id="576" name="Google Shape;576;p38"/>
          <p:cNvPicPr preferRelativeResize="0"/>
          <p:nvPr/>
        </p:nvPicPr>
        <p:blipFill rotWithShape="1">
          <a:blip r:embed="rId2">
            <a:alphaModFix amt="30%"/>
          </a:blip>
          <a:srcRect/>
          <a:stretch/>
        </p:blipFill>
        <p:spPr>
          <a:xfrm>
            <a:off x="11153603" y="773646"/>
            <a:ext cx="5016492" cy="5016492"/>
          </a:xfrm>
          <a:prstGeom prst="rect">
            <a:avLst/>
          </a:prstGeom>
          <a:noFill/>
          <a:ln>
            <a:noFill/>
          </a:ln>
        </p:spPr>
      </p:pic>
      <p:cxnSp>
        <p:nvCxnSpPr>
          <p:cNvPr id="577" name="Google Shape;577;p38"/>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578" name="Google Shape;578;p38"/>
          <p:cNvPicPr preferRelativeResize="0"/>
          <p:nvPr/>
        </p:nvPicPr>
        <p:blipFill rotWithShape="1">
          <a:blip r:embed="rId2">
            <a:alphaModFix amt="30%"/>
          </a:blip>
          <a:srcRect/>
          <a:stretch/>
        </p:blipFill>
        <p:spPr>
          <a:xfrm>
            <a:off x="-4225469" y="-2535898"/>
            <a:ext cx="5016492" cy="5016492"/>
          </a:xfrm>
          <a:prstGeom prst="rect">
            <a:avLst/>
          </a:prstGeom>
          <a:noFill/>
          <a:ln>
            <a:noFill/>
          </a:ln>
        </p:spPr>
      </p:pic>
      <p:sp>
        <p:nvSpPr>
          <p:cNvPr id="579" name="Google Shape;579;p3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580" name="Google Shape;580;p38"/>
          <p:cNvSpPr txBox="1">
            <a:spLocks noGrp="1"/>
          </p:cNvSpPr>
          <p:nvPr>
            <p:ph type="title"/>
          </p:nvPr>
        </p:nvSpPr>
        <p:spPr>
          <a:xfrm>
            <a:off x="1072896" y="1377696"/>
            <a:ext cx="39744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1" name="Google Shape;581;p38"/>
          <p:cNvSpPr txBox="1">
            <a:spLocks noGrp="1"/>
          </p:cNvSpPr>
          <p:nvPr>
            <p:ph type="body" idx="2"/>
          </p:nvPr>
        </p:nvSpPr>
        <p:spPr>
          <a:xfrm>
            <a:off x="5254752" y="1487424"/>
            <a:ext cx="4047600" cy="10852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582" name="Google Shape;582;p38"/>
          <p:cNvSpPr txBox="1">
            <a:spLocks noGrp="1"/>
          </p:cNvSpPr>
          <p:nvPr>
            <p:ph type="body" idx="3"/>
          </p:nvPr>
        </p:nvSpPr>
        <p:spPr>
          <a:xfrm>
            <a:off x="1170432"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3" name="Google Shape;583;p38"/>
          <p:cNvSpPr txBox="1">
            <a:spLocks noGrp="1"/>
          </p:cNvSpPr>
          <p:nvPr>
            <p:ph type="body" idx="4"/>
          </p:nvPr>
        </p:nvSpPr>
        <p:spPr>
          <a:xfrm>
            <a:off x="3742944"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4" name="Google Shape;584;p38"/>
          <p:cNvSpPr txBox="1">
            <a:spLocks noGrp="1"/>
          </p:cNvSpPr>
          <p:nvPr>
            <p:ph type="body" idx="5"/>
          </p:nvPr>
        </p:nvSpPr>
        <p:spPr>
          <a:xfrm>
            <a:off x="626668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5" name="Google Shape;585;p38"/>
          <p:cNvSpPr txBox="1">
            <a:spLocks noGrp="1"/>
          </p:cNvSpPr>
          <p:nvPr>
            <p:ph type="body" idx="6"/>
          </p:nvPr>
        </p:nvSpPr>
        <p:spPr>
          <a:xfrm>
            <a:off x="8887968" y="4364736"/>
            <a:ext cx="2011600" cy="14996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586" name="Google Shape;586;p38"/>
          <p:cNvSpPr txBox="1">
            <a:spLocks noGrp="1"/>
          </p:cNvSpPr>
          <p:nvPr>
            <p:ph type="subTitle" idx="7"/>
          </p:nvPr>
        </p:nvSpPr>
        <p:spPr>
          <a:xfrm>
            <a:off x="2194560" y="3706368"/>
            <a:ext cx="1012000" cy="231600"/>
          </a:xfrm>
          <a:prstGeom prst="rect">
            <a:avLst/>
          </a:prstGeom>
        </p:spPr>
        <p:txBody>
          <a:bodyPr spcFirstLastPara="1" wrap="square" lIns="45700" tIns="18275" rIns="45700" bIns="18275" anchor="t" anchorCtr="0">
            <a:noAutofit/>
          </a:bodyPr>
          <a:lstStyle>
            <a:lvl1pPr marL="0" lvl="0" indent="0">
              <a:spcBef>
                <a:spcPts val="0"/>
              </a:spcBef>
              <a:spcAft>
                <a:spcPts val="0"/>
              </a:spcAft>
              <a:buClr>
                <a:schemeClr val="lt1"/>
              </a:buClr>
              <a:buSzPts val="800"/>
              <a:buNone/>
              <a:defRPr sz="1067" b="1" i="0">
                <a:solidFill>
                  <a:schemeClr val="lt1"/>
                </a:solidFill>
                <a:latin typeface="Helvetica" pitchFamily="2" charset="0"/>
              </a:defRPr>
            </a:lvl1pPr>
            <a:lvl2pPr lvl="1">
              <a:spcBef>
                <a:spcPts val="0"/>
              </a:spcBef>
              <a:spcAft>
                <a:spcPts val="0"/>
              </a:spcAft>
              <a:buClr>
                <a:schemeClr val="lt1"/>
              </a:buClr>
              <a:buSzPts val="800"/>
              <a:buNone/>
              <a:defRPr sz="1067">
                <a:solidFill>
                  <a:schemeClr val="lt1"/>
                </a:solidFill>
              </a:defRPr>
            </a:lvl2pPr>
            <a:lvl3pPr lvl="2">
              <a:spcBef>
                <a:spcPts val="0"/>
              </a:spcBef>
              <a:spcAft>
                <a:spcPts val="0"/>
              </a:spcAft>
              <a:buClr>
                <a:schemeClr val="lt1"/>
              </a:buClr>
              <a:buSzPts val="800"/>
              <a:buNone/>
              <a:defRPr sz="1067">
                <a:solidFill>
                  <a:schemeClr val="lt1"/>
                </a:solidFill>
              </a:defRPr>
            </a:lvl3pPr>
            <a:lvl4pPr lvl="3">
              <a:spcBef>
                <a:spcPts val="0"/>
              </a:spcBef>
              <a:spcAft>
                <a:spcPts val="0"/>
              </a:spcAft>
              <a:buClr>
                <a:schemeClr val="lt1"/>
              </a:buClr>
              <a:buSzPts val="800"/>
              <a:buNone/>
              <a:defRPr sz="1067">
                <a:solidFill>
                  <a:schemeClr val="lt1"/>
                </a:solidFill>
              </a:defRPr>
            </a:lvl4pPr>
            <a:lvl5pPr lvl="4">
              <a:spcBef>
                <a:spcPts val="0"/>
              </a:spcBef>
              <a:spcAft>
                <a:spcPts val="0"/>
              </a:spcAft>
              <a:buClr>
                <a:schemeClr val="lt1"/>
              </a:buClr>
              <a:buSzPts val="800"/>
              <a:buNone/>
              <a:defRPr sz="1067">
                <a:solidFill>
                  <a:schemeClr val="lt1"/>
                </a:solidFill>
              </a:defRPr>
            </a:lvl5pPr>
            <a:lvl6pPr lvl="5">
              <a:spcBef>
                <a:spcPts val="0"/>
              </a:spcBef>
              <a:spcAft>
                <a:spcPts val="0"/>
              </a:spcAft>
              <a:buClr>
                <a:schemeClr val="lt1"/>
              </a:buClr>
              <a:buSzPts val="800"/>
              <a:buNone/>
              <a:defRPr sz="1067">
                <a:solidFill>
                  <a:schemeClr val="lt1"/>
                </a:solidFill>
              </a:defRPr>
            </a:lvl6pPr>
            <a:lvl7pPr lvl="6">
              <a:spcBef>
                <a:spcPts val="0"/>
              </a:spcBef>
              <a:spcAft>
                <a:spcPts val="0"/>
              </a:spcAft>
              <a:buClr>
                <a:schemeClr val="lt1"/>
              </a:buClr>
              <a:buSzPts val="800"/>
              <a:buNone/>
              <a:defRPr sz="1067">
                <a:solidFill>
                  <a:schemeClr val="lt1"/>
                </a:solidFill>
              </a:defRPr>
            </a:lvl7pPr>
            <a:lvl8pPr lvl="7">
              <a:spcBef>
                <a:spcPts val="0"/>
              </a:spcBef>
              <a:spcAft>
                <a:spcPts val="0"/>
              </a:spcAft>
              <a:buClr>
                <a:schemeClr val="lt1"/>
              </a:buClr>
              <a:buSzPts val="800"/>
              <a:buNone/>
              <a:defRPr sz="1067">
                <a:solidFill>
                  <a:schemeClr val="lt1"/>
                </a:solidFill>
              </a:defRPr>
            </a:lvl8pPr>
            <a:lvl9pPr lvl="8">
              <a:spcBef>
                <a:spcPts val="0"/>
              </a:spcBef>
              <a:spcAft>
                <a:spcPts val="0"/>
              </a:spcAft>
              <a:buClr>
                <a:schemeClr val="lt1"/>
              </a:buClr>
              <a:buSzPts val="800"/>
              <a:buNone/>
              <a:defRPr sz="1067">
                <a:solidFill>
                  <a:schemeClr val="lt1"/>
                </a:solidFill>
              </a:defRPr>
            </a:lvl9pPr>
          </a:lstStyle>
          <a:p>
            <a:endParaRPr/>
          </a:p>
        </p:txBody>
      </p:sp>
      <p:sp>
        <p:nvSpPr>
          <p:cNvPr id="587" name="Google Shape;587;p38"/>
          <p:cNvSpPr txBox="1">
            <a:spLocks noGrp="1"/>
          </p:cNvSpPr>
          <p:nvPr>
            <p:ph type="subTitle" idx="8"/>
          </p:nvPr>
        </p:nvSpPr>
        <p:spPr>
          <a:xfrm>
            <a:off x="476707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8" name="Google Shape;588;p38"/>
          <p:cNvSpPr txBox="1">
            <a:spLocks noGrp="1"/>
          </p:cNvSpPr>
          <p:nvPr>
            <p:ph type="subTitle" idx="9"/>
          </p:nvPr>
        </p:nvSpPr>
        <p:spPr>
          <a:xfrm>
            <a:off x="7327392"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589" name="Google Shape;589;p38"/>
          <p:cNvSpPr txBox="1">
            <a:spLocks noGrp="1"/>
          </p:cNvSpPr>
          <p:nvPr>
            <p:ph type="subTitle" idx="13"/>
          </p:nvPr>
        </p:nvSpPr>
        <p:spPr>
          <a:xfrm>
            <a:off x="9899904" y="3706368"/>
            <a:ext cx="1012000" cy="231600"/>
          </a:xfrm>
          <a:prstGeom prst="rect">
            <a:avLst/>
          </a:prstGeom>
        </p:spPr>
        <p:txBody>
          <a:bodyPr spcFirstLastPara="1" wrap="square" lIns="45700" tIns="18275" rIns="45700" bIns="18275" anchor="t" anchorCtr="0">
            <a:noAutofit/>
          </a:bodyPr>
          <a:lstStyle>
            <a:lvl1pPr marL="0" lvl="0" indent="0" rtl="0">
              <a:spcBef>
                <a:spcPts val="0"/>
              </a:spcBef>
              <a:spcAft>
                <a:spcPts val="0"/>
              </a:spcAft>
              <a:buClr>
                <a:schemeClr val="lt1"/>
              </a:buClr>
              <a:buSzPts val="800"/>
              <a:buNone/>
              <a:defRPr sz="1067" b="1" i="0">
                <a:solidFill>
                  <a:schemeClr val="lt1"/>
                </a:solidFill>
                <a:latin typeface="Helvetica" pitchFamily="2" charset="0"/>
              </a:defRPr>
            </a:lvl1pPr>
            <a:lvl2pPr lvl="1" rtl="0">
              <a:spcBef>
                <a:spcPts val="0"/>
              </a:spcBef>
              <a:spcAft>
                <a:spcPts val="0"/>
              </a:spcAft>
              <a:buClr>
                <a:schemeClr val="lt1"/>
              </a:buClr>
              <a:buSzPts val="800"/>
              <a:buNone/>
              <a:defRPr sz="1067">
                <a:solidFill>
                  <a:schemeClr val="lt1"/>
                </a:solidFill>
              </a:defRPr>
            </a:lvl2pPr>
            <a:lvl3pPr lvl="2" rtl="0">
              <a:spcBef>
                <a:spcPts val="0"/>
              </a:spcBef>
              <a:spcAft>
                <a:spcPts val="0"/>
              </a:spcAft>
              <a:buClr>
                <a:schemeClr val="lt1"/>
              </a:buClr>
              <a:buSzPts val="800"/>
              <a:buNone/>
              <a:defRPr sz="1067">
                <a:solidFill>
                  <a:schemeClr val="lt1"/>
                </a:solidFill>
              </a:defRPr>
            </a:lvl3pPr>
            <a:lvl4pPr lvl="3" rtl="0">
              <a:spcBef>
                <a:spcPts val="0"/>
              </a:spcBef>
              <a:spcAft>
                <a:spcPts val="0"/>
              </a:spcAft>
              <a:buClr>
                <a:schemeClr val="lt1"/>
              </a:buClr>
              <a:buSzPts val="800"/>
              <a:buNone/>
              <a:defRPr sz="1067">
                <a:solidFill>
                  <a:schemeClr val="lt1"/>
                </a:solidFill>
              </a:defRPr>
            </a:lvl4pPr>
            <a:lvl5pPr lvl="4" rtl="0">
              <a:spcBef>
                <a:spcPts val="0"/>
              </a:spcBef>
              <a:spcAft>
                <a:spcPts val="0"/>
              </a:spcAft>
              <a:buClr>
                <a:schemeClr val="lt1"/>
              </a:buClr>
              <a:buSzPts val="800"/>
              <a:buNone/>
              <a:defRPr sz="1067">
                <a:solidFill>
                  <a:schemeClr val="lt1"/>
                </a:solidFill>
              </a:defRPr>
            </a:lvl5pPr>
            <a:lvl6pPr lvl="5" rtl="0">
              <a:spcBef>
                <a:spcPts val="0"/>
              </a:spcBef>
              <a:spcAft>
                <a:spcPts val="0"/>
              </a:spcAft>
              <a:buClr>
                <a:schemeClr val="lt1"/>
              </a:buClr>
              <a:buSzPts val="800"/>
              <a:buNone/>
              <a:defRPr sz="1067">
                <a:solidFill>
                  <a:schemeClr val="lt1"/>
                </a:solidFill>
              </a:defRPr>
            </a:lvl6pPr>
            <a:lvl7pPr lvl="6" rtl="0">
              <a:spcBef>
                <a:spcPts val="0"/>
              </a:spcBef>
              <a:spcAft>
                <a:spcPts val="0"/>
              </a:spcAft>
              <a:buClr>
                <a:schemeClr val="lt1"/>
              </a:buClr>
              <a:buSzPts val="800"/>
              <a:buNone/>
              <a:defRPr sz="1067">
                <a:solidFill>
                  <a:schemeClr val="lt1"/>
                </a:solidFill>
              </a:defRPr>
            </a:lvl7pPr>
            <a:lvl8pPr lvl="7" rtl="0">
              <a:spcBef>
                <a:spcPts val="0"/>
              </a:spcBef>
              <a:spcAft>
                <a:spcPts val="0"/>
              </a:spcAft>
              <a:buClr>
                <a:schemeClr val="lt1"/>
              </a:buClr>
              <a:buSzPts val="800"/>
              <a:buNone/>
              <a:defRPr sz="1067">
                <a:solidFill>
                  <a:schemeClr val="lt1"/>
                </a:solidFill>
              </a:defRPr>
            </a:lvl8pPr>
            <a:lvl9pPr lvl="8" rtl="0">
              <a:spcBef>
                <a:spcPts val="0"/>
              </a:spcBef>
              <a:spcAft>
                <a:spcPts val="0"/>
              </a:spcAft>
              <a:buClr>
                <a:schemeClr val="lt1"/>
              </a:buClr>
              <a:buSzPts val="800"/>
              <a:buNone/>
              <a:defRPr sz="1067">
                <a:solidFill>
                  <a:schemeClr val="lt1"/>
                </a:solidFill>
              </a:defRPr>
            </a:lvl9pPr>
          </a:lstStyle>
          <a:p>
            <a:endParaRPr/>
          </a:p>
        </p:txBody>
      </p:sp>
      <p:sp>
        <p:nvSpPr>
          <p:cNvPr id="34" name="Google Shape;268;p27">
            <a:extLst>
              <a:ext uri="{FF2B5EF4-FFF2-40B4-BE49-F238E27FC236}">
                <a16:creationId xmlns:a16="http://schemas.microsoft.com/office/drawing/2014/main" id="{928080BF-F9DA-2E4C-A63D-D9BE35945435}"/>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35" name="Google Shape;67;p15">
            <a:extLst>
              <a:ext uri="{FF2B5EF4-FFF2-40B4-BE49-F238E27FC236}">
                <a16:creationId xmlns:a16="http://schemas.microsoft.com/office/drawing/2014/main" id="{1C406079-9924-AB4F-BE36-22D2C3846BDD}"/>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36" name="Google Shape;56;p14">
            <a:extLst>
              <a:ext uri="{FF2B5EF4-FFF2-40B4-BE49-F238E27FC236}">
                <a16:creationId xmlns:a16="http://schemas.microsoft.com/office/drawing/2014/main" id="{C405A5E5-EE9A-E64C-A67D-343ED7FC022F}"/>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786919374"/>
      </p:ext>
    </p:extLst>
  </p:cSld>
  <p:clrMapOvr>
    <a:masterClrMapping/>
  </p:clrMapOvr>
</p:sldLayout>
</file>

<file path=ppt/slideLayouts/slideLayout5.xml><?xml version="1.0" encoding="utf-8"?>
<p:sldLayout xmlns:a="http://purl.oclc.org/ooxml/drawingml/main" xmlns:r="http://purl.oclc.org/ooxml/officeDocument/relationships" xmlns:p="http://purl.oclc.org/ooxml/presentationml/main" showMasterSp="0" matchingName="Top-Bottom Split">
  <p:cSld name="Top-Bottom Split">
    <p:spTree>
      <p:nvGrpSpPr>
        <p:cNvPr id="1" name="Shape 110"/>
        <p:cNvGrpSpPr/>
        <p:nvPr/>
      </p:nvGrpSpPr>
      <p:grpSpPr>
        <a:xfrm>
          <a:off x="0" y="0"/>
          <a:ext cx="0" cy="0"/>
          <a:chOff x="0" y="0"/>
          <a:chExt cx="0" cy="0"/>
        </a:xfrm>
      </p:grpSpPr>
      <p:sp>
        <p:nvSpPr>
          <p:cNvPr id="111" name="Google Shape;111;p18"/>
          <p:cNvSpPr/>
          <p:nvPr/>
        </p:nvSpPr>
        <p:spPr>
          <a:xfrm>
            <a:off x="567705" y="3784257"/>
            <a:ext cx="11624400" cy="3073600"/>
          </a:xfrm>
          <a:prstGeom prst="round2SameRect">
            <a:avLst>
              <a:gd name="adj1" fmla="val 4610"/>
              <a:gd name="adj2" fmla="val 0"/>
            </a:avLst>
          </a:prstGeom>
          <a:gradFill>
            <a:gsLst>
              <a:gs pos="0%">
                <a:srgbClr val="1F9CF0"/>
              </a:gs>
              <a:gs pos="48.5%">
                <a:srgbClr val="9477E2">
                  <a:alpha val="48.627%"/>
                </a:srgbClr>
              </a:gs>
              <a:gs pos="97%">
                <a:srgbClr val="9477E2">
                  <a:alpha val="0%"/>
                </a:srgbClr>
              </a:gs>
              <a:gs pos="100%">
                <a:srgbClr val="9477E2">
                  <a:alpha val="0%"/>
                </a:srgbClr>
              </a:gs>
            </a:gsLst>
            <a:lin ang="0"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112" name="Google Shape;112;p18"/>
          <p:cNvPicPr preferRelativeResize="0"/>
          <p:nvPr/>
        </p:nvPicPr>
        <p:blipFill rotWithShape="1">
          <a:blip r:embed="rId2">
            <a:alphaModFix amt="30%"/>
          </a:blip>
          <a:srcRect/>
          <a:stretch/>
        </p:blipFill>
        <p:spPr>
          <a:xfrm>
            <a:off x="6229370" y="-4209151"/>
            <a:ext cx="5016492" cy="5016492"/>
          </a:xfrm>
          <a:prstGeom prst="rect">
            <a:avLst/>
          </a:prstGeom>
          <a:noFill/>
          <a:ln>
            <a:noFill/>
          </a:ln>
        </p:spPr>
      </p:pic>
      <p:cxnSp>
        <p:nvCxnSpPr>
          <p:cNvPr id="113" name="Google Shape;113;p18"/>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pic>
        <p:nvPicPr>
          <p:cNvPr id="114" name="Google Shape;114;p18"/>
          <p:cNvPicPr preferRelativeResize="0"/>
          <p:nvPr/>
        </p:nvPicPr>
        <p:blipFill rotWithShape="1">
          <a:blip r:embed="rId2">
            <a:alphaModFix amt="30%"/>
          </a:blip>
          <a:srcRect/>
          <a:stretch/>
        </p:blipFill>
        <p:spPr>
          <a:xfrm>
            <a:off x="6229369" y="6169265"/>
            <a:ext cx="5016492" cy="5016492"/>
          </a:xfrm>
          <a:prstGeom prst="rect">
            <a:avLst/>
          </a:prstGeom>
          <a:noFill/>
          <a:ln>
            <a:noFill/>
          </a:ln>
        </p:spPr>
      </p:pic>
      <p:grpSp>
        <p:nvGrpSpPr>
          <p:cNvPr id="115" name="Google Shape;115;p18"/>
          <p:cNvGrpSpPr/>
          <p:nvPr/>
        </p:nvGrpSpPr>
        <p:grpSpPr>
          <a:xfrm>
            <a:off x="6239349" y="4126458"/>
            <a:ext cx="676831" cy="675447"/>
            <a:chOff x="8210789" y="6930887"/>
            <a:chExt cx="1081200" cy="1080600"/>
          </a:xfrm>
        </p:grpSpPr>
        <p:sp>
          <p:nvSpPr>
            <p:cNvPr id="116" name="Google Shape;116;p18"/>
            <p:cNvSpPr/>
            <p:nvPr/>
          </p:nvSpPr>
          <p:spPr>
            <a:xfrm>
              <a:off x="8210789" y="6930887"/>
              <a:ext cx="1081200" cy="1080600"/>
            </a:xfrm>
            <a:prstGeom prst="ellipse">
              <a:avLst/>
            </a:prstGeom>
            <a:solidFill>
              <a:srgbClr val="1F9CF0">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17" name="Google Shape;117;p18"/>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118" name="Google Shape;118;p18"/>
          <p:cNvSpPr/>
          <p:nvPr/>
        </p:nvSpPr>
        <p:spPr>
          <a:xfrm rot="10800000">
            <a:off x="543900" y="433"/>
            <a:ext cx="97600" cy="29552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119" name="Google Shape;119;p18"/>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SzPts val="800"/>
              <a:buNone/>
              <a:defRPr sz="1067" b="0" i="0">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
        <p:nvSpPr>
          <p:cNvPr id="120" name="Google Shape;120;p18"/>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1" name="Google Shape;121;p18"/>
          <p:cNvSpPr txBox="1">
            <a:spLocks noGrp="1"/>
          </p:cNvSpPr>
          <p:nvPr>
            <p:ph type="body" idx="2"/>
          </p:nvPr>
        </p:nvSpPr>
        <p:spPr>
          <a:xfrm>
            <a:off x="6230112" y="1243584"/>
            <a:ext cx="4596400" cy="14996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1000"/>
              <a:buNone/>
              <a:defRPr b="0" i="0">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22" name="Google Shape;122;p18"/>
          <p:cNvSpPr>
            <a:spLocks noGrp="1"/>
          </p:cNvSpPr>
          <p:nvPr>
            <p:ph type="pic" idx="3"/>
          </p:nvPr>
        </p:nvSpPr>
        <p:spPr>
          <a:xfrm>
            <a:off x="6409669" y="4296087"/>
            <a:ext cx="336187" cy="336187"/>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123" name="Google Shape;123;p18"/>
          <p:cNvSpPr txBox="1">
            <a:spLocks noGrp="1"/>
          </p:cNvSpPr>
          <p:nvPr>
            <p:ph type="title" idx="4"/>
          </p:nvPr>
        </p:nvSpPr>
        <p:spPr>
          <a:xfrm>
            <a:off x="7034784" y="4255008"/>
            <a:ext cx="3755200" cy="40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4" name="Google Shape;124;p18"/>
          <p:cNvSpPr txBox="1">
            <a:spLocks noGrp="1"/>
          </p:cNvSpPr>
          <p:nvPr>
            <p:ph type="body" idx="5"/>
          </p:nvPr>
        </p:nvSpPr>
        <p:spPr>
          <a:xfrm>
            <a:off x="6353483" y="4974336"/>
            <a:ext cx="4424228" cy="878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Tree>
    <p:extLst>
      <p:ext uri="{BB962C8B-B14F-4D97-AF65-F5344CB8AC3E}">
        <p14:creationId xmlns:p14="http://schemas.microsoft.com/office/powerpoint/2010/main" val="1077777298"/>
      </p:ext>
    </p:extLst>
  </p:cSld>
  <p:clrMapOvr>
    <a:masterClrMapping/>
  </p:clrMapOvr>
</p:sldLayout>
</file>

<file path=ppt/slideLayouts/slideLayout50.xml><?xml version="1.0" encoding="utf-8"?>
<p:sldLayout xmlns:a="http://purl.oclc.org/ooxml/drawingml/main" xmlns:r="http://purl.oclc.org/ooxml/officeDocument/relationships" xmlns:p="http://purl.oclc.org/ooxml/presentationml/main" showMasterSp="0" matchingName="Right-Side Copy">
  <p:cSld name="Right-Side Copy">
    <p:spTree>
      <p:nvGrpSpPr>
        <p:cNvPr id="1" name="Shape 594"/>
        <p:cNvGrpSpPr/>
        <p:nvPr/>
      </p:nvGrpSpPr>
      <p:grpSpPr>
        <a:xfrm>
          <a:off x="0" y="0"/>
          <a:ext cx="0" cy="0"/>
          <a:chOff x="0" y="0"/>
          <a:chExt cx="0" cy="0"/>
        </a:xfrm>
      </p:grpSpPr>
      <p:pic>
        <p:nvPicPr>
          <p:cNvPr id="598" name="Google Shape;598;p39"/>
          <p:cNvPicPr preferRelativeResize="0"/>
          <p:nvPr/>
        </p:nvPicPr>
        <p:blipFill>
          <a:blip r:embed="rId2">
            <a:alphaModFix/>
          </a:blip>
          <a:stretch>
            <a:fillRect/>
          </a:stretch>
        </p:blipFill>
        <p:spPr>
          <a:xfrm>
            <a:off x="-6206734" y="-1465367"/>
            <a:ext cx="9788731" cy="9788731"/>
          </a:xfrm>
          <a:prstGeom prst="rect">
            <a:avLst/>
          </a:prstGeom>
          <a:noFill/>
          <a:ln>
            <a:noFill/>
          </a:ln>
        </p:spPr>
      </p:pic>
      <p:sp>
        <p:nvSpPr>
          <p:cNvPr id="12" name="Google Shape;268;p27">
            <a:extLst>
              <a:ext uri="{FF2B5EF4-FFF2-40B4-BE49-F238E27FC236}">
                <a16:creationId xmlns:a16="http://schemas.microsoft.com/office/drawing/2014/main" id="{3C755F27-DA08-304E-BFC4-543F651D9379}"/>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13" name="Google Shape;67;p15">
            <a:extLst>
              <a:ext uri="{FF2B5EF4-FFF2-40B4-BE49-F238E27FC236}">
                <a16:creationId xmlns:a16="http://schemas.microsoft.com/office/drawing/2014/main" id="{F9E1473B-9611-444E-B16A-C1BD19C6ECA1}"/>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pic>
        <p:nvPicPr>
          <p:cNvPr id="599" name="Google Shape;599;p39"/>
          <p:cNvPicPr preferRelativeResize="0"/>
          <p:nvPr/>
        </p:nvPicPr>
        <p:blipFill rotWithShape="1">
          <a:blip r:embed="rId3">
            <a:alphaModFix amt="30%"/>
          </a:blip>
          <a:srcRect/>
          <a:stretch/>
        </p:blipFill>
        <p:spPr>
          <a:xfrm>
            <a:off x="-160795" y="920754"/>
            <a:ext cx="5016492" cy="5016492"/>
          </a:xfrm>
          <a:prstGeom prst="rect">
            <a:avLst/>
          </a:prstGeom>
          <a:noFill/>
          <a:ln>
            <a:noFill/>
          </a:ln>
        </p:spPr>
      </p:pic>
      <p:pic>
        <p:nvPicPr>
          <p:cNvPr id="600" name="Google Shape;600;p39"/>
          <p:cNvPicPr preferRelativeResize="0"/>
          <p:nvPr/>
        </p:nvPicPr>
        <p:blipFill>
          <a:blip r:embed="rId4">
            <a:alphaModFix/>
          </a:blip>
          <a:stretch>
            <a:fillRect/>
          </a:stretch>
        </p:blipFill>
        <p:spPr>
          <a:xfrm>
            <a:off x="2612367" y="418534"/>
            <a:ext cx="2463633" cy="2463633"/>
          </a:xfrm>
          <a:prstGeom prst="rect">
            <a:avLst/>
          </a:prstGeom>
          <a:noFill/>
          <a:ln>
            <a:noFill/>
          </a:ln>
        </p:spPr>
      </p:pic>
      <p:cxnSp>
        <p:nvCxnSpPr>
          <p:cNvPr id="601" name="Google Shape;601;p39"/>
          <p:cNvCxnSpPr/>
          <p:nvPr/>
        </p:nvCxnSpPr>
        <p:spPr>
          <a:xfrm>
            <a:off x="5917645" y="1244391"/>
            <a:ext cx="2760400" cy="0"/>
          </a:xfrm>
          <a:prstGeom prst="straightConnector1">
            <a:avLst/>
          </a:prstGeom>
          <a:noFill/>
          <a:ln w="12700" cap="flat" cmpd="sng">
            <a:solidFill>
              <a:srgbClr val="627597"/>
            </a:solidFill>
            <a:prstDash val="solid"/>
            <a:miter lim="800%"/>
            <a:headEnd type="none" w="sm" len="sm"/>
            <a:tailEnd type="none" w="sm" len="sm"/>
          </a:ln>
        </p:spPr>
      </p:cxnSp>
      <p:sp>
        <p:nvSpPr>
          <p:cNvPr id="602" name="Google Shape;602;p39"/>
          <p:cNvSpPr txBox="1">
            <a:spLocks noGrp="1"/>
          </p:cNvSpPr>
          <p:nvPr>
            <p:ph type="subTitle" idx="1"/>
          </p:nvPr>
        </p:nvSpPr>
        <p:spPr>
          <a:xfrm>
            <a:off x="5876544" y="999744"/>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a:p>
        </p:txBody>
      </p:sp>
      <p:sp>
        <p:nvSpPr>
          <p:cNvPr id="603" name="Google Shape;603;p39"/>
          <p:cNvSpPr txBox="1">
            <a:spLocks noGrp="1"/>
          </p:cNvSpPr>
          <p:nvPr>
            <p:ph type="title"/>
          </p:nvPr>
        </p:nvSpPr>
        <p:spPr>
          <a:xfrm>
            <a:off x="5852160" y="1548384"/>
            <a:ext cx="4376800" cy="1036400"/>
          </a:xfrm>
          <a:prstGeom prst="rect">
            <a:avLst/>
          </a:prstGeom>
        </p:spPr>
        <p:txBody>
          <a:bodyPr spcFirstLastPara="1" wrap="square" lIns="45700" tIns="18275" rIns="45700" bIns="18275" anchor="t" anchorCtr="0">
            <a:noAutofit/>
          </a:bodyPr>
          <a:lstStyle>
            <a:lvl1pPr lvl="0">
              <a:spcBef>
                <a:spcPts val="0"/>
              </a:spcBef>
              <a:spcAft>
                <a:spcPts val="0"/>
              </a:spcAft>
              <a:buSzPts val="3400"/>
              <a:buNone/>
              <a:defRPr b="1"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4" name="Google Shape;604;p39"/>
          <p:cNvSpPr txBox="1">
            <a:spLocks noGrp="1"/>
          </p:cNvSpPr>
          <p:nvPr>
            <p:ph type="body" idx="2"/>
          </p:nvPr>
        </p:nvSpPr>
        <p:spPr>
          <a:xfrm>
            <a:off x="5852160" y="3048000"/>
            <a:ext cx="4035600" cy="25360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 name="Google Shape;56;p14">
            <a:extLst>
              <a:ext uri="{FF2B5EF4-FFF2-40B4-BE49-F238E27FC236}">
                <a16:creationId xmlns:a16="http://schemas.microsoft.com/office/drawing/2014/main" id="{F707527A-2278-AD4B-BFC1-AC37DFB1F555}"/>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DEV BOXES</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4057180340"/>
      </p:ext>
    </p:extLst>
  </p:cSld>
  <p:clrMapOvr>
    <a:masterClrMapping/>
  </p:clrMapOvr>
</p:sldLayout>
</file>

<file path=ppt/slideLayouts/slideLayout51.xml><?xml version="1.0" encoding="utf-8"?>
<p:sldLayout xmlns:a="http://purl.oclc.org/ooxml/drawingml/main" xmlns:r="http://purl.oclc.org/ooxml/officeDocument/relationships" xmlns:p="http://purl.oclc.org/ooxml/presentationml/main" showMasterSp="0" userDrawn="1">
  <p:cSld name="COVER BACKGROUN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F8120D6-8347-794E-B139-F37EEA261A46}"/>
              </a:ext>
            </a:extLst>
          </p:cNvPr>
          <p:cNvSpPr/>
          <p:nvPr userDrawn="1"/>
        </p:nvSpPr>
        <p:spPr>
          <a:xfrm>
            <a:off x="0" y="1"/>
            <a:ext cx="12192000" cy="6857999"/>
          </a:xfrm>
          <a:prstGeom prst="rect">
            <a:avLst/>
          </a:prstGeom>
          <a:gradFill flip="none" rotWithShape="1">
            <a:gsLst>
              <a:gs pos="67%">
                <a:srgbClr val="1B1D30">
                  <a:alpha val="58%"/>
                </a:srgbClr>
              </a:gs>
              <a:gs pos="100%">
                <a:srgbClr val="2E3252">
                  <a:alpha val="0%"/>
                </a:srgbClr>
              </a:gs>
              <a:gs pos="15%">
                <a:srgbClr val="161828"/>
              </a:gs>
            </a:gsLst>
            <a:lin ang="0" scaled="0"/>
            <a:tileRect/>
          </a:gra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id-ID" sz="1125"/>
          </a:p>
        </p:txBody>
      </p: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2"/>
            <a:ext cx="4794455" cy="166352"/>
          </a:xfrm>
          <a:prstGeom prst="rect">
            <a:avLst/>
          </a:prstGeom>
        </p:spPr>
        <p:txBody>
          <a:bodyPr wrap="square">
            <a:noAutofit/>
          </a:bodyPr>
          <a:lstStyle/>
          <a:p>
            <a:pPr algn="r">
              <a:lnSpc>
                <a:spcPct val="12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
        <p:nvSpPr>
          <p:cNvPr id="2" name="Title 1">
            <a:extLst>
              <a:ext uri="{FF2B5EF4-FFF2-40B4-BE49-F238E27FC236}">
                <a16:creationId xmlns:a16="http://schemas.microsoft.com/office/drawing/2014/main" id="{EF2E0AC5-6457-47B1-ADA9-40298FA07A33}"/>
              </a:ext>
            </a:extLst>
          </p:cNvPr>
          <p:cNvSpPr>
            <a:spLocks noGrp="1"/>
          </p:cNvSpPr>
          <p:nvPr>
            <p:ph type="title"/>
          </p:nvPr>
        </p:nvSpPr>
        <p:spPr>
          <a:xfrm>
            <a:off x="751256" y="553357"/>
            <a:ext cx="10678558" cy="705304"/>
          </a:xfrm>
          <a:prstGeom prst="rect">
            <a:avLst/>
          </a:prstGeom>
        </p:spPr>
        <p:txBody>
          <a:bodyPr anchor="ctr"/>
          <a:lstStyle>
            <a:lvl1pPr marL="0" indent="0" algn="l" defTabSz="912971" rtl="0" eaLnBrk="1" latinLnBrk="0" hangingPunct="1">
              <a:lnSpc>
                <a:spcPct val="90%"/>
              </a:lnSpc>
              <a:spcBef>
                <a:spcPts val="999"/>
              </a:spcBef>
              <a:buFont typeface="Arial" panose="020B0604020202020204" pitchFamily="34" charset="0"/>
              <a:buNone/>
              <a:defRPr lang="en-US" sz="4500" b="1" kern="1200" dirty="0">
                <a:solidFill>
                  <a:schemeClr val="bg1"/>
                </a:solidFill>
                <a:effectLst>
                  <a:outerShdw blurRad="1270000" dist="914400" dir="8100000" algn="tr" rotWithShape="0">
                    <a:prstClr val="black">
                      <a:alpha val="40%"/>
                    </a:prstClr>
                  </a:outerShdw>
                </a:effectLst>
                <a:latin typeface="Helvetica" pitchFamily="2" charset="0"/>
                <a:ea typeface="+mn-ea"/>
                <a:cs typeface="+mn-cs"/>
              </a:defRPr>
            </a:lvl1pPr>
          </a:lstStyle>
          <a:p>
            <a:r>
              <a:rPr lang="en-US"/>
              <a:t>Click to edit Master title style</a:t>
            </a:r>
          </a:p>
        </p:txBody>
      </p:sp>
    </p:spTree>
    <p:extLst>
      <p:ext uri="{BB962C8B-B14F-4D97-AF65-F5344CB8AC3E}">
        <p14:creationId xmlns:p14="http://schemas.microsoft.com/office/powerpoint/2010/main" val="42047440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http://schemas.openxmlformats.org/drawingml/2006/main" xmlns:r="http://schemas.openxmlformats.org/officeDocument/2006/relationships" xmlns:p="http://schemas.openxmlformats.org/presentationml/2006/main">
      <p:transition spd="slow">
        <p:fade/>
      </p:transition>
    </mc:Fallback>
  </mc:AlternateContent>
</p:sldLayout>
</file>

<file path=ppt/slideLayouts/slideLayout52.xml><?xml version="1.0" encoding="utf-8"?>
<p:sldLayout xmlns:a="http://purl.oclc.org/ooxml/drawingml/main" xmlns:r="http://purl.oclc.org/ooxml/officeDocument/relationships" xmlns:p="http://purl.oclc.org/ooxml/presentationml/main" showMasterSp="0" userDrawn="1">
  <p:cSld name="3_FOOTER">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4208A27C-250D-5645-8D7F-C2C259BD6246}"/>
              </a:ext>
            </a:extLst>
          </p:cNvPr>
          <p:cNvCxnSpPr>
            <a:cxnSpLocks/>
          </p:cNvCxnSpPr>
          <p:nvPr userDrawn="1"/>
        </p:nvCxnSpPr>
        <p:spPr>
          <a:xfrm>
            <a:off x="840270" y="6377214"/>
            <a:ext cx="11350923" cy="0"/>
          </a:xfrm>
          <a:prstGeom prst="line">
            <a:avLst/>
          </a:prstGeom>
          <a:ln w="12700">
            <a:solidFill>
              <a:srgbClr val="627597"/>
            </a:solidFill>
          </a:ln>
        </p:spPr>
        <p:style>
          <a:lnRef idx="1">
            <a:schemeClr val="accent1"/>
          </a:lnRef>
          <a:fillRef idx="0">
            <a:schemeClr val="accent1"/>
          </a:fillRef>
          <a:effectRef idx="0">
            <a:schemeClr val="accent1"/>
          </a:effectRef>
          <a:fontRef idx="minor">
            <a:schemeClr val="tx1"/>
          </a:fontRef>
        </p:style>
      </p:cxnSp>
      <p:sp>
        <p:nvSpPr>
          <p:cNvPr id="5" name="Rectangle 4">
            <a:extLst>
              <a:ext uri="{FF2B5EF4-FFF2-40B4-BE49-F238E27FC236}">
                <a16:creationId xmlns:a16="http://schemas.microsoft.com/office/drawing/2014/main" id="{DE2E1DFE-61BD-AD43-94CE-AE6DD4A62E89}"/>
              </a:ext>
            </a:extLst>
          </p:cNvPr>
          <p:cNvSpPr/>
          <p:nvPr userDrawn="1"/>
        </p:nvSpPr>
        <p:spPr>
          <a:xfrm>
            <a:off x="7266884" y="6534431"/>
            <a:ext cx="4794455" cy="197170"/>
          </a:xfrm>
          <a:prstGeom prst="rect">
            <a:avLst/>
          </a:prstGeom>
        </p:spPr>
        <p:txBody>
          <a:bodyPr wrap="square">
            <a:spAutoFit/>
          </a:bodyPr>
          <a:lstStyle/>
          <a:p>
            <a:pPr algn="r">
              <a:lnSpc>
                <a:spcPct val="120%"/>
              </a:lnSpc>
            </a:pPr>
            <a:fld id="{D4F9CC37-649C-A24D-8487-AF6F4FDCA213}" type="slidenum">
              <a:rPr lang="en-US" sz="625" spc="375" smtClean="0">
                <a:solidFill>
                  <a:schemeClr val="bg1"/>
                </a:solidFill>
                <a:latin typeface="Helvetica" pitchFamily="2" charset="0"/>
                <a:cs typeface="Segoe UI Light" panose="020B0502040204020203" pitchFamily="34" charset="0"/>
              </a:rPr>
              <a:t>‹#›</a:t>
            </a:fld>
            <a:endParaRPr lang="en-US" sz="625" spc="375">
              <a:solidFill>
                <a:schemeClr val="bg1"/>
              </a:solidFill>
              <a:latin typeface="Helvetica" pitchFamily="2" charset="0"/>
              <a:cs typeface="Segoe UI Light" panose="020B0502040204020203" pitchFamily="34" charset="0"/>
            </a:endParaRPr>
          </a:p>
        </p:txBody>
      </p:sp>
      <p:sp>
        <p:nvSpPr>
          <p:cNvPr id="6" name="Rectangle 5">
            <a:extLst>
              <a:ext uri="{FF2B5EF4-FFF2-40B4-BE49-F238E27FC236}">
                <a16:creationId xmlns:a16="http://schemas.microsoft.com/office/drawing/2014/main" id="{4B47B5B9-B01C-4E56-B86A-C3920C23A6EB}"/>
              </a:ext>
            </a:extLst>
          </p:cNvPr>
          <p:cNvSpPr/>
          <p:nvPr userDrawn="1"/>
        </p:nvSpPr>
        <p:spPr>
          <a:xfrm>
            <a:off x="789258" y="6534431"/>
            <a:ext cx="4794455" cy="197170"/>
          </a:xfrm>
          <a:prstGeom prst="rect">
            <a:avLst/>
          </a:prstGeom>
        </p:spPr>
        <p:txBody>
          <a:bodyPr wrap="square">
            <a:spAutoFit/>
          </a:bodyPr>
          <a:lstStyle/>
          <a:p>
            <a:pPr marL="0" marR="0" lvl="0" indent="0" algn="l" defTabSz="914400" rtl="0" eaLnBrk="1" latinLnBrk="0" hangingPunct="1">
              <a:lnSpc>
                <a:spcPct val="120%"/>
              </a:lnSpc>
              <a:spcBef>
                <a:spcPts val="0"/>
              </a:spcBef>
              <a:spcAft>
                <a:spcPts val="0"/>
              </a:spcAft>
              <a:buNone/>
            </a:pPr>
            <a:r>
              <a:rPr lang="en-US" sz="625" kern="1200" spc="375">
                <a:solidFill>
                  <a:srgbClr val="627597"/>
                </a:solidFill>
                <a:latin typeface="Helvetica" pitchFamily="2" charset="0"/>
                <a:ea typeface="+mn-ea"/>
                <a:cs typeface="Segoe UI Light" panose="020B0502040204020203" pitchFamily="34" charset="0"/>
                <a:sym typeface="Helvetica Neue"/>
              </a:rPr>
              <a:t>RESILIENT APP DEVELOPMENT</a:t>
            </a:r>
            <a:endParaRPr lang="en-US" sz="625"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1262344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http://schemas.openxmlformats.org/drawingml/2006/main" xmlns:r="http://schemas.openxmlformats.org/officeDocument/2006/relationships" xmlns:p="http://schemas.openxmlformats.org/presentationml/2006/main">
      <p:transition spd="slow">
        <p:fade/>
      </p:transition>
    </mc:Fallback>
  </mc:AlternateContent>
</p:sldLayout>
</file>

<file path=ppt/slideLayouts/slideLayout53.xml><?xml version="1.0" encoding="utf-8"?>
<p:sldLayout xmlns:a="http://purl.oclc.org/ooxml/drawingml/main" xmlns:r="http://purl.oclc.org/ooxml/officeDocument/relationships" xmlns:p="http://purl.oclc.org/ooxml/presentationml/main" showMasterSp="0"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3815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xmlns:a="http://schemas.openxmlformats.org/drawingml/2006/main" xmlns:r="http://schemas.openxmlformats.org/officeDocument/2006/relationships" xmlns:p="http://schemas.openxmlformats.org/presentationml/2006/main">
      <p:transition spd="slow">
        <p:fade/>
      </p:transition>
    </mc:Fallback>
  </mc:AlternateContent>
</p:sldLayout>
</file>

<file path=ppt/slideLayouts/slideLayout54.xml><?xml version="1.0" encoding="utf-8"?>
<p:sldLayout xmlns:a="http://purl.oclc.org/ooxml/drawingml/main" xmlns:r="http://purl.oclc.org/ooxml/officeDocument/relationships" xmlns:p="http://purl.oclc.org/ooxml/presentationml/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94914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purl.oclc.org/ooxml/drawingml/main" xmlns:r="http://purl.oclc.org/ooxml/officeDocument/relationships" xmlns:p="http://purl.oclc.org/ooxml/presentationml/main" showMasterSp="0" matchingName="Four Sections" userDrawn="1">
  <p:cSld name="Four Sections">
    <p:spTree>
      <p:nvGrpSpPr>
        <p:cNvPr id="1" name="Shape 125"/>
        <p:cNvGrpSpPr/>
        <p:nvPr/>
      </p:nvGrpSpPr>
      <p:grpSpPr>
        <a:xfrm>
          <a:off x="0" y="0"/>
          <a:ext cx="0" cy="0"/>
          <a:chOff x="0" y="0"/>
          <a:chExt cx="0" cy="0"/>
        </a:xfrm>
      </p:grpSpPr>
      <p:sp>
        <p:nvSpPr>
          <p:cNvPr id="129" name="Google Shape;129;p19"/>
          <p:cNvSpPr>
            <a:spLocks noGrp="1"/>
          </p:cNvSpPr>
          <p:nvPr>
            <p:ph type="pic" idx="5"/>
          </p:nvPr>
        </p:nvSpPr>
        <p:spPr>
          <a:xfrm>
            <a:off x="0" y="0"/>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130" name="Google Shape;130;p19"/>
          <p:cNvSpPr/>
          <p:nvPr/>
        </p:nvSpPr>
        <p:spPr>
          <a:xfrm>
            <a:off x="9143381" y="2316915"/>
            <a:ext cx="3048000" cy="2256000"/>
          </a:xfrm>
          <a:prstGeom prst="rect">
            <a:avLst/>
          </a:prstGeom>
          <a:gradFill>
            <a:gsLst>
              <a:gs pos="0%">
                <a:srgbClr val="9477E2">
                  <a:alpha val="20%"/>
                </a:srgbClr>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1" name="Google Shape;131;p19"/>
          <p:cNvSpPr/>
          <p:nvPr/>
        </p:nvSpPr>
        <p:spPr>
          <a:xfrm>
            <a:off x="6090911" y="2316915"/>
            <a:ext cx="3048000" cy="2256000"/>
          </a:xfrm>
          <a:prstGeom prst="rect">
            <a:avLst/>
          </a:prstGeom>
          <a:gradFill>
            <a:gsLst>
              <a:gs pos="0%">
                <a:srgbClr val="6A37C7">
                  <a:alpha val="20%"/>
                </a:srgbClr>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2" name="Google Shape;132;p19"/>
          <p:cNvSpPr/>
          <p:nvPr/>
        </p:nvSpPr>
        <p:spPr>
          <a:xfrm>
            <a:off x="3043533" y="2316915"/>
            <a:ext cx="3048000" cy="2256000"/>
          </a:xfrm>
          <a:prstGeom prst="rect">
            <a:avLst/>
          </a:prstGeom>
          <a:gradFill>
            <a:gsLst>
              <a:gs pos="0%">
                <a:srgbClr val="9477E2">
                  <a:alpha val="20%"/>
                </a:srgbClr>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3" name="Google Shape;133;p19"/>
          <p:cNvSpPr/>
          <p:nvPr/>
        </p:nvSpPr>
        <p:spPr>
          <a:xfrm>
            <a:off x="0" y="2316915"/>
            <a:ext cx="3048000" cy="2256000"/>
          </a:xfrm>
          <a:prstGeom prst="rect">
            <a:avLst/>
          </a:prstGeom>
          <a:gradFill>
            <a:gsLst>
              <a:gs pos="0%">
                <a:srgbClr val="1F9CF0"/>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2" name="Group 1">
            <a:extLst>
              <a:ext uri="{FF2B5EF4-FFF2-40B4-BE49-F238E27FC236}">
                <a16:creationId xmlns:a16="http://schemas.microsoft.com/office/drawing/2014/main" id="{80DF5EDE-E7F7-6146-AC08-AF61888173CC}"/>
              </a:ext>
            </a:extLst>
          </p:cNvPr>
          <p:cNvGrpSpPr/>
          <p:nvPr userDrawn="1"/>
        </p:nvGrpSpPr>
        <p:grpSpPr>
          <a:xfrm>
            <a:off x="4090984" y="1843055"/>
            <a:ext cx="960400" cy="959200"/>
            <a:chOff x="3068238" y="1382291"/>
            <a:chExt cx="720300" cy="719400"/>
          </a:xfrm>
        </p:grpSpPr>
        <p:sp>
          <p:nvSpPr>
            <p:cNvPr id="134" name="Google Shape;134;p19"/>
            <p:cNvSpPr/>
            <p:nvPr/>
          </p:nvSpPr>
          <p:spPr>
            <a:xfrm>
              <a:off x="3068238" y="1382291"/>
              <a:ext cx="720300" cy="719400"/>
            </a:xfrm>
            <a:prstGeom prst="ellipse">
              <a:avLst/>
            </a:prstGeom>
            <a:solidFill>
              <a:schemeClr val="accent2">
                <a:alpha val="56.86%"/>
              </a:scheme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5" name="Google Shape;135;p19"/>
            <p:cNvSpPr/>
            <p:nvPr userDrawn="1"/>
          </p:nvSpPr>
          <p:spPr>
            <a:xfrm>
              <a:off x="3190019" y="1504824"/>
              <a:ext cx="477600" cy="476700"/>
            </a:xfrm>
            <a:prstGeom prst="ellipse">
              <a:avLst/>
            </a:prstGeom>
            <a:solidFill>
              <a:schemeClr val="accent2"/>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4" name="Group 3">
            <a:extLst>
              <a:ext uri="{FF2B5EF4-FFF2-40B4-BE49-F238E27FC236}">
                <a16:creationId xmlns:a16="http://schemas.microsoft.com/office/drawing/2014/main" id="{0E2775DA-4DCB-AD4E-B04F-182EF29AE8A8}"/>
              </a:ext>
            </a:extLst>
          </p:cNvPr>
          <p:cNvGrpSpPr/>
          <p:nvPr userDrawn="1"/>
        </p:nvGrpSpPr>
        <p:grpSpPr>
          <a:xfrm>
            <a:off x="10194080" y="1843055"/>
            <a:ext cx="960400" cy="959200"/>
            <a:chOff x="7645560" y="1382291"/>
            <a:chExt cx="720300" cy="719400"/>
          </a:xfrm>
        </p:grpSpPr>
        <p:sp>
          <p:nvSpPr>
            <p:cNvPr id="136" name="Google Shape;136;p19"/>
            <p:cNvSpPr/>
            <p:nvPr/>
          </p:nvSpPr>
          <p:spPr>
            <a:xfrm>
              <a:off x="7645560" y="1382291"/>
              <a:ext cx="720300" cy="719400"/>
            </a:xfrm>
            <a:prstGeom prst="ellipse">
              <a:avLst/>
            </a:prstGeom>
            <a:solidFill>
              <a:schemeClr val="accent2">
                <a:alpha val="56.86%"/>
              </a:scheme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7" name="Google Shape;137;p19"/>
            <p:cNvSpPr/>
            <p:nvPr/>
          </p:nvSpPr>
          <p:spPr>
            <a:xfrm>
              <a:off x="7767340" y="1504824"/>
              <a:ext cx="477600" cy="476700"/>
            </a:xfrm>
            <a:prstGeom prst="ellipse">
              <a:avLst/>
            </a:prstGeom>
            <a:solidFill>
              <a:schemeClr val="accent2"/>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3" name="Group 2">
            <a:extLst>
              <a:ext uri="{FF2B5EF4-FFF2-40B4-BE49-F238E27FC236}">
                <a16:creationId xmlns:a16="http://schemas.microsoft.com/office/drawing/2014/main" id="{62153F02-68F3-1F42-A78B-072046ECEDD4}"/>
              </a:ext>
            </a:extLst>
          </p:cNvPr>
          <p:cNvGrpSpPr/>
          <p:nvPr userDrawn="1"/>
        </p:nvGrpSpPr>
        <p:grpSpPr>
          <a:xfrm>
            <a:off x="7143467" y="1843055"/>
            <a:ext cx="960400" cy="959200"/>
            <a:chOff x="5357600" y="1382291"/>
            <a:chExt cx="720300" cy="719400"/>
          </a:xfrm>
        </p:grpSpPr>
        <p:sp>
          <p:nvSpPr>
            <p:cNvPr id="138" name="Google Shape;138;p19"/>
            <p:cNvSpPr/>
            <p:nvPr/>
          </p:nvSpPr>
          <p:spPr>
            <a:xfrm>
              <a:off x="5357600" y="1382291"/>
              <a:ext cx="720300" cy="719400"/>
            </a:xfrm>
            <a:prstGeom prst="ellipse">
              <a:avLst/>
            </a:prstGeom>
            <a:solidFill>
              <a:srgbClr val="8661C5">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39" name="Google Shape;139;p19"/>
            <p:cNvSpPr/>
            <p:nvPr/>
          </p:nvSpPr>
          <p:spPr>
            <a:xfrm>
              <a:off x="5479381" y="1504824"/>
              <a:ext cx="477600" cy="4767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147" name="Google Shape;147;p19"/>
          <p:cNvSpPr txBox="1">
            <a:spLocks noGrp="1"/>
          </p:cNvSpPr>
          <p:nvPr>
            <p:ph type="title"/>
          </p:nvPr>
        </p:nvSpPr>
        <p:spPr>
          <a:xfrm>
            <a:off x="451104" y="2804160"/>
            <a:ext cx="1182800" cy="524400"/>
          </a:xfrm>
          <a:prstGeom prst="rect">
            <a:avLst/>
          </a:prstGeom>
        </p:spPr>
        <p:txBody>
          <a:bodyPr spcFirstLastPara="1" wrap="square" lIns="45700" tIns="18275" rIns="45700" bIns="18275" anchor="t" anchorCtr="0">
            <a:noAutofit/>
          </a:bodyPr>
          <a:lstStyle>
            <a:lvl1pPr lvl="0">
              <a:lnSpc>
                <a:spcPct val="100%"/>
              </a:lnSpc>
              <a:spcBef>
                <a:spcPts val="0"/>
              </a:spcBef>
              <a:spcAft>
                <a:spcPts val="0"/>
              </a:spcAft>
              <a:buSzPts val="2300"/>
              <a:buNone/>
              <a:defRPr sz="3067" b="1" i="0">
                <a:latin typeface="Helvetica" pitchFamily="2" charset="0"/>
              </a:defRPr>
            </a:lvl1pPr>
            <a:lvl2pPr lvl="1">
              <a:lnSpc>
                <a:spcPct val="100%"/>
              </a:lnSpc>
              <a:spcBef>
                <a:spcPts val="0"/>
              </a:spcBef>
              <a:spcAft>
                <a:spcPts val="0"/>
              </a:spcAft>
              <a:buSzPts val="1400"/>
              <a:buNone/>
              <a:defRPr/>
            </a:lvl2pPr>
            <a:lvl3pPr lvl="2">
              <a:lnSpc>
                <a:spcPct val="100%"/>
              </a:lnSpc>
              <a:spcBef>
                <a:spcPts val="0"/>
              </a:spcBef>
              <a:spcAft>
                <a:spcPts val="0"/>
              </a:spcAft>
              <a:buSzPts val="1400"/>
              <a:buNone/>
              <a:defRPr/>
            </a:lvl3pPr>
            <a:lvl4pPr lvl="3">
              <a:lnSpc>
                <a:spcPct val="100%"/>
              </a:lnSpc>
              <a:spcBef>
                <a:spcPts val="0"/>
              </a:spcBef>
              <a:spcAft>
                <a:spcPts val="0"/>
              </a:spcAft>
              <a:buSzPts val="1400"/>
              <a:buNone/>
              <a:defRPr/>
            </a:lvl4pPr>
            <a:lvl5pPr lvl="4">
              <a:lnSpc>
                <a:spcPct val="100%"/>
              </a:lnSpc>
              <a:spcBef>
                <a:spcPts val="0"/>
              </a:spcBef>
              <a:spcAft>
                <a:spcPts val="0"/>
              </a:spcAft>
              <a:buSzPts val="1400"/>
              <a:buNone/>
              <a:defRPr/>
            </a:lvl5pPr>
            <a:lvl6pPr lvl="5">
              <a:lnSpc>
                <a:spcPct val="100%"/>
              </a:lnSpc>
              <a:spcBef>
                <a:spcPts val="0"/>
              </a:spcBef>
              <a:spcAft>
                <a:spcPts val="0"/>
              </a:spcAft>
              <a:buSzPts val="1400"/>
              <a:buNone/>
              <a:defRPr/>
            </a:lvl6pPr>
            <a:lvl7pPr lvl="6">
              <a:lnSpc>
                <a:spcPct val="100%"/>
              </a:lnSpc>
              <a:spcBef>
                <a:spcPts val="0"/>
              </a:spcBef>
              <a:spcAft>
                <a:spcPts val="0"/>
              </a:spcAft>
              <a:buSzPts val="1400"/>
              <a:buNone/>
              <a:defRPr/>
            </a:lvl7pPr>
            <a:lvl8pPr lvl="7">
              <a:lnSpc>
                <a:spcPct val="100%"/>
              </a:lnSpc>
              <a:spcBef>
                <a:spcPts val="0"/>
              </a:spcBef>
              <a:spcAft>
                <a:spcPts val="0"/>
              </a:spcAft>
              <a:buSzPts val="1400"/>
              <a:buNone/>
              <a:defRPr/>
            </a:lvl8pPr>
            <a:lvl9pPr lvl="8">
              <a:lnSpc>
                <a:spcPct val="100%"/>
              </a:lnSpc>
              <a:spcBef>
                <a:spcPts val="0"/>
              </a:spcBef>
              <a:spcAft>
                <a:spcPts val="0"/>
              </a:spcAft>
              <a:buSzPts val="1400"/>
              <a:buNone/>
              <a:defRPr/>
            </a:lvl9pPr>
          </a:lstStyle>
          <a:p>
            <a:endParaRPr/>
          </a:p>
        </p:txBody>
      </p:sp>
      <p:sp>
        <p:nvSpPr>
          <p:cNvPr id="148" name="Google Shape;148;p19"/>
          <p:cNvSpPr txBox="1">
            <a:spLocks noGrp="1"/>
          </p:cNvSpPr>
          <p:nvPr>
            <p:ph type="body" idx="1"/>
          </p:nvPr>
        </p:nvSpPr>
        <p:spPr>
          <a:xfrm>
            <a:off x="451104" y="3352800"/>
            <a:ext cx="1670400" cy="231600"/>
          </a:xfrm>
          <a:prstGeom prst="rect">
            <a:avLst/>
          </a:prstGeom>
        </p:spPr>
        <p:txBody>
          <a:bodyPr spcFirstLastPara="1" wrap="square" lIns="45700" tIns="18275" rIns="45700" bIns="18275" anchor="t" anchorCtr="0">
            <a:noAutofit/>
          </a:bodyPr>
          <a:lstStyle>
            <a:lvl1pPr marL="0" lvl="0" indent="0">
              <a:lnSpc>
                <a:spcPct val="100%"/>
              </a:lnSpc>
              <a:spcBef>
                <a:spcPts val="0"/>
              </a:spcBef>
              <a:spcAft>
                <a:spcPts val="0"/>
              </a:spcAft>
              <a:buSzPts val="800"/>
              <a:buNone/>
              <a:defRPr sz="1333" b="0" i="0">
                <a:solidFill>
                  <a:schemeClr val="bg1"/>
                </a:solidFill>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49" name="Google Shape;149;p19"/>
          <p:cNvSpPr txBox="1">
            <a:spLocks noGrp="1"/>
          </p:cNvSpPr>
          <p:nvPr>
            <p:ph type="body" idx="13"/>
          </p:nvPr>
        </p:nvSpPr>
        <p:spPr>
          <a:xfrm>
            <a:off x="451104" y="3645408"/>
            <a:ext cx="2255600" cy="670400"/>
          </a:xfrm>
          <a:prstGeom prst="rect">
            <a:avLst/>
          </a:prstGeom>
        </p:spPr>
        <p:txBody>
          <a:bodyPr spcFirstLastPara="1" wrap="square" lIns="45700" tIns="18275" rIns="45700" bIns="18275" anchor="t" anchorCtr="0">
            <a:noAutofit/>
          </a:bodyPr>
          <a:lstStyle>
            <a:lvl1pPr marL="0" lvl="0" indent="0">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50" name="Google Shape;150;p19"/>
          <p:cNvSpPr txBox="1">
            <a:spLocks noGrp="1"/>
          </p:cNvSpPr>
          <p:nvPr>
            <p:ph type="title" idx="14"/>
          </p:nvPr>
        </p:nvSpPr>
        <p:spPr>
          <a:xfrm>
            <a:off x="3596640" y="2804160"/>
            <a:ext cx="1182800" cy="524400"/>
          </a:xfrm>
          <a:prstGeom prst="rect">
            <a:avLst/>
          </a:prstGeom>
        </p:spPr>
        <p:txBody>
          <a:bodyPr spcFirstLastPara="1" wrap="square" lIns="45700" tIns="18275" rIns="45700" bIns="18275" anchor="t" anchorCtr="0">
            <a:noAutofit/>
          </a:bodyPr>
          <a:lstStyle>
            <a:lvl1pPr lvl="0" rtl="0">
              <a:lnSpc>
                <a:spcPct val="100%"/>
              </a:lnSpc>
              <a:spcBef>
                <a:spcPts val="0"/>
              </a:spcBef>
              <a:spcAft>
                <a:spcPts val="0"/>
              </a:spcAft>
              <a:buSzPts val="2300"/>
              <a:buNone/>
              <a:defRPr sz="3067" b="1" i="0">
                <a:latin typeface="Helvetica" pitchFamily="2" charset="0"/>
              </a:defRPr>
            </a:lvl1pPr>
            <a:lvl2pPr lvl="1" rtl="0">
              <a:lnSpc>
                <a:spcPct val="100%"/>
              </a:lnSpc>
              <a:spcBef>
                <a:spcPts val="0"/>
              </a:spcBef>
              <a:spcAft>
                <a:spcPts val="0"/>
              </a:spcAft>
              <a:buSzPts val="1400"/>
              <a:buNone/>
              <a:defRPr/>
            </a:lvl2pPr>
            <a:lvl3pPr lvl="2" rtl="0">
              <a:lnSpc>
                <a:spcPct val="100%"/>
              </a:lnSpc>
              <a:spcBef>
                <a:spcPts val="0"/>
              </a:spcBef>
              <a:spcAft>
                <a:spcPts val="0"/>
              </a:spcAft>
              <a:buSzPts val="1400"/>
              <a:buNone/>
              <a:defRPr/>
            </a:lvl3pPr>
            <a:lvl4pPr lvl="3" rtl="0">
              <a:lnSpc>
                <a:spcPct val="100%"/>
              </a:lnSpc>
              <a:spcBef>
                <a:spcPts val="0"/>
              </a:spcBef>
              <a:spcAft>
                <a:spcPts val="0"/>
              </a:spcAft>
              <a:buSzPts val="1400"/>
              <a:buNone/>
              <a:defRPr/>
            </a:lvl4pPr>
            <a:lvl5pPr lvl="4" rtl="0">
              <a:lnSpc>
                <a:spcPct val="100%"/>
              </a:lnSpc>
              <a:spcBef>
                <a:spcPts val="0"/>
              </a:spcBef>
              <a:spcAft>
                <a:spcPts val="0"/>
              </a:spcAft>
              <a:buSzPts val="1400"/>
              <a:buNone/>
              <a:defRPr/>
            </a:lvl5pPr>
            <a:lvl6pPr lvl="5" rtl="0">
              <a:lnSpc>
                <a:spcPct val="100%"/>
              </a:lnSpc>
              <a:spcBef>
                <a:spcPts val="0"/>
              </a:spcBef>
              <a:spcAft>
                <a:spcPts val="0"/>
              </a:spcAft>
              <a:buSzPts val="1400"/>
              <a:buNone/>
              <a:defRPr/>
            </a:lvl6pPr>
            <a:lvl7pPr lvl="6" rtl="0">
              <a:lnSpc>
                <a:spcPct val="100%"/>
              </a:lnSpc>
              <a:spcBef>
                <a:spcPts val="0"/>
              </a:spcBef>
              <a:spcAft>
                <a:spcPts val="0"/>
              </a:spcAft>
              <a:buSzPts val="1400"/>
              <a:buNone/>
              <a:defRPr/>
            </a:lvl7pPr>
            <a:lvl8pPr lvl="7" rtl="0">
              <a:lnSpc>
                <a:spcPct val="100%"/>
              </a:lnSpc>
              <a:spcBef>
                <a:spcPts val="0"/>
              </a:spcBef>
              <a:spcAft>
                <a:spcPts val="0"/>
              </a:spcAft>
              <a:buSzPts val="1400"/>
              <a:buNone/>
              <a:defRPr/>
            </a:lvl8pPr>
            <a:lvl9pPr lvl="8" rtl="0">
              <a:lnSpc>
                <a:spcPct val="100%"/>
              </a:lnSpc>
              <a:spcBef>
                <a:spcPts val="0"/>
              </a:spcBef>
              <a:spcAft>
                <a:spcPts val="0"/>
              </a:spcAft>
              <a:buSzPts val="1400"/>
              <a:buNone/>
              <a:defRPr/>
            </a:lvl9pPr>
          </a:lstStyle>
          <a:p>
            <a:endParaRPr/>
          </a:p>
        </p:txBody>
      </p:sp>
      <p:sp>
        <p:nvSpPr>
          <p:cNvPr id="151" name="Google Shape;151;p19"/>
          <p:cNvSpPr txBox="1">
            <a:spLocks noGrp="1"/>
          </p:cNvSpPr>
          <p:nvPr>
            <p:ph type="title" idx="15"/>
          </p:nvPr>
        </p:nvSpPr>
        <p:spPr>
          <a:xfrm>
            <a:off x="6547104" y="2804160"/>
            <a:ext cx="1182800" cy="524400"/>
          </a:xfrm>
          <a:prstGeom prst="rect">
            <a:avLst/>
          </a:prstGeom>
        </p:spPr>
        <p:txBody>
          <a:bodyPr spcFirstLastPara="1" wrap="square" lIns="45700" tIns="18275" rIns="45700" bIns="18275" anchor="t" anchorCtr="0">
            <a:noAutofit/>
          </a:bodyPr>
          <a:lstStyle>
            <a:lvl1pPr lvl="0" rtl="0">
              <a:lnSpc>
                <a:spcPct val="100%"/>
              </a:lnSpc>
              <a:spcBef>
                <a:spcPts val="0"/>
              </a:spcBef>
              <a:spcAft>
                <a:spcPts val="0"/>
              </a:spcAft>
              <a:buSzPts val="2300"/>
              <a:buNone/>
              <a:defRPr sz="3067"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2" name="Google Shape;152;p19"/>
          <p:cNvSpPr txBox="1">
            <a:spLocks noGrp="1"/>
          </p:cNvSpPr>
          <p:nvPr>
            <p:ph type="title" idx="16"/>
          </p:nvPr>
        </p:nvSpPr>
        <p:spPr>
          <a:xfrm>
            <a:off x="9595104" y="2804160"/>
            <a:ext cx="1182800" cy="524400"/>
          </a:xfrm>
          <a:prstGeom prst="rect">
            <a:avLst/>
          </a:prstGeom>
        </p:spPr>
        <p:txBody>
          <a:bodyPr spcFirstLastPara="1" wrap="square" lIns="45700" tIns="18275" rIns="45700" bIns="18275" anchor="t" anchorCtr="0">
            <a:noAutofit/>
          </a:bodyPr>
          <a:lstStyle>
            <a:lvl1pPr lvl="0" rtl="0">
              <a:lnSpc>
                <a:spcPct val="100%"/>
              </a:lnSpc>
              <a:spcBef>
                <a:spcPts val="0"/>
              </a:spcBef>
              <a:spcAft>
                <a:spcPts val="0"/>
              </a:spcAft>
              <a:buSzPts val="2300"/>
              <a:buNone/>
              <a:defRPr sz="3067"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3" name="Google Shape;153;p19"/>
          <p:cNvSpPr txBox="1">
            <a:spLocks noGrp="1"/>
          </p:cNvSpPr>
          <p:nvPr>
            <p:ph type="body" idx="17"/>
          </p:nvPr>
        </p:nvSpPr>
        <p:spPr>
          <a:xfrm>
            <a:off x="3596637" y="3352800"/>
            <a:ext cx="1670400"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333" b="0" i="0">
                <a:solidFill>
                  <a:schemeClr val="bg1"/>
                </a:solidFill>
                <a:latin typeface="Helvetica" pitchFamily="2" charset="0"/>
              </a:defRPr>
            </a:lvl1pPr>
            <a:lvl2pPr marL="1219170" lvl="1" indent="-372524" rtl="0">
              <a:lnSpc>
                <a:spcPct val="100%"/>
              </a:lnSpc>
              <a:spcBef>
                <a:spcPts val="0"/>
              </a:spcBef>
              <a:spcAft>
                <a:spcPts val="0"/>
              </a:spcAft>
              <a:buSzPts val="800"/>
              <a:buChar char="○"/>
              <a:defRPr sz="1067"/>
            </a:lvl2pPr>
            <a:lvl3pPr marL="1828754" lvl="2" indent="-372524" rtl="0">
              <a:lnSpc>
                <a:spcPct val="100%"/>
              </a:lnSpc>
              <a:spcBef>
                <a:spcPts val="0"/>
              </a:spcBef>
              <a:spcAft>
                <a:spcPts val="0"/>
              </a:spcAft>
              <a:buSzPts val="800"/>
              <a:buChar char="■"/>
              <a:defRPr sz="1067"/>
            </a:lvl3pPr>
            <a:lvl4pPr marL="2438339" lvl="3" indent="-372524" rtl="0">
              <a:lnSpc>
                <a:spcPct val="100%"/>
              </a:lnSpc>
              <a:spcBef>
                <a:spcPts val="0"/>
              </a:spcBef>
              <a:spcAft>
                <a:spcPts val="0"/>
              </a:spcAft>
              <a:buSzPts val="800"/>
              <a:buChar char="●"/>
              <a:defRPr sz="1067"/>
            </a:lvl4pPr>
            <a:lvl5pPr marL="3047924" lvl="4" indent="-372524" rtl="0">
              <a:lnSpc>
                <a:spcPct val="100%"/>
              </a:lnSpc>
              <a:spcBef>
                <a:spcPts val="0"/>
              </a:spcBef>
              <a:spcAft>
                <a:spcPts val="0"/>
              </a:spcAft>
              <a:buSzPts val="800"/>
              <a:buChar char="○"/>
              <a:defRPr sz="1067"/>
            </a:lvl5pPr>
            <a:lvl6pPr marL="3657509" lvl="5" indent="-372524" rtl="0">
              <a:lnSpc>
                <a:spcPct val="100%"/>
              </a:lnSpc>
              <a:spcBef>
                <a:spcPts val="0"/>
              </a:spcBef>
              <a:spcAft>
                <a:spcPts val="0"/>
              </a:spcAft>
              <a:buSzPts val="800"/>
              <a:buChar char="■"/>
              <a:defRPr sz="1067"/>
            </a:lvl6pPr>
            <a:lvl7pPr marL="4267093" lvl="6" indent="-372524" rtl="0">
              <a:lnSpc>
                <a:spcPct val="100%"/>
              </a:lnSpc>
              <a:spcBef>
                <a:spcPts val="0"/>
              </a:spcBef>
              <a:spcAft>
                <a:spcPts val="0"/>
              </a:spcAft>
              <a:buSzPts val="800"/>
              <a:buChar char="●"/>
              <a:defRPr sz="1067"/>
            </a:lvl7pPr>
            <a:lvl8pPr marL="4876678" lvl="7" indent="-372524" rtl="0">
              <a:lnSpc>
                <a:spcPct val="100%"/>
              </a:lnSpc>
              <a:spcBef>
                <a:spcPts val="0"/>
              </a:spcBef>
              <a:spcAft>
                <a:spcPts val="0"/>
              </a:spcAft>
              <a:buSzPts val="800"/>
              <a:buChar char="○"/>
              <a:defRPr sz="1067"/>
            </a:lvl8pPr>
            <a:lvl9pPr marL="5486263" lvl="8" indent="-372524" rtl="0">
              <a:lnSpc>
                <a:spcPct val="100%"/>
              </a:lnSpc>
              <a:spcBef>
                <a:spcPts val="0"/>
              </a:spcBef>
              <a:spcAft>
                <a:spcPts val="0"/>
              </a:spcAft>
              <a:buSzPts val="800"/>
              <a:buChar char="■"/>
              <a:defRPr sz="1067"/>
            </a:lvl9pPr>
          </a:lstStyle>
          <a:p>
            <a:endParaRPr/>
          </a:p>
        </p:txBody>
      </p:sp>
      <p:sp>
        <p:nvSpPr>
          <p:cNvPr id="154" name="Google Shape;154;p19"/>
          <p:cNvSpPr txBox="1">
            <a:spLocks noGrp="1"/>
          </p:cNvSpPr>
          <p:nvPr>
            <p:ph type="body" idx="18"/>
          </p:nvPr>
        </p:nvSpPr>
        <p:spPr>
          <a:xfrm>
            <a:off x="3596637" y="3657600"/>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5" name="Google Shape;155;p19"/>
          <p:cNvSpPr txBox="1">
            <a:spLocks noGrp="1"/>
          </p:cNvSpPr>
          <p:nvPr>
            <p:ph type="body" idx="19"/>
          </p:nvPr>
        </p:nvSpPr>
        <p:spPr>
          <a:xfrm>
            <a:off x="6547104" y="3352800"/>
            <a:ext cx="1670400"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6" name="Google Shape;156;p19"/>
          <p:cNvSpPr txBox="1">
            <a:spLocks noGrp="1"/>
          </p:cNvSpPr>
          <p:nvPr>
            <p:ph type="body" idx="20"/>
          </p:nvPr>
        </p:nvSpPr>
        <p:spPr>
          <a:xfrm>
            <a:off x="6547104" y="3645408"/>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7" name="Google Shape;157;p19"/>
          <p:cNvSpPr txBox="1">
            <a:spLocks noGrp="1"/>
          </p:cNvSpPr>
          <p:nvPr>
            <p:ph type="body" idx="21"/>
          </p:nvPr>
        </p:nvSpPr>
        <p:spPr>
          <a:xfrm>
            <a:off x="9595104" y="3352800"/>
            <a:ext cx="1670400" cy="231600"/>
          </a:xfrm>
          <a:prstGeom prst="rect">
            <a:avLst/>
          </a:prstGeom>
        </p:spPr>
        <p:txBody>
          <a:bodyPr spcFirstLastPara="1" wrap="square" lIns="45700" tIns="18275" rIns="45700" bIns="18275" anchor="t" anchorCtr="0">
            <a:noAutofit/>
          </a:bodyPr>
          <a:lstStyle>
            <a:lvl1pPr marL="0" lvl="0" indent="0" rtl="0">
              <a:lnSpc>
                <a:spcPct val="100%"/>
              </a:lnSpc>
              <a:spcBef>
                <a:spcPts val="0"/>
              </a:spcBef>
              <a:spcAft>
                <a:spcPts val="0"/>
              </a:spcAft>
              <a:buSzPts val="800"/>
              <a:buNone/>
              <a:defRPr sz="1333" b="0" i="0">
                <a:solidFill>
                  <a:schemeClr val="bg1"/>
                </a:solidFill>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58" name="Google Shape;158;p19"/>
          <p:cNvSpPr txBox="1">
            <a:spLocks noGrp="1"/>
          </p:cNvSpPr>
          <p:nvPr>
            <p:ph type="body" idx="22"/>
          </p:nvPr>
        </p:nvSpPr>
        <p:spPr>
          <a:xfrm>
            <a:off x="9595104" y="3645408"/>
            <a:ext cx="2255600" cy="670400"/>
          </a:xfrm>
          <a:prstGeom prst="rect">
            <a:avLst/>
          </a:prstGeom>
        </p:spPr>
        <p:txBody>
          <a:bodyPr spcFirstLastPara="1" wrap="square" lIns="45700" tIns="18275" rIns="45700" bIns="18275" anchor="t" anchorCtr="0">
            <a:noAutofit/>
          </a:bodyPr>
          <a:lstStyle>
            <a:lvl1pPr marL="0" lvl="0" indent="0"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grpSp>
        <p:nvGrpSpPr>
          <p:cNvPr id="39" name="Google Shape;115;p18">
            <a:extLst>
              <a:ext uri="{FF2B5EF4-FFF2-40B4-BE49-F238E27FC236}">
                <a16:creationId xmlns:a16="http://schemas.microsoft.com/office/drawing/2014/main" id="{2CABBAFB-D7E4-4946-8936-326967B61E08}"/>
              </a:ext>
            </a:extLst>
          </p:cNvPr>
          <p:cNvGrpSpPr/>
          <p:nvPr userDrawn="1"/>
        </p:nvGrpSpPr>
        <p:grpSpPr>
          <a:xfrm>
            <a:off x="966936" y="1845015"/>
            <a:ext cx="960595" cy="958631"/>
            <a:chOff x="8210789" y="6930887"/>
            <a:chExt cx="1081200" cy="1080600"/>
          </a:xfrm>
        </p:grpSpPr>
        <p:sp>
          <p:nvSpPr>
            <p:cNvPr id="40" name="Google Shape;116;p18">
              <a:extLst>
                <a:ext uri="{FF2B5EF4-FFF2-40B4-BE49-F238E27FC236}">
                  <a16:creationId xmlns:a16="http://schemas.microsoft.com/office/drawing/2014/main" id="{927C82E0-53EB-9E40-B93B-79D8C7C49530}"/>
                </a:ext>
              </a:extLst>
            </p:cNvPr>
            <p:cNvSpPr/>
            <p:nvPr/>
          </p:nvSpPr>
          <p:spPr>
            <a:xfrm>
              <a:off x="8210789" y="6930887"/>
              <a:ext cx="1081200" cy="1080600"/>
            </a:xfrm>
            <a:prstGeom prst="ellipse">
              <a:avLst/>
            </a:prstGeom>
            <a:solidFill>
              <a:srgbClr val="1F9CF0">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41" name="Google Shape;117;p18">
              <a:extLst>
                <a:ext uri="{FF2B5EF4-FFF2-40B4-BE49-F238E27FC236}">
                  <a16:creationId xmlns:a16="http://schemas.microsoft.com/office/drawing/2014/main" id="{33518440-89C6-C546-AC7B-32EBE9911FC2}"/>
                </a:ext>
              </a:extLst>
            </p:cNvPr>
            <p:cNvSpPr/>
            <p:nvPr/>
          </p:nvSpPr>
          <p:spPr>
            <a:xfrm>
              <a:off x="8393115" y="7113123"/>
              <a:ext cx="716700" cy="7164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sp>
        <p:nvSpPr>
          <p:cNvPr id="42" name="Google Shape;122;p18">
            <a:extLst>
              <a:ext uri="{FF2B5EF4-FFF2-40B4-BE49-F238E27FC236}">
                <a16:creationId xmlns:a16="http://schemas.microsoft.com/office/drawing/2014/main" id="{770EE0F9-203B-9148-A3BA-831953FEF71D}"/>
              </a:ext>
            </a:extLst>
          </p:cNvPr>
          <p:cNvSpPr>
            <a:spLocks noGrp="1"/>
          </p:cNvSpPr>
          <p:nvPr>
            <p:ph type="pic" idx="23"/>
          </p:nvPr>
        </p:nvSpPr>
        <p:spPr>
          <a:xfrm>
            <a:off x="1208667" y="2085763"/>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43" name="Google Shape;122;p18">
            <a:extLst>
              <a:ext uri="{FF2B5EF4-FFF2-40B4-BE49-F238E27FC236}">
                <a16:creationId xmlns:a16="http://schemas.microsoft.com/office/drawing/2014/main" id="{52D48A92-2A8E-B74F-BE4F-4C31A91841AA}"/>
              </a:ext>
            </a:extLst>
          </p:cNvPr>
          <p:cNvSpPr>
            <a:spLocks noGrp="1"/>
          </p:cNvSpPr>
          <p:nvPr>
            <p:ph type="pic" idx="24"/>
          </p:nvPr>
        </p:nvSpPr>
        <p:spPr>
          <a:xfrm>
            <a:off x="4332618"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49" name="Google Shape;122;p18">
            <a:extLst>
              <a:ext uri="{FF2B5EF4-FFF2-40B4-BE49-F238E27FC236}">
                <a16:creationId xmlns:a16="http://schemas.microsoft.com/office/drawing/2014/main" id="{8125D358-82E1-5146-9868-59151E4787F5}"/>
              </a:ext>
            </a:extLst>
          </p:cNvPr>
          <p:cNvSpPr>
            <a:spLocks noGrp="1"/>
          </p:cNvSpPr>
          <p:nvPr>
            <p:ph type="pic" idx="25"/>
          </p:nvPr>
        </p:nvSpPr>
        <p:spPr>
          <a:xfrm>
            <a:off x="7385101"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50" name="Google Shape;122;p18">
            <a:extLst>
              <a:ext uri="{FF2B5EF4-FFF2-40B4-BE49-F238E27FC236}">
                <a16:creationId xmlns:a16="http://schemas.microsoft.com/office/drawing/2014/main" id="{D612543C-1131-2740-B754-942B3C674732}"/>
              </a:ext>
            </a:extLst>
          </p:cNvPr>
          <p:cNvSpPr>
            <a:spLocks noGrp="1"/>
          </p:cNvSpPr>
          <p:nvPr>
            <p:ph type="pic" idx="26"/>
          </p:nvPr>
        </p:nvSpPr>
        <p:spPr>
          <a:xfrm>
            <a:off x="10435714" y="2084089"/>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51" name="Google Shape;129;p19">
            <a:extLst>
              <a:ext uri="{FF2B5EF4-FFF2-40B4-BE49-F238E27FC236}">
                <a16:creationId xmlns:a16="http://schemas.microsoft.com/office/drawing/2014/main" id="{D02644DB-3AB0-6A40-906C-1B97F6BB74DF}"/>
              </a:ext>
            </a:extLst>
          </p:cNvPr>
          <p:cNvSpPr>
            <a:spLocks noGrp="1"/>
          </p:cNvSpPr>
          <p:nvPr>
            <p:ph type="pic" idx="27"/>
          </p:nvPr>
        </p:nvSpPr>
        <p:spPr>
          <a:xfrm>
            <a:off x="6090911" y="0"/>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2" name="Google Shape;129;p19">
            <a:extLst>
              <a:ext uri="{FF2B5EF4-FFF2-40B4-BE49-F238E27FC236}">
                <a16:creationId xmlns:a16="http://schemas.microsoft.com/office/drawing/2014/main" id="{183614BC-81FB-DD41-94B5-38C9366C2FD7}"/>
              </a:ext>
            </a:extLst>
          </p:cNvPr>
          <p:cNvSpPr>
            <a:spLocks noGrp="1"/>
          </p:cNvSpPr>
          <p:nvPr>
            <p:ph type="pic" idx="28"/>
          </p:nvPr>
        </p:nvSpPr>
        <p:spPr>
          <a:xfrm>
            <a:off x="3043533" y="4559808"/>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
        <p:nvSpPr>
          <p:cNvPr id="53" name="Google Shape;129;p19">
            <a:extLst>
              <a:ext uri="{FF2B5EF4-FFF2-40B4-BE49-F238E27FC236}">
                <a16:creationId xmlns:a16="http://schemas.microsoft.com/office/drawing/2014/main" id="{DE9CF3D8-208C-EF41-A2C5-9CB01676BFCD}"/>
              </a:ext>
            </a:extLst>
          </p:cNvPr>
          <p:cNvSpPr>
            <a:spLocks noGrp="1"/>
          </p:cNvSpPr>
          <p:nvPr>
            <p:ph type="pic" idx="29"/>
          </p:nvPr>
        </p:nvSpPr>
        <p:spPr>
          <a:xfrm>
            <a:off x="9147781" y="4559808"/>
            <a:ext cx="3043600" cy="2316400"/>
          </a:xfrm>
          <a:prstGeom prst="rect">
            <a:avLst/>
          </a:prstGeom>
          <a:noFill/>
          <a:ln>
            <a:noFill/>
          </a:ln>
        </p:spPr>
        <p:txBody>
          <a:bodyPr anchor="ctr"/>
          <a:lstStyle>
            <a:lvl1pPr marL="0" indent="0" algn="ctr">
              <a:buNone/>
              <a:defRPr b="0" i="0">
                <a:latin typeface="Helvetica" pitchFamily="2" charset="0"/>
              </a:defRPr>
            </a:lvl1pPr>
          </a:lstStyle>
          <a:p>
            <a:endParaRPr lang="en-US"/>
          </a:p>
        </p:txBody>
      </p:sp>
    </p:spTree>
    <p:extLst>
      <p:ext uri="{BB962C8B-B14F-4D97-AF65-F5344CB8AC3E}">
        <p14:creationId xmlns:p14="http://schemas.microsoft.com/office/powerpoint/2010/main" val="3237354538"/>
      </p:ext>
    </p:extLst>
  </p:cSld>
  <p:clrMapOvr>
    <a:masterClrMapping/>
  </p:clrMapOvr>
</p:sldLayout>
</file>

<file path=ppt/slideLayouts/slideLayout7.xml><?xml version="1.0" encoding="utf-8"?>
<p:sldLayout xmlns:a="http://purl.oclc.org/ooxml/drawingml/main" xmlns:r="http://purl.oclc.org/ooxml/officeDocument/relationships" xmlns:p="http://purl.oclc.org/ooxml/presentationml/main" showMasterSp="0" matchingName="Three Features" userDrawn="1">
  <p:cSld name="Three Features">
    <p:spTree>
      <p:nvGrpSpPr>
        <p:cNvPr id="1" name="Shape 159"/>
        <p:cNvGrpSpPr/>
        <p:nvPr/>
      </p:nvGrpSpPr>
      <p:grpSpPr>
        <a:xfrm>
          <a:off x="0" y="0"/>
          <a:ext cx="0" cy="0"/>
          <a:chOff x="0" y="0"/>
          <a:chExt cx="0" cy="0"/>
        </a:xfrm>
      </p:grpSpPr>
      <p:pic>
        <p:nvPicPr>
          <p:cNvPr id="160" name="Google Shape;160;p20"/>
          <p:cNvPicPr preferRelativeResize="0"/>
          <p:nvPr/>
        </p:nvPicPr>
        <p:blipFill rotWithShape="1">
          <a:blip r:embed="rId2">
            <a:alphaModFix amt="30%"/>
          </a:blip>
          <a:srcRect/>
          <a:stretch/>
        </p:blipFill>
        <p:spPr>
          <a:xfrm>
            <a:off x="7365166" y="-1396267"/>
            <a:ext cx="5016492" cy="5016492"/>
          </a:xfrm>
          <a:prstGeom prst="rect">
            <a:avLst/>
          </a:prstGeom>
          <a:noFill/>
          <a:ln>
            <a:noFill/>
          </a:ln>
        </p:spPr>
      </p:pic>
      <p:sp>
        <p:nvSpPr>
          <p:cNvPr id="161" name="Google Shape;161;p20"/>
          <p:cNvSpPr/>
          <p:nvPr/>
        </p:nvSpPr>
        <p:spPr>
          <a:xfrm>
            <a:off x="0" y="4037372"/>
            <a:ext cx="4064000" cy="2820800"/>
          </a:xfrm>
          <a:prstGeom prst="rect">
            <a:avLst/>
          </a:prstGeom>
          <a:gradFill>
            <a:gsLst>
              <a:gs pos="0%">
                <a:srgbClr val="1F9CF0"/>
              </a:gs>
              <a:gs pos="2%">
                <a:srgbClr val="1F9CF0"/>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2" name="Google Shape;162;p20"/>
          <p:cNvSpPr/>
          <p:nvPr/>
        </p:nvSpPr>
        <p:spPr>
          <a:xfrm>
            <a:off x="4064003" y="4037372"/>
            <a:ext cx="4064000" cy="2820800"/>
          </a:xfrm>
          <a:prstGeom prst="rect">
            <a:avLst/>
          </a:prstGeom>
          <a:gradFill>
            <a:gsLst>
              <a:gs pos="0%">
                <a:srgbClr val="9477E2">
                  <a:alpha val="20%"/>
                </a:srgbClr>
              </a:gs>
              <a:gs pos="2%">
                <a:srgbClr val="9477E2">
                  <a:alpha val="20%"/>
                </a:srgbClr>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3" name="Google Shape;163;p20"/>
          <p:cNvSpPr/>
          <p:nvPr/>
        </p:nvSpPr>
        <p:spPr>
          <a:xfrm>
            <a:off x="8128005" y="4037372"/>
            <a:ext cx="4064000" cy="2820800"/>
          </a:xfrm>
          <a:prstGeom prst="rect">
            <a:avLst/>
          </a:prstGeom>
          <a:gradFill>
            <a:gsLst>
              <a:gs pos="0%">
                <a:srgbClr val="352559"/>
              </a:gs>
              <a:gs pos="2%">
                <a:srgbClr val="352559"/>
              </a:gs>
              <a:gs pos="100%">
                <a:srgbClr val="9477E2">
                  <a:alpha val="0%"/>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nvGrpSpPr>
          <p:cNvPr id="164" name="Google Shape;164;p20"/>
          <p:cNvGrpSpPr/>
          <p:nvPr/>
        </p:nvGrpSpPr>
        <p:grpSpPr>
          <a:xfrm>
            <a:off x="1368702" y="3411672"/>
            <a:ext cx="1254273" cy="1251552"/>
            <a:chOff x="6104965" y="2265289"/>
            <a:chExt cx="1855800" cy="1855800"/>
          </a:xfrm>
        </p:grpSpPr>
        <p:sp>
          <p:nvSpPr>
            <p:cNvPr id="165" name="Google Shape;165;p20"/>
            <p:cNvSpPr/>
            <p:nvPr/>
          </p:nvSpPr>
          <p:spPr>
            <a:xfrm>
              <a:off x="6104965" y="2265289"/>
              <a:ext cx="1855800" cy="1855800"/>
            </a:xfrm>
            <a:prstGeom prst="ellipse">
              <a:avLst/>
            </a:prstGeom>
            <a:solidFill>
              <a:srgbClr val="1F9CF0">
                <a:alpha val="30.979%"/>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6" name="Google Shape;166;p20"/>
            <p:cNvSpPr/>
            <p:nvPr/>
          </p:nvSpPr>
          <p:spPr>
            <a:xfrm>
              <a:off x="6326459" y="2482124"/>
              <a:ext cx="1422000" cy="1422000"/>
            </a:xfrm>
            <a:prstGeom prst="ellipse">
              <a:avLst/>
            </a:prstGeom>
            <a:solidFill>
              <a:srgbClr val="1F9CF0">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67" name="Google Shape;167;p20"/>
            <p:cNvSpPr/>
            <p:nvPr/>
          </p:nvSpPr>
          <p:spPr>
            <a:xfrm>
              <a:off x="6566834" y="2724359"/>
              <a:ext cx="942600" cy="942600"/>
            </a:xfrm>
            <a:prstGeom prst="ellipse">
              <a:avLst/>
            </a:prstGeom>
            <a:solidFill>
              <a:srgbClr val="1F9CF0"/>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pic>
        <p:nvPicPr>
          <p:cNvPr id="168" name="Google Shape;168;p20"/>
          <p:cNvPicPr preferRelativeResize="0"/>
          <p:nvPr/>
        </p:nvPicPr>
        <p:blipFill rotWithShape="1">
          <a:blip r:embed="rId3">
            <a:alphaModFix/>
          </a:blip>
          <a:srcRect/>
          <a:stretch/>
        </p:blipFill>
        <p:spPr>
          <a:xfrm>
            <a:off x="7400475" y="1"/>
            <a:ext cx="4783333" cy="4037372"/>
          </a:xfrm>
          <a:prstGeom prst="rect">
            <a:avLst/>
          </a:prstGeom>
          <a:noFill/>
          <a:ln>
            <a:noFill/>
          </a:ln>
        </p:spPr>
      </p:pic>
      <p:grpSp>
        <p:nvGrpSpPr>
          <p:cNvPr id="169" name="Google Shape;169;p20"/>
          <p:cNvGrpSpPr/>
          <p:nvPr/>
        </p:nvGrpSpPr>
        <p:grpSpPr>
          <a:xfrm>
            <a:off x="5458987" y="3409155"/>
            <a:ext cx="1253531" cy="1251552"/>
            <a:chOff x="6104965" y="2265289"/>
            <a:chExt cx="1855800" cy="1855800"/>
          </a:xfrm>
        </p:grpSpPr>
        <p:sp>
          <p:nvSpPr>
            <p:cNvPr id="170" name="Google Shape;170;p20"/>
            <p:cNvSpPr/>
            <p:nvPr/>
          </p:nvSpPr>
          <p:spPr>
            <a:xfrm>
              <a:off x="6104965" y="2265289"/>
              <a:ext cx="1855800" cy="1855800"/>
            </a:xfrm>
            <a:prstGeom prst="ellipse">
              <a:avLst/>
            </a:prstGeom>
            <a:solidFill>
              <a:schemeClr val="accent2">
                <a:alpha val="30.979%"/>
              </a:scheme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71" name="Google Shape;171;p20"/>
            <p:cNvSpPr/>
            <p:nvPr/>
          </p:nvSpPr>
          <p:spPr>
            <a:xfrm>
              <a:off x="6326458" y="2482124"/>
              <a:ext cx="1422000" cy="1422000"/>
            </a:xfrm>
            <a:prstGeom prst="ellipse">
              <a:avLst/>
            </a:prstGeom>
            <a:solidFill>
              <a:schemeClr val="accent2">
                <a:alpha val="56.86%"/>
              </a:scheme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72" name="Google Shape;172;p20"/>
            <p:cNvSpPr/>
            <p:nvPr/>
          </p:nvSpPr>
          <p:spPr>
            <a:xfrm>
              <a:off x="6566834" y="2724359"/>
              <a:ext cx="942600" cy="942600"/>
            </a:xfrm>
            <a:prstGeom prst="ellipse">
              <a:avLst/>
            </a:prstGeom>
            <a:solidFill>
              <a:schemeClr val="accent2"/>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grpSp>
        <p:nvGrpSpPr>
          <p:cNvPr id="173" name="Google Shape;173;p20"/>
          <p:cNvGrpSpPr/>
          <p:nvPr/>
        </p:nvGrpSpPr>
        <p:grpSpPr>
          <a:xfrm>
            <a:off x="9532588" y="3412799"/>
            <a:ext cx="1253531" cy="1251552"/>
            <a:chOff x="6104965" y="2265289"/>
            <a:chExt cx="1855800" cy="1855800"/>
          </a:xfrm>
        </p:grpSpPr>
        <p:sp>
          <p:nvSpPr>
            <p:cNvPr id="174" name="Google Shape;174;p20"/>
            <p:cNvSpPr/>
            <p:nvPr/>
          </p:nvSpPr>
          <p:spPr>
            <a:xfrm>
              <a:off x="6104965" y="2265289"/>
              <a:ext cx="1855800" cy="1855800"/>
            </a:xfrm>
            <a:prstGeom prst="ellipse">
              <a:avLst/>
            </a:prstGeom>
            <a:solidFill>
              <a:srgbClr val="8661C5">
                <a:alpha val="30.979%"/>
              </a:srgbClr>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75" name="Google Shape;175;p20"/>
            <p:cNvSpPr/>
            <p:nvPr/>
          </p:nvSpPr>
          <p:spPr>
            <a:xfrm>
              <a:off x="6326458" y="2482124"/>
              <a:ext cx="1422000" cy="1422000"/>
            </a:xfrm>
            <a:prstGeom prst="ellipse">
              <a:avLst/>
            </a:prstGeom>
            <a:solidFill>
              <a:srgbClr val="8661C5">
                <a:alpha val="56.86%"/>
              </a:srgbClr>
            </a:solidFill>
            <a:ln>
              <a:noFill/>
            </a:ln>
            <a:effectLst>
              <a:outerShdw blurRad="889000" dist="50800" dir="5400000" sx="89%" sy="89%" algn="ctr" rotWithShape="0">
                <a:srgbClr val="000000">
                  <a:alpha val="48.63%"/>
                </a:srgbClr>
              </a:outerShdw>
            </a:effectLst>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sp>
          <p:nvSpPr>
            <p:cNvPr id="176" name="Google Shape;176;p20"/>
            <p:cNvSpPr/>
            <p:nvPr/>
          </p:nvSpPr>
          <p:spPr>
            <a:xfrm>
              <a:off x="6566834" y="2724359"/>
              <a:ext cx="942600" cy="942600"/>
            </a:xfrm>
            <a:prstGeom prst="ellipse">
              <a:avLst/>
            </a:prstGeom>
            <a:solidFill>
              <a:srgbClr val="8661C5"/>
            </a:solidFill>
            <a:ln>
              <a:noFill/>
            </a:ln>
          </p:spPr>
          <p:txBody>
            <a:bodyPr spcFirstLastPara="1" wrap="square" lIns="42900" tIns="21450" rIns="42900" bIns="2145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grpSp>
      <p:cxnSp>
        <p:nvCxnSpPr>
          <p:cNvPr id="177" name="Google Shape;177;p20"/>
          <p:cNvCxnSpPr/>
          <p:nvPr/>
        </p:nvCxnSpPr>
        <p:spPr>
          <a:xfrm>
            <a:off x="1115295" y="983141"/>
            <a:ext cx="2760400" cy="0"/>
          </a:xfrm>
          <a:prstGeom prst="straightConnector1">
            <a:avLst/>
          </a:prstGeom>
          <a:noFill/>
          <a:ln w="12700" cap="flat" cmpd="sng">
            <a:solidFill>
              <a:srgbClr val="627597"/>
            </a:solidFill>
            <a:prstDash val="solid"/>
            <a:miter lim="800%"/>
            <a:headEnd type="none" w="sm" len="sm"/>
            <a:tailEnd type="none" w="sm" len="sm"/>
          </a:ln>
        </p:spPr>
      </p:cxnSp>
      <p:sp>
        <p:nvSpPr>
          <p:cNvPr id="178" name="Google Shape;178;p20"/>
          <p:cNvSpPr/>
          <p:nvPr/>
        </p:nvSpPr>
        <p:spPr>
          <a:xfrm rot="10800000">
            <a:off x="543900" y="367"/>
            <a:ext cx="97600" cy="2990800"/>
          </a:xfrm>
          <a:prstGeom prst="rect">
            <a:avLst/>
          </a:prstGeom>
          <a:gradFill>
            <a:gsLst>
              <a:gs pos="0%">
                <a:srgbClr val="D59DFF"/>
              </a:gs>
              <a:gs pos="100%">
                <a:srgbClr val="28AFEA"/>
              </a:gs>
            </a:gsLst>
            <a:lin ang="5400012" scaled="0"/>
          </a:gra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sp>
        <p:nvSpPr>
          <p:cNvPr id="179" name="Google Shape;179;p20"/>
          <p:cNvSpPr txBox="1">
            <a:spLocks noGrp="1"/>
          </p:cNvSpPr>
          <p:nvPr>
            <p:ph type="subTitle" idx="1"/>
          </p:nvPr>
        </p:nvSpPr>
        <p:spPr>
          <a:xfrm>
            <a:off x="1072896" y="731520"/>
            <a:ext cx="4035600" cy="207200"/>
          </a:xfrm>
          <a:prstGeom prst="rect">
            <a:avLst/>
          </a:prstGeom>
        </p:spPr>
        <p:txBody>
          <a:bodyPr spcFirstLastPara="1" wrap="square" lIns="45700" tIns="18275" rIns="45700" bIns="18275" anchor="t" anchorCtr="0">
            <a:noAutofit/>
          </a:bodyPr>
          <a:lstStyle>
            <a:lvl1pPr marL="0" lvl="0">
              <a:spcBef>
                <a:spcPts val="0"/>
              </a:spcBef>
              <a:spcAft>
                <a:spcPts val="0"/>
              </a:spcAft>
              <a:buSzPts val="800"/>
              <a:buNone/>
              <a:defRPr sz="1067" b="0" i="0">
                <a:latin typeface="Helvetica" pitchFamily="2" charset="0"/>
              </a:defRPr>
            </a:lvl1pPr>
            <a:lvl2pPr lvl="1">
              <a:spcBef>
                <a:spcPts val="0"/>
              </a:spcBef>
              <a:spcAft>
                <a:spcPts val="0"/>
              </a:spcAft>
              <a:buSzPts val="1000"/>
              <a:buNone/>
              <a:defRPr/>
            </a:lvl2pPr>
            <a:lvl3pPr lvl="2">
              <a:spcBef>
                <a:spcPts val="0"/>
              </a:spcBef>
              <a:spcAft>
                <a:spcPts val="0"/>
              </a:spcAft>
              <a:buSzPts val="1000"/>
              <a:buNone/>
              <a:defRPr/>
            </a:lvl3pPr>
            <a:lvl4pPr lvl="3">
              <a:spcBef>
                <a:spcPts val="0"/>
              </a:spcBef>
              <a:spcAft>
                <a:spcPts val="0"/>
              </a:spcAft>
              <a:buSzPts val="1000"/>
              <a:buNone/>
              <a:defRPr/>
            </a:lvl4pPr>
            <a:lvl5pPr lvl="4">
              <a:spcBef>
                <a:spcPts val="0"/>
              </a:spcBef>
              <a:spcAft>
                <a:spcPts val="0"/>
              </a:spcAft>
              <a:buSzPts val="1000"/>
              <a:buNone/>
              <a:defRPr/>
            </a:lvl5pPr>
            <a:lvl6pPr lvl="5">
              <a:spcBef>
                <a:spcPts val="0"/>
              </a:spcBef>
              <a:spcAft>
                <a:spcPts val="0"/>
              </a:spcAft>
              <a:buSzPts val="1000"/>
              <a:buNone/>
              <a:defRPr/>
            </a:lvl6pPr>
            <a:lvl7pPr lvl="6">
              <a:spcBef>
                <a:spcPts val="0"/>
              </a:spcBef>
              <a:spcAft>
                <a:spcPts val="0"/>
              </a:spcAft>
              <a:buSzPts val="1000"/>
              <a:buNone/>
              <a:defRPr/>
            </a:lvl7pPr>
            <a:lvl8pPr lvl="7">
              <a:spcBef>
                <a:spcPts val="0"/>
              </a:spcBef>
              <a:spcAft>
                <a:spcPts val="0"/>
              </a:spcAft>
              <a:buSzPts val="1000"/>
              <a:buNone/>
              <a:defRPr/>
            </a:lvl8pPr>
            <a:lvl9pPr lvl="8">
              <a:spcBef>
                <a:spcPts val="0"/>
              </a:spcBef>
              <a:spcAft>
                <a:spcPts val="0"/>
              </a:spcAft>
              <a:buSzPts val="1000"/>
              <a:buNone/>
              <a:defRPr/>
            </a:lvl9pPr>
          </a:lstStyle>
          <a:p>
            <a:endParaRPr lang="en-US"/>
          </a:p>
        </p:txBody>
      </p:sp>
      <p:sp>
        <p:nvSpPr>
          <p:cNvPr id="184" name="Google Shape;184;p20"/>
          <p:cNvSpPr txBox="1">
            <a:spLocks noGrp="1"/>
          </p:cNvSpPr>
          <p:nvPr>
            <p:ph type="body" idx="6"/>
          </p:nvPr>
        </p:nvSpPr>
        <p:spPr>
          <a:xfrm>
            <a:off x="670560" y="5218176"/>
            <a:ext cx="2731200" cy="1085200"/>
          </a:xfrm>
          <a:prstGeom prst="rect">
            <a:avLst/>
          </a:prstGeom>
        </p:spPr>
        <p:txBody>
          <a:bodyPr spcFirstLastPara="1" wrap="square" lIns="45700" tIns="18275" rIns="45700" bIns="18275" anchor="t" anchorCtr="0">
            <a:noAutofit/>
          </a:bodyPr>
          <a:lstStyle>
            <a:lvl1pPr marL="0" lvl="0" indent="0" algn="ctr">
              <a:spcBef>
                <a:spcPts val="0"/>
              </a:spcBef>
              <a:spcAft>
                <a:spcPts val="0"/>
              </a:spcAft>
              <a:buSzPts val="800"/>
              <a:buNone/>
              <a:defRPr sz="1067" b="0" i="0">
                <a:latin typeface="Helvetica" pitchFamily="2" charset="0"/>
              </a:defRPr>
            </a:lvl1pPr>
            <a:lvl2pPr marL="1219170" lvl="1" indent="-372524">
              <a:spcBef>
                <a:spcPts val="0"/>
              </a:spcBef>
              <a:spcAft>
                <a:spcPts val="0"/>
              </a:spcAft>
              <a:buSzPts val="800"/>
              <a:buChar char="○"/>
              <a:defRPr sz="1067"/>
            </a:lvl2pPr>
            <a:lvl3pPr marL="1828754" lvl="2" indent="-372524">
              <a:spcBef>
                <a:spcPts val="0"/>
              </a:spcBef>
              <a:spcAft>
                <a:spcPts val="0"/>
              </a:spcAft>
              <a:buSzPts val="800"/>
              <a:buChar char="■"/>
              <a:defRPr sz="1067"/>
            </a:lvl3pPr>
            <a:lvl4pPr marL="2438339" lvl="3" indent="-372524">
              <a:spcBef>
                <a:spcPts val="0"/>
              </a:spcBef>
              <a:spcAft>
                <a:spcPts val="0"/>
              </a:spcAft>
              <a:buSzPts val="800"/>
              <a:buChar char="●"/>
              <a:defRPr sz="1067"/>
            </a:lvl4pPr>
            <a:lvl5pPr marL="3047924" lvl="4" indent="-372524">
              <a:spcBef>
                <a:spcPts val="0"/>
              </a:spcBef>
              <a:spcAft>
                <a:spcPts val="0"/>
              </a:spcAft>
              <a:buSzPts val="800"/>
              <a:buChar char="○"/>
              <a:defRPr sz="1067"/>
            </a:lvl5pPr>
            <a:lvl6pPr marL="3657509" lvl="5" indent="-372524">
              <a:spcBef>
                <a:spcPts val="0"/>
              </a:spcBef>
              <a:spcAft>
                <a:spcPts val="0"/>
              </a:spcAft>
              <a:buSzPts val="800"/>
              <a:buChar char="■"/>
              <a:defRPr sz="1067"/>
            </a:lvl6pPr>
            <a:lvl7pPr marL="4267093" lvl="6" indent="-372524">
              <a:spcBef>
                <a:spcPts val="0"/>
              </a:spcBef>
              <a:spcAft>
                <a:spcPts val="0"/>
              </a:spcAft>
              <a:buSzPts val="800"/>
              <a:buChar char="●"/>
              <a:defRPr sz="1067"/>
            </a:lvl7pPr>
            <a:lvl8pPr marL="4876678" lvl="7" indent="-372524">
              <a:spcBef>
                <a:spcPts val="0"/>
              </a:spcBef>
              <a:spcAft>
                <a:spcPts val="0"/>
              </a:spcAft>
              <a:buSzPts val="800"/>
              <a:buChar char="○"/>
              <a:defRPr sz="1067"/>
            </a:lvl8pPr>
            <a:lvl9pPr marL="5486263" lvl="8" indent="-372524">
              <a:spcBef>
                <a:spcPts val="0"/>
              </a:spcBef>
              <a:spcAft>
                <a:spcPts val="0"/>
              </a:spcAft>
              <a:buSzPts val="800"/>
              <a:buChar char="■"/>
              <a:defRPr sz="1067"/>
            </a:lvl9pPr>
          </a:lstStyle>
          <a:p>
            <a:endParaRPr/>
          </a:p>
        </p:txBody>
      </p:sp>
      <p:sp>
        <p:nvSpPr>
          <p:cNvPr id="185" name="Google Shape;185;p20"/>
          <p:cNvSpPr txBox="1">
            <a:spLocks noGrp="1"/>
          </p:cNvSpPr>
          <p:nvPr>
            <p:ph type="body" idx="7"/>
          </p:nvPr>
        </p:nvSpPr>
        <p:spPr>
          <a:xfrm>
            <a:off x="903928" y="4876800"/>
            <a:ext cx="2239696" cy="292800"/>
          </a:xfrm>
          <a:prstGeom prst="rect">
            <a:avLst/>
          </a:prstGeom>
        </p:spPr>
        <p:txBody>
          <a:bodyPr spcFirstLastPara="1" wrap="square" lIns="45700" tIns="18275" rIns="45700" bIns="18275" anchor="t" anchorCtr="0">
            <a:noAutofit/>
          </a:bodyPr>
          <a:lstStyle>
            <a:lvl1pPr marL="0" lvl="0" indent="0" algn="ctr">
              <a:lnSpc>
                <a:spcPct val="100%"/>
              </a:lnSpc>
              <a:spcBef>
                <a:spcPts val="0"/>
              </a:spcBef>
              <a:spcAft>
                <a:spcPts val="0"/>
              </a:spcAft>
              <a:buSzPts val="1100"/>
              <a:buNone/>
              <a:defRPr sz="1467" b="1" i="0">
                <a:solidFill>
                  <a:schemeClr val="bg1"/>
                </a:solidFill>
                <a:latin typeface="Helvetica" pitchFamily="2" charset="0"/>
              </a:defRPr>
            </a:lvl1pPr>
            <a:lvl2pPr marL="1219170" lvl="1" indent="-389457">
              <a:spcBef>
                <a:spcPts val="0"/>
              </a:spcBef>
              <a:spcAft>
                <a:spcPts val="0"/>
              </a:spcAft>
              <a:buSzPts val="1000"/>
              <a:buChar char="○"/>
              <a:defRPr/>
            </a:lvl2pPr>
            <a:lvl3pPr marL="1828754" lvl="2" indent="-389457">
              <a:spcBef>
                <a:spcPts val="0"/>
              </a:spcBef>
              <a:spcAft>
                <a:spcPts val="0"/>
              </a:spcAft>
              <a:buSzPts val="1000"/>
              <a:buChar char="■"/>
              <a:defRPr/>
            </a:lvl3pPr>
            <a:lvl4pPr marL="2438339" lvl="3" indent="-389457">
              <a:spcBef>
                <a:spcPts val="0"/>
              </a:spcBef>
              <a:spcAft>
                <a:spcPts val="0"/>
              </a:spcAft>
              <a:buSzPts val="1000"/>
              <a:buChar char="●"/>
              <a:defRPr/>
            </a:lvl4pPr>
            <a:lvl5pPr marL="3047924" lvl="4" indent="-389457">
              <a:spcBef>
                <a:spcPts val="0"/>
              </a:spcBef>
              <a:spcAft>
                <a:spcPts val="0"/>
              </a:spcAft>
              <a:buSzPts val="1000"/>
              <a:buChar char="○"/>
              <a:defRPr/>
            </a:lvl5pPr>
            <a:lvl6pPr marL="3657509" lvl="5" indent="-389457">
              <a:spcBef>
                <a:spcPts val="0"/>
              </a:spcBef>
              <a:spcAft>
                <a:spcPts val="0"/>
              </a:spcAft>
              <a:buSzPts val="1000"/>
              <a:buChar char="■"/>
              <a:defRPr/>
            </a:lvl6pPr>
            <a:lvl7pPr marL="4267093" lvl="6" indent="-389457">
              <a:spcBef>
                <a:spcPts val="0"/>
              </a:spcBef>
              <a:spcAft>
                <a:spcPts val="0"/>
              </a:spcAft>
              <a:buSzPts val="1000"/>
              <a:buChar char="●"/>
              <a:defRPr/>
            </a:lvl7pPr>
            <a:lvl8pPr marL="4876678" lvl="7" indent="-389457">
              <a:spcBef>
                <a:spcPts val="0"/>
              </a:spcBef>
              <a:spcAft>
                <a:spcPts val="0"/>
              </a:spcAft>
              <a:buSzPts val="1000"/>
              <a:buChar char="○"/>
              <a:defRPr/>
            </a:lvl8pPr>
            <a:lvl9pPr marL="5486263" lvl="8" indent="-389457">
              <a:spcBef>
                <a:spcPts val="0"/>
              </a:spcBef>
              <a:spcAft>
                <a:spcPts val="0"/>
              </a:spcAft>
              <a:buSzPts val="1000"/>
              <a:buChar char="■"/>
              <a:defRPr/>
            </a:lvl9pPr>
          </a:lstStyle>
          <a:p>
            <a:endParaRPr/>
          </a:p>
        </p:txBody>
      </p:sp>
      <p:sp>
        <p:nvSpPr>
          <p:cNvPr id="186" name="Google Shape;186;p20"/>
          <p:cNvSpPr txBox="1">
            <a:spLocks noGrp="1"/>
          </p:cNvSpPr>
          <p:nvPr>
            <p:ph type="body" idx="8"/>
          </p:nvPr>
        </p:nvSpPr>
        <p:spPr>
          <a:xfrm>
            <a:off x="4730496" y="5218176"/>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87" name="Google Shape;187;p20"/>
          <p:cNvSpPr txBox="1">
            <a:spLocks noGrp="1"/>
          </p:cNvSpPr>
          <p:nvPr>
            <p:ph type="body" idx="9"/>
          </p:nvPr>
        </p:nvSpPr>
        <p:spPr>
          <a:xfrm>
            <a:off x="4730112" y="4876800"/>
            <a:ext cx="2731584" cy="2928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1100"/>
              <a:buNone/>
              <a:defRPr sz="1467" b="1" i="0">
                <a:solidFill>
                  <a:schemeClr val="bg1"/>
                </a:solidFill>
                <a:latin typeface="Helvetica" pitchFamily="2"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188" name="Google Shape;188;p20"/>
          <p:cNvSpPr txBox="1">
            <a:spLocks noGrp="1"/>
          </p:cNvSpPr>
          <p:nvPr>
            <p:ph type="body" idx="13"/>
          </p:nvPr>
        </p:nvSpPr>
        <p:spPr>
          <a:xfrm>
            <a:off x="8790227" y="5230368"/>
            <a:ext cx="2731200" cy="1085200"/>
          </a:xfrm>
          <a:prstGeom prst="rect">
            <a:avLst/>
          </a:prstGeom>
        </p:spPr>
        <p:txBody>
          <a:bodyPr spcFirstLastPara="1" wrap="square" lIns="45700" tIns="18275" rIns="45700" bIns="18275" anchor="t" anchorCtr="0">
            <a:noAutofit/>
          </a:bodyPr>
          <a:lstStyle>
            <a:lvl1pPr marL="0" lvl="0" indent="0" algn="ctr" rtl="0">
              <a:spcBef>
                <a:spcPts val="0"/>
              </a:spcBef>
              <a:spcAft>
                <a:spcPts val="0"/>
              </a:spcAft>
              <a:buSzPts val="800"/>
              <a:buNone/>
              <a:defRPr sz="1067" b="0" i="0">
                <a:latin typeface="Helvetica" pitchFamily="2" charset="0"/>
              </a:defRPr>
            </a:lvl1pPr>
            <a:lvl2pPr marL="1219170" lvl="1" indent="-372524" rtl="0">
              <a:spcBef>
                <a:spcPts val="0"/>
              </a:spcBef>
              <a:spcAft>
                <a:spcPts val="0"/>
              </a:spcAft>
              <a:buSzPts val="800"/>
              <a:buChar char="○"/>
              <a:defRPr sz="1067"/>
            </a:lvl2pPr>
            <a:lvl3pPr marL="1828754" lvl="2" indent="-372524" rtl="0">
              <a:spcBef>
                <a:spcPts val="0"/>
              </a:spcBef>
              <a:spcAft>
                <a:spcPts val="0"/>
              </a:spcAft>
              <a:buSzPts val="800"/>
              <a:buChar char="■"/>
              <a:defRPr sz="1067"/>
            </a:lvl3pPr>
            <a:lvl4pPr marL="2438339" lvl="3" indent="-372524" rtl="0">
              <a:spcBef>
                <a:spcPts val="0"/>
              </a:spcBef>
              <a:spcAft>
                <a:spcPts val="0"/>
              </a:spcAft>
              <a:buSzPts val="800"/>
              <a:buChar char="●"/>
              <a:defRPr sz="1067"/>
            </a:lvl4pPr>
            <a:lvl5pPr marL="3047924" lvl="4" indent="-372524" rtl="0">
              <a:spcBef>
                <a:spcPts val="0"/>
              </a:spcBef>
              <a:spcAft>
                <a:spcPts val="0"/>
              </a:spcAft>
              <a:buSzPts val="800"/>
              <a:buChar char="○"/>
              <a:defRPr sz="1067"/>
            </a:lvl5pPr>
            <a:lvl6pPr marL="3657509" lvl="5" indent="-372524" rtl="0">
              <a:spcBef>
                <a:spcPts val="0"/>
              </a:spcBef>
              <a:spcAft>
                <a:spcPts val="0"/>
              </a:spcAft>
              <a:buSzPts val="800"/>
              <a:buChar char="■"/>
              <a:defRPr sz="1067"/>
            </a:lvl6pPr>
            <a:lvl7pPr marL="4267093" lvl="6" indent="-372524" rtl="0">
              <a:spcBef>
                <a:spcPts val="0"/>
              </a:spcBef>
              <a:spcAft>
                <a:spcPts val="0"/>
              </a:spcAft>
              <a:buSzPts val="800"/>
              <a:buChar char="●"/>
              <a:defRPr sz="1067"/>
            </a:lvl7pPr>
            <a:lvl8pPr marL="4876678" lvl="7" indent="-372524" rtl="0">
              <a:spcBef>
                <a:spcPts val="0"/>
              </a:spcBef>
              <a:spcAft>
                <a:spcPts val="0"/>
              </a:spcAft>
              <a:buSzPts val="800"/>
              <a:buChar char="○"/>
              <a:defRPr sz="1067"/>
            </a:lvl8pPr>
            <a:lvl9pPr marL="5486263" lvl="8" indent="-372524" rtl="0">
              <a:spcBef>
                <a:spcPts val="0"/>
              </a:spcBef>
              <a:spcAft>
                <a:spcPts val="0"/>
              </a:spcAft>
              <a:buSzPts val="800"/>
              <a:buChar char="■"/>
              <a:defRPr sz="1067"/>
            </a:lvl9pPr>
          </a:lstStyle>
          <a:p>
            <a:endParaRPr/>
          </a:p>
        </p:txBody>
      </p:sp>
      <p:sp>
        <p:nvSpPr>
          <p:cNvPr id="189" name="Google Shape;189;p20"/>
          <p:cNvSpPr txBox="1">
            <a:spLocks noGrp="1"/>
          </p:cNvSpPr>
          <p:nvPr>
            <p:ph type="body" idx="14"/>
          </p:nvPr>
        </p:nvSpPr>
        <p:spPr>
          <a:xfrm>
            <a:off x="8884668" y="4888992"/>
            <a:ext cx="2542344" cy="292800"/>
          </a:xfrm>
          <a:prstGeom prst="rect">
            <a:avLst/>
          </a:prstGeom>
        </p:spPr>
        <p:txBody>
          <a:bodyPr spcFirstLastPara="1" wrap="square" lIns="45700" tIns="18275" rIns="45700" bIns="18275" anchor="t" anchorCtr="0">
            <a:noAutofit/>
          </a:bodyPr>
          <a:lstStyle>
            <a:lvl1pPr marL="0" lvl="0" indent="0" algn="ctr" rtl="0">
              <a:lnSpc>
                <a:spcPct val="100%"/>
              </a:lnSpc>
              <a:spcBef>
                <a:spcPts val="0"/>
              </a:spcBef>
              <a:spcAft>
                <a:spcPts val="0"/>
              </a:spcAft>
              <a:buSzPts val="1100"/>
              <a:buNone/>
              <a:defRPr sz="1467" b="1" i="0">
                <a:solidFill>
                  <a:schemeClr val="bg1"/>
                </a:solidFill>
                <a:latin typeface="Helvetica" pitchFamily="2" charset="0"/>
              </a:defRPr>
            </a:lvl1pPr>
            <a:lvl2pPr marL="1219170" lvl="1" indent="-389457" rtl="0">
              <a:spcBef>
                <a:spcPts val="0"/>
              </a:spcBef>
              <a:spcAft>
                <a:spcPts val="0"/>
              </a:spcAft>
              <a:buSzPts val="1000"/>
              <a:buChar char="○"/>
              <a:defRPr/>
            </a:lvl2pPr>
            <a:lvl3pPr marL="1828754" lvl="2" indent="-389457" rtl="0">
              <a:spcBef>
                <a:spcPts val="0"/>
              </a:spcBef>
              <a:spcAft>
                <a:spcPts val="0"/>
              </a:spcAft>
              <a:buSzPts val="1000"/>
              <a:buChar char="■"/>
              <a:defRPr/>
            </a:lvl3pPr>
            <a:lvl4pPr marL="2438339" lvl="3" indent="-389457" rtl="0">
              <a:spcBef>
                <a:spcPts val="0"/>
              </a:spcBef>
              <a:spcAft>
                <a:spcPts val="0"/>
              </a:spcAft>
              <a:buSzPts val="1000"/>
              <a:buChar char="●"/>
              <a:defRPr/>
            </a:lvl4pPr>
            <a:lvl5pPr marL="3047924" lvl="4" indent="-389457" rtl="0">
              <a:spcBef>
                <a:spcPts val="0"/>
              </a:spcBef>
              <a:spcAft>
                <a:spcPts val="0"/>
              </a:spcAft>
              <a:buSzPts val="1000"/>
              <a:buChar char="○"/>
              <a:defRPr/>
            </a:lvl5pPr>
            <a:lvl6pPr marL="3657509" lvl="5" indent="-389457" rtl="0">
              <a:spcBef>
                <a:spcPts val="0"/>
              </a:spcBef>
              <a:spcAft>
                <a:spcPts val="0"/>
              </a:spcAft>
              <a:buSzPts val="1000"/>
              <a:buChar char="■"/>
              <a:defRPr/>
            </a:lvl6pPr>
            <a:lvl7pPr marL="4267093" lvl="6" indent="-389457" rtl="0">
              <a:spcBef>
                <a:spcPts val="0"/>
              </a:spcBef>
              <a:spcAft>
                <a:spcPts val="0"/>
              </a:spcAft>
              <a:buSzPts val="1000"/>
              <a:buChar char="●"/>
              <a:defRPr/>
            </a:lvl7pPr>
            <a:lvl8pPr marL="4876678" lvl="7" indent="-389457" rtl="0">
              <a:spcBef>
                <a:spcPts val="0"/>
              </a:spcBef>
              <a:spcAft>
                <a:spcPts val="0"/>
              </a:spcAft>
              <a:buSzPts val="1000"/>
              <a:buChar char="○"/>
              <a:defRPr/>
            </a:lvl8pPr>
            <a:lvl9pPr marL="5486263" lvl="8" indent="-389457" rtl="0">
              <a:spcBef>
                <a:spcPts val="0"/>
              </a:spcBef>
              <a:spcAft>
                <a:spcPts val="0"/>
              </a:spcAft>
              <a:buSzPts val="1000"/>
              <a:buChar char="■"/>
              <a:defRPr/>
            </a:lvl9pPr>
          </a:lstStyle>
          <a:p>
            <a:endParaRPr/>
          </a:p>
        </p:txBody>
      </p:sp>
      <p:sp>
        <p:nvSpPr>
          <p:cNvPr id="32" name="Google Shape;120;p18">
            <a:extLst>
              <a:ext uri="{FF2B5EF4-FFF2-40B4-BE49-F238E27FC236}">
                <a16:creationId xmlns:a16="http://schemas.microsoft.com/office/drawing/2014/main" id="{E7A6AB27-0469-C841-892F-B81BA63227CF}"/>
              </a:ext>
            </a:extLst>
          </p:cNvPr>
          <p:cNvSpPr txBox="1">
            <a:spLocks noGrp="1"/>
          </p:cNvSpPr>
          <p:nvPr>
            <p:ph type="title"/>
          </p:nvPr>
        </p:nvSpPr>
        <p:spPr>
          <a:xfrm>
            <a:off x="1060704" y="1243584"/>
            <a:ext cx="4681600" cy="1792400"/>
          </a:xfrm>
          <a:prstGeom prst="rect">
            <a:avLst/>
          </a:prstGeom>
        </p:spPr>
        <p:txBody>
          <a:bodyPr spcFirstLastPara="1" wrap="square" lIns="45700" tIns="18275" rIns="45700" bIns="18275" anchor="t" anchorCtr="0">
            <a:noAutofit/>
          </a:bodyPr>
          <a:lstStyle>
            <a:lvl1pPr lvl="0">
              <a:spcBef>
                <a:spcPts val="0"/>
              </a:spcBef>
              <a:spcAft>
                <a:spcPts val="0"/>
              </a:spcAft>
              <a:buSzPts val="1700"/>
              <a:buNone/>
              <a:defRPr sz="2267" b="0" i="0">
                <a:latin typeface="Helvetica" pitchFamily="2"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122;p18">
            <a:extLst>
              <a:ext uri="{FF2B5EF4-FFF2-40B4-BE49-F238E27FC236}">
                <a16:creationId xmlns:a16="http://schemas.microsoft.com/office/drawing/2014/main" id="{CCD79018-57BD-894A-9B47-70A12FA8EE6C}"/>
              </a:ext>
            </a:extLst>
          </p:cNvPr>
          <p:cNvSpPr>
            <a:spLocks noGrp="1"/>
          </p:cNvSpPr>
          <p:nvPr>
            <p:ph type="pic" idx="23"/>
          </p:nvPr>
        </p:nvSpPr>
        <p:spPr>
          <a:xfrm>
            <a:off x="1757271" y="3798882"/>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34" name="Google Shape;122;p18">
            <a:extLst>
              <a:ext uri="{FF2B5EF4-FFF2-40B4-BE49-F238E27FC236}">
                <a16:creationId xmlns:a16="http://schemas.microsoft.com/office/drawing/2014/main" id="{3821B06F-3407-5C43-AD89-CD938462AD20}"/>
              </a:ext>
            </a:extLst>
          </p:cNvPr>
          <p:cNvSpPr>
            <a:spLocks noGrp="1"/>
          </p:cNvSpPr>
          <p:nvPr>
            <p:ph type="pic" idx="24"/>
          </p:nvPr>
        </p:nvSpPr>
        <p:spPr>
          <a:xfrm>
            <a:off x="5847186" y="3796365"/>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35" name="Google Shape;122;p18">
            <a:extLst>
              <a:ext uri="{FF2B5EF4-FFF2-40B4-BE49-F238E27FC236}">
                <a16:creationId xmlns:a16="http://schemas.microsoft.com/office/drawing/2014/main" id="{86A4FF54-90AF-1547-A759-FE79ACB06627}"/>
              </a:ext>
            </a:extLst>
          </p:cNvPr>
          <p:cNvSpPr>
            <a:spLocks noGrp="1"/>
          </p:cNvSpPr>
          <p:nvPr>
            <p:ph type="pic" idx="25"/>
          </p:nvPr>
        </p:nvSpPr>
        <p:spPr>
          <a:xfrm>
            <a:off x="9920787" y="3800008"/>
            <a:ext cx="477135" cy="477135"/>
          </a:xfrm>
          <a:prstGeom prst="ellipse">
            <a:avLst/>
          </a:prstGeom>
          <a:noFill/>
          <a:ln>
            <a:noFill/>
          </a:ln>
        </p:spPr>
        <p:txBody>
          <a:bodyPr lIns="0" tIns="0" rIns="0" bIns="0" anchor="ctr"/>
          <a:lstStyle>
            <a:lvl1pPr marL="0" indent="0" algn="ctr">
              <a:buNone/>
              <a:defRPr sz="400" b="0" i="0">
                <a:latin typeface="Helvetica" pitchFamily="2" charset="0"/>
              </a:defRPr>
            </a:lvl1pPr>
          </a:lstStyle>
          <a:p>
            <a:endParaRPr lang="en-US"/>
          </a:p>
        </p:txBody>
      </p:sp>
      <p:sp>
        <p:nvSpPr>
          <p:cNvPr id="36" name="Google Shape;268;p27">
            <a:extLst>
              <a:ext uri="{FF2B5EF4-FFF2-40B4-BE49-F238E27FC236}">
                <a16:creationId xmlns:a16="http://schemas.microsoft.com/office/drawing/2014/main" id="{7E4BF4A8-E0B6-8242-AC99-775A759DE1A5}"/>
              </a:ext>
            </a:extLst>
          </p:cNvPr>
          <p:cNvSpPr/>
          <p:nvPr userDrawn="1"/>
        </p:nvSpPr>
        <p:spPr>
          <a:xfrm>
            <a:off x="7266888" y="6534431"/>
            <a:ext cx="4794400" cy="166400"/>
          </a:xfrm>
          <a:prstGeom prst="rect">
            <a:avLst/>
          </a:prstGeom>
          <a:noFill/>
          <a:ln>
            <a:noFill/>
          </a:ln>
        </p:spPr>
        <p:txBody>
          <a:bodyPr spcFirstLastPara="1" wrap="square" lIns="57200" tIns="28600" rIns="57200" bIns="28600" anchor="t" anchorCtr="0">
            <a:noAutofit/>
          </a:bodyPr>
          <a:lstStyle/>
          <a:p>
            <a:pPr marL="0" marR="0" lvl="0" indent="0" algn="r" rtl="0">
              <a:lnSpc>
                <a:spcPct val="120%"/>
              </a:lnSpc>
              <a:spcBef>
                <a:spcPts val="0"/>
              </a:spcBef>
              <a:spcAft>
                <a:spcPts val="0"/>
              </a:spcAft>
              <a:buNone/>
            </a:pPr>
            <a:fld id="{00000000-1234-1234-1234-123412341234}" type="slidenum">
              <a:rPr lang="en" sz="667" b="0" i="0">
                <a:solidFill>
                  <a:schemeClr val="lt1"/>
                </a:solidFill>
                <a:latin typeface="Helvetica" pitchFamily="2" charset="0"/>
                <a:ea typeface="Helvetica Neue"/>
                <a:cs typeface="Helvetica Neue"/>
                <a:sym typeface="Helvetica Neue"/>
              </a:rPr>
              <a:pPr marL="0" marR="0" lvl="0" indent="0" algn="r" rtl="0">
                <a:lnSpc>
                  <a:spcPct val="120%"/>
                </a:lnSpc>
                <a:spcBef>
                  <a:spcPts val="0"/>
                </a:spcBef>
                <a:spcAft>
                  <a:spcPts val="0"/>
                </a:spcAft>
                <a:buNone/>
              </a:pPr>
              <a:t>‹#›</a:t>
            </a:fld>
            <a:endParaRPr sz="667" b="0" i="0">
              <a:solidFill>
                <a:schemeClr val="lt1"/>
              </a:solidFill>
              <a:latin typeface="Helvetica" pitchFamily="2" charset="0"/>
              <a:ea typeface="Helvetica Neue"/>
              <a:cs typeface="Helvetica Neue"/>
              <a:sym typeface="Helvetica Neue"/>
            </a:endParaRPr>
          </a:p>
        </p:txBody>
      </p:sp>
      <p:cxnSp>
        <p:nvCxnSpPr>
          <p:cNvPr id="37" name="Google Shape;67;p15">
            <a:extLst>
              <a:ext uri="{FF2B5EF4-FFF2-40B4-BE49-F238E27FC236}">
                <a16:creationId xmlns:a16="http://schemas.microsoft.com/office/drawing/2014/main" id="{D78CD110-237A-5F43-8A7B-221443C4F7EB}"/>
              </a:ext>
            </a:extLst>
          </p:cNvPr>
          <p:cNvCxnSpPr/>
          <p:nvPr userDrawn="1"/>
        </p:nvCxnSpPr>
        <p:spPr>
          <a:xfrm>
            <a:off x="840271" y="6377215"/>
            <a:ext cx="11350800" cy="0"/>
          </a:xfrm>
          <a:prstGeom prst="straightConnector1">
            <a:avLst/>
          </a:prstGeom>
          <a:noFill/>
          <a:ln w="12700" cap="flat" cmpd="sng">
            <a:solidFill>
              <a:srgbClr val="627597"/>
            </a:solidFill>
            <a:prstDash val="solid"/>
            <a:miter lim="800%"/>
            <a:headEnd type="none" w="sm" len="sm"/>
            <a:tailEnd type="none" w="sm" len="sm"/>
          </a:ln>
        </p:spPr>
      </p:cxnSp>
      <p:sp>
        <p:nvSpPr>
          <p:cNvPr id="38" name="Google Shape;56;p14">
            <a:extLst>
              <a:ext uri="{FF2B5EF4-FFF2-40B4-BE49-F238E27FC236}">
                <a16:creationId xmlns:a16="http://schemas.microsoft.com/office/drawing/2014/main" id="{857CB413-6A8A-8246-8FB0-2EEE0E61C0BC}"/>
              </a:ext>
            </a:extLst>
          </p:cNvPr>
          <p:cNvSpPr/>
          <p:nvPr userDrawn="1"/>
        </p:nvSpPr>
        <p:spPr>
          <a:xfrm>
            <a:off x="789259" y="6534431"/>
            <a:ext cx="4794400" cy="166400"/>
          </a:xfrm>
          <a:prstGeom prst="rect">
            <a:avLst/>
          </a:prstGeom>
          <a:noFill/>
          <a:ln>
            <a:noFill/>
          </a:ln>
        </p:spPr>
        <p:txBody>
          <a:bodyPr spcFirstLastPara="1" wrap="square" lIns="57200" tIns="28600" rIns="57200" bIns="28600" anchor="t" anchorCtr="0">
            <a:noAutofit/>
          </a:bodyPr>
          <a:lstStyle/>
          <a:p>
            <a:pPr marL="0" marR="0" lvl="0" indent="0" algn="l" defTabSz="914400" rtl="0" eaLnBrk="1" latinLnBrk="0" hangingPunct="1">
              <a:lnSpc>
                <a:spcPct val="120%"/>
              </a:lnSpc>
              <a:spcBef>
                <a:spcPts val="0"/>
              </a:spcBef>
              <a:spcAft>
                <a:spcPts val="0"/>
              </a:spcAft>
              <a:buNone/>
            </a:pPr>
            <a:r>
              <a:rPr lang="en-US" sz="700" kern="1200" spc="375">
                <a:solidFill>
                  <a:srgbClr val="627597"/>
                </a:solidFill>
                <a:latin typeface="Helvetica" pitchFamily="2" charset="0"/>
                <a:ea typeface="+mn-ea"/>
                <a:cs typeface="Segoe UI Light" panose="020B0502040204020203" pitchFamily="34" charset="0"/>
                <a:sym typeface="Helvetica Neue"/>
              </a:rPr>
              <a:t>MICROSOFT DEV BOX</a:t>
            </a:r>
            <a:endParaRPr lang="en-US" sz="700" kern="1200" spc="375">
              <a:solidFill>
                <a:srgbClr val="627597"/>
              </a:solidFill>
              <a:latin typeface="Helvetica" pitchFamily="2" charset="0"/>
              <a:ea typeface="+mn-ea"/>
              <a:cs typeface="Segoe UI Light" panose="020B0502040204020203" pitchFamily="34" charset="0"/>
            </a:endParaRPr>
          </a:p>
        </p:txBody>
      </p:sp>
    </p:spTree>
    <p:extLst>
      <p:ext uri="{BB962C8B-B14F-4D97-AF65-F5344CB8AC3E}">
        <p14:creationId xmlns:p14="http://schemas.microsoft.com/office/powerpoint/2010/main" val="3741423541"/>
      </p:ext>
    </p:extLst>
  </p:cSld>
  <p:clrMapOvr>
    <a:masterClrMapping/>
  </p:clrMapOvr>
</p:sldLayout>
</file>

<file path=ppt/slideLayouts/slideLayout8.xml><?xml version="1.0" encoding="utf-8"?>
<p:sldLayout xmlns:a="http://purl.oclc.org/ooxml/drawingml/main" xmlns:r="http://purl.oclc.org/ooxml/officeDocument/relationships" xmlns:p="http://purl.oclc.org/ooxml/presentationml/main" showMasterSp="0" matchingName="Subsection Cover E">
  <p:cSld name="Subsection Cover E">
    <p:spTree>
      <p:nvGrpSpPr>
        <p:cNvPr id="1" name="Shape 190"/>
        <p:cNvGrpSpPr/>
        <p:nvPr/>
      </p:nvGrpSpPr>
      <p:grpSpPr>
        <a:xfrm>
          <a:off x="0" y="0"/>
          <a:ext cx="0" cy="0"/>
          <a:chOff x="0" y="0"/>
          <a:chExt cx="0" cy="0"/>
        </a:xfrm>
      </p:grpSpPr>
      <p:pic>
        <p:nvPicPr>
          <p:cNvPr id="191" name="Google Shape;191;p21"/>
          <p:cNvPicPr preferRelativeResize="0"/>
          <p:nvPr/>
        </p:nvPicPr>
        <p:blipFill rotWithShape="1">
          <a:blip r:embed="rId2">
            <a:alphaModFix/>
          </a:blip>
          <a:srcRect l="17.695%" t="23.177%" b="8.77%"/>
          <a:stretch/>
        </p:blipFill>
        <p:spPr>
          <a:xfrm>
            <a:off x="1" y="-33"/>
            <a:ext cx="9282369" cy="6857999"/>
          </a:xfrm>
          <a:prstGeom prst="rect">
            <a:avLst/>
          </a:prstGeom>
          <a:noFill/>
          <a:ln>
            <a:noFill/>
          </a:ln>
        </p:spPr>
      </p:pic>
      <p:pic>
        <p:nvPicPr>
          <p:cNvPr id="192" name="Google Shape;192;p21"/>
          <p:cNvPicPr preferRelativeResize="0"/>
          <p:nvPr/>
        </p:nvPicPr>
        <p:blipFill rotWithShape="1">
          <a:blip r:embed="rId3">
            <a:alphaModFix amt="30%"/>
          </a:blip>
          <a:srcRect/>
          <a:stretch/>
        </p:blipFill>
        <p:spPr>
          <a:xfrm>
            <a:off x="9212741" y="1496426"/>
            <a:ext cx="5016492" cy="5016492"/>
          </a:xfrm>
          <a:prstGeom prst="rect">
            <a:avLst/>
          </a:prstGeom>
          <a:noFill/>
          <a:ln>
            <a:noFill/>
          </a:ln>
        </p:spPr>
      </p:pic>
      <p:pic>
        <p:nvPicPr>
          <p:cNvPr id="193" name="Google Shape;193;p21"/>
          <p:cNvPicPr preferRelativeResize="0"/>
          <p:nvPr/>
        </p:nvPicPr>
        <p:blipFill rotWithShape="1">
          <a:blip r:embed="rId3">
            <a:alphaModFix amt="30%"/>
          </a:blip>
          <a:srcRect/>
          <a:stretch/>
        </p:blipFill>
        <p:spPr>
          <a:xfrm>
            <a:off x="1362931" y="5237851"/>
            <a:ext cx="5016492" cy="5016492"/>
          </a:xfrm>
          <a:prstGeom prst="rect">
            <a:avLst/>
          </a:prstGeom>
          <a:noFill/>
          <a:ln>
            <a:noFill/>
          </a:ln>
        </p:spPr>
      </p:pic>
      <p:sp>
        <p:nvSpPr>
          <p:cNvPr id="194" name="Google Shape;194;p21"/>
          <p:cNvSpPr/>
          <p:nvPr/>
        </p:nvSpPr>
        <p:spPr>
          <a:xfrm rot="10800000">
            <a:off x="1331867" y="-33"/>
            <a:ext cx="97600" cy="42392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cxnSp>
        <p:nvCxnSpPr>
          <p:cNvPr id="195" name="Google Shape;195;p21"/>
          <p:cNvCxnSpPr/>
          <p:nvPr/>
        </p:nvCxnSpPr>
        <p:spPr>
          <a:xfrm>
            <a:off x="1685760" y="1971372"/>
            <a:ext cx="2760400" cy="0"/>
          </a:xfrm>
          <a:prstGeom prst="straightConnector1">
            <a:avLst/>
          </a:prstGeom>
          <a:noFill/>
          <a:ln w="12700" cap="flat" cmpd="sng">
            <a:solidFill>
              <a:schemeClr val="lt1"/>
            </a:solidFill>
            <a:prstDash val="solid"/>
            <a:miter lim="800%"/>
            <a:headEnd type="none" w="sm" len="sm"/>
            <a:tailEnd type="none" w="sm" len="sm"/>
          </a:ln>
        </p:spPr>
      </p:cxnSp>
      <p:sp>
        <p:nvSpPr>
          <p:cNvPr id="196" name="Google Shape;196;p21"/>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97" name="Google Shape;197;p21"/>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381922562"/>
      </p:ext>
    </p:extLst>
  </p:cSld>
  <p:clrMapOvr>
    <a:masterClrMapping/>
  </p:clrMapOvr>
</p:sldLayout>
</file>

<file path=ppt/slideLayouts/slideLayout9.xml><?xml version="1.0" encoding="utf-8"?>
<p:sldLayout xmlns:a="http://purl.oclc.org/ooxml/drawingml/main" xmlns:r="http://purl.oclc.org/ooxml/officeDocument/relationships" xmlns:p="http://purl.oclc.org/ooxml/presentationml/main" showMasterSp="0" matchingName="Subsection Cover F" userDrawn="1">
  <p:cSld name="Subsection Cover F">
    <p:spTree>
      <p:nvGrpSpPr>
        <p:cNvPr id="1" name="Shape 198"/>
        <p:cNvGrpSpPr/>
        <p:nvPr/>
      </p:nvGrpSpPr>
      <p:grpSpPr>
        <a:xfrm>
          <a:off x="0" y="0"/>
          <a:ext cx="0" cy="0"/>
          <a:chOff x="0" y="0"/>
          <a:chExt cx="0" cy="0"/>
        </a:xfrm>
      </p:grpSpPr>
      <p:pic>
        <p:nvPicPr>
          <p:cNvPr id="199" name="Google Shape;199;p22"/>
          <p:cNvPicPr preferRelativeResize="0"/>
          <p:nvPr/>
        </p:nvPicPr>
        <p:blipFill>
          <a:blip r:embed="rId2">
            <a:alphaModFix/>
          </a:blip>
          <a:stretch>
            <a:fillRect/>
          </a:stretch>
        </p:blipFill>
        <p:spPr>
          <a:xfrm>
            <a:off x="-1555012" y="-1630733"/>
            <a:ext cx="6851291" cy="6858001"/>
          </a:xfrm>
          <a:prstGeom prst="rect">
            <a:avLst/>
          </a:prstGeom>
          <a:noFill/>
          <a:ln>
            <a:noFill/>
          </a:ln>
        </p:spPr>
      </p:pic>
      <p:sp>
        <p:nvSpPr>
          <p:cNvPr id="200" name="Google Shape;200;p22"/>
          <p:cNvSpPr/>
          <p:nvPr/>
        </p:nvSpPr>
        <p:spPr>
          <a:xfrm>
            <a:off x="-441636" y="863252"/>
            <a:ext cx="8552400" cy="8539200"/>
          </a:xfrm>
          <a:prstGeom prst="ellipse">
            <a:avLst/>
          </a:prstGeom>
          <a:gradFill>
            <a:gsLst>
              <a:gs pos="0%">
                <a:srgbClr val="1F9CF0"/>
              </a:gs>
              <a:gs pos="72%">
                <a:srgbClr val="007ACC">
                  <a:alpha val="23.529%"/>
                </a:srgbClr>
              </a:gs>
              <a:gs pos="100%">
                <a:srgbClr val="007ACC">
                  <a:alpha val="23.529%"/>
                </a:srgbClr>
              </a:gs>
            </a:gsLst>
            <a:lin ang="2700006" scaled="0"/>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01" name="Google Shape;201;p22"/>
          <p:cNvPicPr preferRelativeResize="0"/>
          <p:nvPr/>
        </p:nvPicPr>
        <p:blipFill rotWithShape="1">
          <a:blip r:embed="rId3">
            <a:alphaModFix amt="30%"/>
          </a:blip>
          <a:srcRect/>
          <a:stretch/>
        </p:blipFill>
        <p:spPr>
          <a:xfrm>
            <a:off x="9212741" y="1496426"/>
            <a:ext cx="5016492" cy="5016492"/>
          </a:xfrm>
          <a:prstGeom prst="rect">
            <a:avLst/>
          </a:prstGeom>
          <a:noFill/>
          <a:ln>
            <a:noFill/>
          </a:ln>
        </p:spPr>
      </p:pic>
      <p:pic>
        <p:nvPicPr>
          <p:cNvPr id="202" name="Google Shape;202;p22"/>
          <p:cNvPicPr preferRelativeResize="0"/>
          <p:nvPr/>
        </p:nvPicPr>
        <p:blipFill rotWithShape="1">
          <a:blip r:embed="rId3">
            <a:alphaModFix amt="30%"/>
          </a:blip>
          <a:srcRect/>
          <a:stretch/>
        </p:blipFill>
        <p:spPr>
          <a:xfrm>
            <a:off x="1362931" y="5237851"/>
            <a:ext cx="5016492" cy="5016492"/>
          </a:xfrm>
          <a:prstGeom prst="rect">
            <a:avLst/>
          </a:prstGeom>
          <a:noFill/>
          <a:ln>
            <a:noFill/>
          </a:ln>
        </p:spPr>
      </p:pic>
      <p:sp>
        <p:nvSpPr>
          <p:cNvPr id="203" name="Google Shape;203;p22"/>
          <p:cNvSpPr/>
          <p:nvPr/>
        </p:nvSpPr>
        <p:spPr>
          <a:xfrm>
            <a:off x="-460055" y="306917"/>
            <a:ext cx="1471600" cy="1469600"/>
          </a:xfrm>
          <a:prstGeom prst="ellipse">
            <a:avLst/>
          </a:prstGeom>
          <a:gradFill>
            <a:gsLst>
              <a:gs pos="0%">
                <a:srgbClr val="D59DFF">
                  <a:alpha val="21.959%"/>
                </a:srgbClr>
              </a:gs>
              <a:gs pos="100%">
                <a:srgbClr val="161828">
                  <a:alpha val="55.294%"/>
                </a:srgbClr>
              </a:gs>
            </a:gsLst>
            <a:path path="circle">
              <a:fillToRect l="50%" t="50%" r="50%" b="50%"/>
            </a:path>
            <a:tileRect/>
          </a:gradFill>
          <a:ln>
            <a:noFill/>
          </a:ln>
        </p:spPr>
        <p:txBody>
          <a:bodyPr spcFirstLastPara="1" wrap="square" lIns="57200" tIns="28600" rIns="57200" bIns="28600" anchor="ctr" anchorCtr="0">
            <a:noAutofit/>
          </a:bodyPr>
          <a:lstStyle/>
          <a:p>
            <a:pPr marL="0" marR="0" lvl="0" indent="0" algn="ctr" rtl="0">
              <a:spcBef>
                <a:spcPts val="0"/>
              </a:spcBef>
              <a:spcAft>
                <a:spcPts val="0"/>
              </a:spcAft>
              <a:buNone/>
            </a:pPr>
            <a:endParaRPr sz="1067" b="0" i="0">
              <a:solidFill>
                <a:schemeClr val="lt1"/>
              </a:solidFill>
              <a:latin typeface="Helvetica" pitchFamily="2" charset="0"/>
              <a:ea typeface="Calibri"/>
              <a:cs typeface="Calibri"/>
              <a:sym typeface="Calibri"/>
            </a:endParaRPr>
          </a:p>
        </p:txBody>
      </p:sp>
      <p:pic>
        <p:nvPicPr>
          <p:cNvPr id="204" name="Google Shape;204;p22"/>
          <p:cNvPicPr preferRelativeResize="0"/>
          <p:nvPr/>
        </p:nvPicPr>
        <p:blipFill>
          <a:blip r:embed="rId4">
            <a:alphaModFix/>
          </a:blip>
          <a:stretch>
            <a:fillRect/>
          </a:stretch>
        </p:blipFill>
        <p:spPr>
          <a:xfrm>
            <a:off x="6325443" y="3520534"/>
            <a:ext cx="2146735" cy="2647668"/>
          </a:xfrm>
          <a:prstGeom prst="rect">
            <a:avLst/>
          </a:prstGeom>
          <a:noFill/>
          <a:ln>
            <a:noFill/>
          </a:ln>
        </p:spPr>
      </p:pic>
      <p:sp>
        <p:nvSpPr>
          <p:cNvPr id="205" name="Google Shape;205;p22"/>
          <p:cNvSpPr/>
          <p:nvPr/>
        </p:nvSpPr>
        <p:spPr>
          <a:xfrm rot="10800000">
            <a:off x="1331867" y="133"/>
            <a:ext cx="97600" cy="4546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b="0" i="0">
              <a:latin typeface="Helvetica" pitchFamily="2" charset="0"/>
            </a:endParaRPr>
          </a:p>
        </p:txBody>
      </p:sp>
      <p:cxnSp>
        <p:nvCxnSpPr>
          <p:cNvPr id="206" name="Google Shape;206;p22"/>
          <p:cNvCxnSpPr/>
          <p:nvPr/>
        </p:nvCxnSpPr>
        <p:spPr>
          <a:xfrm>
            <a:off x="1685760" y="1971372"/>
            <a:ext cx="2760400" cy="0"/>
          </a:xfrm>
          <a:prstGeom prst="straightConnector1">
            <a:avLst/>
          </a:prstGeom>
          <a:noFill/>
          <a:ln w="12700" cap="flat" cmpd="sng">
            <a:solidFill>
              <a:schemeClr val="lt1"/>
            </a:solidFill>
            <a:prstDash val="solid"/>
            <a:miter lim="800%"/>
            <a:headEnd type="none" w="sm" len="sm"/>
            <a:tailEnd type="none" w="sm" len="sm"/>
          </a:ln>
        </p:spPr>
      </p:cxnSp>
      <p:sp>
        <p:nvSpPr>
          <p:cNvPr id="12" name="Google Shape;196;p21">
            <a:extLst>
              <a:ext uri="{FF2B5EF4-FFF2-40B4-BE49-F238E27FC236}">
                <a16:creationId xmlns:a16="http://schemas.microsoft.com/office/drawing/2014/main" id="{21617290-5BA6-E043-927A-954A333996EA}"/>
              </a:ext>
            </a:extLst>
          </p:cNvPr>
          <p:cNvSpPr txBox="1">
            <a:spLocks noGrp="1"/>
          </p:cNvSpPr>
          <p:nvPr>
            <p:ph type="title"/>
          </p:nvPr>
        </p:nvSpPr>
        <p:spPr>
          <a:xfrm>
            <a:off x="1633733" y="2293867"/>
            <a:ext cx="5364400" cy="2936800"/>
          </a:xfrm>
          <a:prstGeom prst="rect">
            <a:avLst/>
          </a:prstGeom>
        </p:spPr>
        <p:txBody>
          <a:bodyPr spcFirstLastPara="1" wrap="square" lIns="45700" tIns="18275" rIns="45700" bIns="18275" anchor="t" anchorCtr="0">
            <a:noAutofit/>
          </a:bodyPr>
          <a:lstStyle>
            <a:lvl1pPr lvl="0" rtl="0">
              <a:spcBef>
                <a:spcPts val="0"/>
              </a:spcBef>
              <a:spcAft>
                <a:spcPts val="0"/>
              </a:spcAft>
              <a:buSzPts val="3400"/>
              <a:buNone/>
              <a:defRPr b="1" i="0">
                <a:latin typeface="Helvetica" pitchFamily="2" charset="0"/>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 name="Google Shape;197;p21">
            <a:extLst>
              <a:ext uri="{FF2B5EF4-FFF2-40B4-BE49-F238E27FC236}">
                <a16:creationId xmlns:a16="http://schemas.microsoft.com/office/drawing/2014/main" id="{2198EE9C-6D95-BE49-B93E-3C11A582D724}"/>
              </a:ext>
            </a:extLst>
          </p:cNvPr>
          <p:cNvSpPr txBox="1">
            <a:spLocks noGrp="1"/>
          </p:cNvSpPr>
          <p:nvPr>
            <p:ph type="subTitle" idx="1"/>
          </p:nvPr>
        </p:nvSpPr>
        <p:spPr>
          <a:xfrm>
            <a:off x="1633728" y="1719072"/>
            <a:ext cx="4035600" cy="207200"/>
          </a:xfrm>
          <a:prstGeom prst="rect">
            <a:avLst/>
          </a:prstGeom>
        </p:spPr>
        <p:txBody>
          <a:bodyPr spcFirstLastPara="1" wrap="square" lIns="45700" tIns="18275" rIns="45700" bIns="18275" anchor="t" anchorCtr="0">
            <a:noAutofit/>
          </a:bodyPr>
          <a:lstStyle>
            <a:lvl1pPr marL="0" lvl="0" rtl="0">
              <a:lnSpc>
                <a:spcPct val="100%"/>
              </a:lnSpc>
              <a:spcBef>
                <a:spcPts val="0"/>
              </a:spcBef>
              <a:spcAft>
                <a:spcPts val="0"/>
              </a:spcAft>
              <a:buClr>
                <a:schemeClr val="lt1"/>
              </a:buClr>
              <a:buSzPts val="800"/>
              <a:buNone/>
              <a:defRPr sz="1067" b="0" i="0">
                <a:solidFill>
                  <a:schemeClr val="lt1"/>
                </a:solidFill>
                <a:latin typeface="Helvetica" pitchFamily="2" charset="0"/>
              </a:defRPr>
            </a:lvl1pPr>
            <a:lvl2pPr lvl="1" rtl="0">
              <a:spcBef>
                <a:spcPts val="0"/>
              </a:spcBef>
              <a:spcAft>
                <a:spcPts val="0"/>
              </a:spcAft>
              <a:buSzPts val="1000"/>
              <a:buNone/>
              <a:defRPr/>
            </a:lvl2pPr>
            <a:lvl3pPr lvl="2" rtl="0">
              <a:spcBef>
                <a:spcPts val="0"/>
              </a:spcBef>
              <a:spcAft>
                <a:spcPts val="0"/>
              </a:spcAft>
              <a:buSzPts val="1000"/>
              <a:buNone/>
              <a:defRPr/>
            </a:lvl3pPr>
            <a:lvl4pPr lvl="3" rtl="0">
              <a:spcBef>
                <a:spcPts val="0"/>
              </a:spcBef>
              <a:spcAft>
                <a:spcPts val="0"/>
              </a:spcAft>
              <a:buSzPts val="1000"/>
              <a:buNone/>
              <a:defRPr/>
            </a:lvl4pPr>
            <a:lvl5pPr lvl="4" rtl="0">
              <a:spcBef>
                <a:spcPts val="0"/>
              </a:spcBef>
              <a:spcAft>
                <a:spcPts val="0"/>
              </a:spcAft>
              <a:buSzPts val="1000"/>
              <a:buNone/>
              <a:defRPr/>
            </a:lvl5pPr>
            <a:lvl6pPr lvl="5" rtl="0">
              <a:spcBef>
                <a:spcPts val="0"/>
              </a:spcBef>
              <a:spcAft>
                <a:spcPts val="0"/>
              </a:spcAft>
              <a:buSzPts val="1000"/>
              <a:buNone/>
              <a:defRPr/>
            </a:lvl6pPr>
            <a:lvl7pPr lvl="6" rtl="0">
              <a:spcBef>
                <a:spcPts val="0"/>
              </a:spcBef>
              <a:spcAft>
                <a:spcPts val="0"/>
              </a:spcAft>
              <a:buSzPts val="1000"/>
              <a:buNone/>
              <a:defRPr/>
            </a:lvl7pPr>
            <a:lvl8pPr lvl="7" rtl="0">
              <a:spcBef>
                <a:spcPts val="0"/>
              </a:spcBef>
              <a:spcAft>
                <a:spcPts val="0"/>
              </a:spcAft>
              <a:buSzPts val="1000"/>
              <a:buNone/>
              <a:defRPr/>
            </a:lvl8pPr>
            <a:lvl9pPr lvl="8" rtl="0">
              <a:spcBef>
                <a:spcPts val="0"/>
              </a:spcBef>
              <a:spcAft>
                <a:spcPts val="0"/>
              </a:spcAft>
              <a:buSzPts val="1000"/>
              <a:buNone/>
              <a:defRPr/>
            </a:lvl9pPr>
          </a:lstStyle>
          <a:p>
            <a:endParaRPr/>
          </a:p>
        </p:txBody>
      </p:sp>
    </p:spTree>
    <p:extLst>
      <p:ext uri="{BB962C8B-B14F-4D97-AF65-F5344CB8AC3E}">
        <p14:creationId xmlns:p14="http://schemas.microsoft.com/office/powerpoint/2010/main" val="2022941072"/>
      </p:ext>
    </p:extLst>
  </p:cSld>
  <p:clrMapOvr>
    <a:masterClrMapping/>
  </p:clrMapOvr>
</p:sldLayout>
</file>

<file path=ppt/slideMasters/_rels/slideMaster1.xml.rels><?xml version="1.0" encoding="UTF-8" standalone="yes"?>
<Relationships xmlns="http://schemas.openxmlformats.org/package/2006/relationships"><Relationship Id="rId8" Type="http://purl.oclc.org/ooxml/officeDocument/relationships/slideLayout" Target="../slideLayouts/slideLayout8.xml"/><Relationship Id="rId13" Type="http://purl.oclc.org/ooxml/officeDocument/relationships/slideLayout" Target="../slideLayouts/slideLayout13.xml"/><Relationship Id="rId18" Type="http://purl.oclc.org/ooxml/officeDocument/relationships/slideLayout" Target="../slideLayouts/slideLayout18.xml"/><Relationship Id="rId26" Type="http://purl.oclc.org/ooxml/officeDocument/relationships/slideLayout" Target="../slideLayouts/slideLayout26.xml"/><Relationship Id="rId3" Type="http://purl.oclc.org/ooxml/officeDocument/relationships/slideLayout" Target="../slideLayouts/slideLayout3.xml"/><Relationship Id="rId21" Type="http://purl.oclc.org/ooxml/officeDocument/relationships/slideLayout" Target="../slideLayouts/slideLayout21.xml"/><Relationship Id="rId7" Type="http://purl.oclc.org/ooxml/officeDocument/relationships/slideLayout" Target="../slideLayouts/slideLayout7.xml"/><Relationship Id="rId12" Type="http://purl.oclc.org/ooxml/officeDocument/relationships/slideLayout" Target="../slideLayouts/slideLayout12.xml"/><Relationship Id="rId17" Type="http://purl.oclc.org/ooxml/officeDocument/relationships/slideLayout" Target="../slideLayouts/slideLayout17.xml"/><Relationship Id="rId25" Type="http://purl.oclc.org/ooxml/officeDocument/relationships/slideLayout" Target="../slideLayouts/slideLayout25.xml"/><Relationship Id="rId2" Type="http://purl.oclc.org/ooxml/officeDocument/relationships/slideLayout" Target="../slideLayouts/slideLayout2.xml"/><Relationship Id="rId16" Type="http://purl.oclc.org/ooxml/officeDocument/relationships/slideLayout" Target="../slideLayouts/slideLayout16.xml"/><Relationship Id="rId20" Type="http://purl.oclc.org/ooxml/officeDocument/relationships/slideLayout" Target="../slideLayouts/slideLayout20.xml"/><Relationship Id="rId29" Type="http://purl.oclc.org/ooxml/officeDocument/relationships/slideLayout" Target="../slideLayouts/slideLayout29.xml"/><Relationship Id="rId1" Type="http://purl.oclc.org/ooxml/officeDocument/relationships/slideLayout" Target="../slideLayouts/slideLayout1.xml"/><Relationship Id="rId6" Type="http://purl.oclc.org/ooxml/officeDocument/relationships/slideLayout" Target="../slideLayouts/slideLayout6.xml"/><Relationship Id="rId11" Type="http://purl.oclc.org/ooxml/officeDocument/relationships/slideLayout" Target="../slideLayouts/slideLayout11.xml"/><Relationship Id="rId24" Type="http://purl.oclc.org/ooxml/officeDocument/relationships/slideLayout" Target="../slideLayouts/slideLayout24.xml"/><Relationship Id="rId5" Type="http://purl.oclc.org/ooxml/officeDocument/relationships/slideLayout" Target="../slideLayouts/slideLayout5.xml"/><Relationship Id="rId15" Type="http://purl.oclc.org/ooxml/officeDocument/relationships/slideLayout" Target="../slideLayouts/slideLayout15.xml"/><Relationship Id="rId23" Type="http://purl.oclc.org/ooxml/officeDocument/relationships/slideLayout" Target="../slideLayouts/slideLayout23.xml"/><Relationship Id="rId28" Type="http://purl.oclc.org/ooxml/officeDocument/relationships/slideLayout" Target="../slideLayouts/slideLayout28.xml"/><Relationship Id="rId10" Type="http://purl.oclc.org/ooxml/officeDocument/relationships/slideLayout" Target="../slideLayouts/slideLayout10.xml"/><Relationship Id="rId19" Type="http://purl.oclc.org/ooxml/officeDocument/relationships/slideLayout" Target="../slideLayouts/slideLayout19.xml"/><Relationship Id="rId4" Type="http://purl.oclc.org/ooxml/officeDocument/relationships/slideLayout" Target="../slideLayouts/slideLayout4.xml"/><Relationship Id="rId9" Type="http://purl.oclc.org/ooxml/officeDocument/relationships/slideLayout" Target="../slideLayouts/slideLayout9.xml"/><Relationship Id="rId14" Type="http://purl.oclc.org/ooxml/officeDocument/relationships/slideLayout" Target="../slideLayouts/slideLayout14.xml"/><Relationship Id="rId22" Type="http://purl.oclc.org/ooxml/officeDocument/relationships/slideLayout" Target="../slideLayouts/slideLayout22.xml"/><Relationship Id="rId27" Type="http://purl.oclc.org/ooxml/officeDocument/relationships/slideLayout" Target="../slideLayouts/slideLayout27.xml"/><Relationship Id="rId30" Type="http://purl.oclc.org/ooxml/officeDocument/relationships/theme" Target="../theme/theme1.xml"/></Relationships>
</file>

<file path=ppt/slideMasters/_rels/slideMaster2.xml.rels><?xml version="1.0" encoding="UTF-8" standalone="yes"?>
<Relationships xmlns="http://schemas.openxmlformats.org/package/2006/relationships"><Relationship Id="rId8" Type="http://purl.oclc.org/ooxml/officeDocument/relationships/slideLayout" Target="../slideLayouts/slideLayout37.xml"/><Relationship Id="rId13" Type="http://purl.oclc.org/ooxml/officeDocument/relationships/slideLayout" Target="../slideLayouts/slideLayout42.xml"/><Relationship Id="rId18" Type="http://purl.oclc.org/ooxml/officeDocument/relationships/slideLayout" Target="../slideLayouts/slideLayout47.xml"/><Relationship Id="rId26" Type="http://purl.oclc.org/ooxml/officeDocument/relationships/theme" Target="../theme/theme2.xml"/><Relationship Id="rId3" Type="http://purl.oclc.org/ooxml/officeDocument/relationships/slideLayout" Target="../slideLayouts/slideLayout32.xml"/><Relationship Id="rId21" Type="http://purl.oclc.org/ooxml/officeDocument/relationships/slideLayout" Target="../slideLayouts/slideLayout50.xml"/><Relationship Id="rId7" Type="http://purl.oclc.org/ooxml/officeDocument/relationships/slideLayout" Target="../slideLayouts/slideLayout36.xml"/><Relationship Id="rId12" Type="http://purl.oclc.org/ooxml/officeDocument/relationships/slideLayout" Target="../slideLayouts/slideLayout41.xml"/><Relationship Id="rId17" Type="http://purl.oclc.org/ooxml/officeDocument/relationships/slideLayout" Target="../slideLayouts/slideLayout46.xml"/><Relationship Id="rId25" Type="http://purl.oclc.org/ooxml/officeDocument/relationships/slideLayout" Target="../slideLayouts/slideLayout54.xml"/><Relationship Id="rId2" Type="http://purl.oclc.org/ooxml/officeDocument/relationships/slideLayout" Target="../slideLayouts/slideLayout31.xml"/><Relationship Id="rId16" Type="http://purl.oclc.org/ooxml/officeDocument/relationships/slideLayout" Target="../slideLayouts/slideLayout45.xml"/><Relationship Id="rId20" Type="http://purl.oclc.org/ooxml/officeDocument/relationships/slideLayout" Target="../slideLayouts/slideLayout49.xml"/><Relationship Id="rId1" Type="http://purl.oclc.org/ooxml/officeDocument/relationships/slideLayout" Target="../slideLayouts/slideLayout30.xml"/><Relationship Id="rId6" Type="http://purl.oclc.org/ooxml/officeDocument/relationships/slideLayout" Target="../slideLayouts/slideLayout35.xml"/><Relationship Id="rId11" Type="http://purl.oclc.org/ooxml/officeDocument/relationships/slideLayout" Target="../slideLayouts/slideLayout40.xml"/><Relationship Id="rId24" Type="http://purl.oclc.org/ooxml/officeDocument/relationships/slideLayout" Target="../slideLayouts/slideLayout53.xml"/><Relationship Id="rId5" Type="http://purl.oclc.org/ooxml/officeDocument/relationships/slideLayout" Target="../slideLayouts/slideLayout34.xml"/><Relationship Id="rId15" Type="http://purl.oclc.org/ooxml/officeDocument/relationships/slideLayout" Target="../slideLayouts/slideLayout44.xml"/><Relationship Id="rId23" Type="http://purl.oclc.org/ooxml/officeDocument/relationships/slideLayout" Target="../slideLayouts/slideLayout52.xml"/><Relationship Id="rId10" Type="http://purl.oclc.org/ooxml/officeDocument/relationships/slideLayout" Target="../slideLayouts/slideLayout39.xml"/><Relationship Id="rId19" Type="http://purl.oclc.org/ooxml/officeDocument/relationships/slideLayout" Target="../slideLayouts/slideLayout48.xml"/><Relationship Id="rId4" Type="http://purl.oclc.org/ooxml/officeDocument/relationships/slideLayout" Target="../slideLayouts/slideLayout33.xml"/><Relationship Id="rId9" Type="http://purl.oclc.org/ooxml/officeDocument/relationships/slideLayout" Target="../slideLayouts/slideLayout38.xml"/><Relationship Id="rId14" Type="http://purl.oclc.org/ooxml/officeDocument/relationships/slideLayout" Target="../slideLayouts/slideLayout43.xml"/><Relationship Id="rId22" Type="http://purl.oclc.org/ooxml/officeDocument/relationships/slideLayout" Target="../slideLayouts/slideLayout51.xml"/></Relationships>
</file>

<file path=ppt/slideMasters/slideMaster1.xml><?xml version="1.0" encoding="utf-8"?>
<p:sldMaster xmlns:a="http://purl.oclc.org/ooxml/drawingml/main" xmlns:r="http://purl.oclc.org/ooxml/officeDocument/relationships" xmlns:p="http://purl.oclc.org/ooxml/presentationml/main">
  <p:cSld>
    <p:bg>
      <p:bgPr>
        <a:gradFill>
          <a:gsLst>
            <a:gs pos="0%">
              <a:srgbClr val="2E3252"/>
            </a:gs>
            <a:gs pos="2%">
              <a:srgbClr val="2E3252"/>
            </a:gs>
            <a:gs pos="100%">
              <a:srgbClr val="161828"/>
            </a:gs>
          </a:gsLst>
          <a:path path="circle">
            <a:fillToRect l="50%" t="50%" r="50%" b="50%"/>
          </a:path>
          <a:tileRect/>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1202967" y="2252867"/>
            <a:ext cx="8869200" cy="3316000"/>
          </a:xfrm>
          <a:prstGeom prst="rect">
            <a:avLst/>
          </a:prstGeom>
          <a:noFill/>
          <a:ln>
            <a:noFill/>
          </a:ln>
        </p:spPr>
        <p:txBody>
          <a:bodyPr spcFirstLastPara="1" wrap="square" lIns="91425" tIns="91425" rIns="91425" bIns="91425" anchor="t" anchorCtr="0">
            <a:noAutofit/>
          </a:bodyPr>
          <a:lstStyle>
            <a:lvl1pPr marL="457200" lvl="0"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1pPr>
            <a:lvl2pPr marL="914400" lvl="1"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2pPr>
            <a:lvl3pPr marL="1371600" lvl="2"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3pPr>
            <a:lvl4pPr marL="1828800" lvl="3"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4pPr>
            <a:lvl5pPr marL="2286000" lvl="4"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5pPr>
            <a:lvl6pPr marL="2743200" lvl="5"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6pPr>
            <a:lvl7pPr marL="3200400" lvl="6"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7pPr>
            <a:lvl8pPr marL="3657600" lvl="7"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8pPr>
            <a:lvl9pPr marL="4114800" lvl="8"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title"/>
          </p:nvPr>
        </p:nvSpPr>
        <p:spPr>
          <a:xfrm>
            <a:off x="1202967" y="869700"/>
            <a:ext cx="8339200" cy="796400"/>
          </a:xfrm>
          <a:prstGeom prst="rect">
            <a:avLst/>
          </a:prstGeom>
          <a:noFill/>
          <a:ln>
            <a:noFill/>
          </a:ln>
        </p:spPr>
        <p:txBody>
          <a:bodyPr spcFirstLastPara="1" wrap="square" lIns="91425" tIns="91425" rIns="91425" bIns="91425" anchor="t" anchorCtr="0">
            <a:noAutofit/>
          </a:bodyPr>
          <a:lstStyle>
            <a:lvl1pPr lvl="0" rtl="0">
              <a:lnSpc>
                <a:spcPct val="90%"/>
              </a:lnSpc>
              <a:spcBef>
                <a:spcPts val="0"/>
              </a:spcBef>
              <a:spcAft>
                <a:spcPts val="0"/>
              </a:spcAft>
              <a:buClr>
                <a:schemeClr val="lt1"/>
              </a:buClr>
              <a:buSzPts val="3400"/>
              <a:buFont typeface="Helvetica Neue"/>
              <a:buNone/>
              <a:defRPr sz="3400" b="1">
                <a:solidFill>
                  <a:schemeClr val="lt1"/>
                </a:solidFill>
                <a:latin typeface="Helvetica Neue"/>
                <a:ea typeface="Helvetica Neue"/>
                <a:cs typeface="Helvetica Neue"/>
                <a:sym typeface="Helvetica Neue"/>
              </a:defRPr>
            </a:lvl1pPr>
            <a:lvl2pPr lvl="1" rtl="0">
              <a:lnSpc>
                <a:spcPct val="90%"/>
              </a:lnSpc>
              <a:spcBef>
                <a:spcPts val="0"/>
              </a:spcBef>
              <a:spcAft>
                <a:spcPts val="0"/>
              </a:spcAft>
              <a:buSzPts val="1400"/>
              <a:buNone/>
              <a:defRPr/>
            </a:lvl2pPr>
            <a:lvl3pPr lvl="2" rtl="0">
              <a:lnSpc>
                <a:spcPct val="90%"/>
              </a:lnSpc>
              <a:spcBef>
                <a:spcPts val="0"/>
              </a:spcBef>
              <a:spcAft>
                <a:spcPts val="0"/>
              </a:spcAft>
              <a:buSzPts val="1400"/>
              <a:buNone/>
              <a:defRPr/>
            </a:lvl3pPr>
            <a:lvl4pPr lvl="3" rtl="0">
              <a:lnSpc>
                <a:spcPct val="90%"/>
              </a:lnSpc>
              <a:spcBef>
                <a:spcPts val="0"/>
              </a:spcBef>
              <a:spcAft>
                <a:spcPts val="0"/>
              </a:spcAft>
              <a:buSzPts val="1400"/>
              <a:buNone/>
              <a:defRPr/>
            </a:lvl4pPr>
            <a:lvl5pPr lvl="4" rtl="0">
              <a:lnSpc>
                <a:spcPct val="90%"/>
              </a:lnSpc>
              <a:spcBef>
                <a:spcPts val="0"/>
              </a:spcBef>
              <a:spcAft>
                <a:spcPts val="0"/>
              </a:spcAft>
              <a:buSzPts val="1400"/>
              <a:buNone/>
              <a:defRPr/>
            </a:lvl5pPr>
            <a:lvl6pPr lvl="5" rtl="0">
              <a:lnSpc>
                <a:spcPct val="90%"/>
              </a:lnSpc>
              <a:spcBef>
                <a:spcPts val="0"/>
              </a:spcBef>
              <a:spcAft>
                <a:spcPts val="0"/>
              </a:spcAft>
              <a:buSzPts val="1400"/>
              <a:buNone/>
              <a:defRPr/>
            </a:lvl6pPr>
            <a:lvl7pPr lvl="6" rtl="0">
              <a:lnSpc>
                <a:spcPct val="90%"/>
              </a:lnSpc>
              <a:spcBef>
                <a:spcPts val="0"/>
              </a:spcBef>
              <a:spcAft>
                <a:spcPts val="0"/>
              </a:spcAft>
              <a:buSzPts val="1400"/>
              <a:buNone/>
              <a:defRPr/>
            </a:lvl7pPr>
            <a:lvl8pPr lvl="7" rtl="0">
              <a:lnSpc>
                <a:spcPct val="90%"/>
              </a:lnSpc>
              <a:spcBef>
                <a:spcPts val="0"/>
              </a:spcBef>
              <a:spcAft>
                <a:spcPts val="0"/>
              </a:spcAft>
              <a:buSzPts val="1400"/>
              <a:buNone/>
              <a:defRPr/>
            </a:lvl8pPr>
            <a:lvl9pPr lvl="8" rtl="0">
              <a:lnSpc>
                <a:spcPct val="9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953385230"/>
      </p:ext>
    </p:extLst>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Lst>
  <p:hf sldNum="0" hdr="0" ftr="0" dt="0"/>
  <p:txStyles>
    <p:title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867" b="0" i="0" u="none" strike="noStrike" cap="none">
          <a:solidFill>
            <a:srgbClr val="000000"/>
          </a:solidFill>
          <a:latin typeface="Helvetica" pitchFamily="2" charset="0"/>
          <a:ea typeface="Helvetica" pitchFamily="2" charset="0"/>
          <a:cs typeface="Arial"/>
          <a:sym typeface="Arial"/>
        </a:defRPr>
      </a:lvl1pPr>
      <a:lvl2pPr marR="0" lvl="1"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867" b="0" i="0" u="none" strike="noStrike" cap="none">
          <a:solidFill>
            <a:srgbClr val="000000"/>
          </a:solidFill>
          <a:latin typeface="Helvetica" pitchFamily="2" charset="0"/>
          <a:ea typeface="Helvetica" pitchFamily="2" charset="0"/>
          <a:cs typeface="Arial"/>
          <a:sym typeface="Arial"/>
        </a:defRPr>
      </a:lvl1pPr>
      <a:lvl2pPr marR="0" lvl="1"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purl.oclc.org/ooxml/drawingml/main" xmlns:r="http://purl.oclc.org/ooxml/officeDocument/relationships" xmlns:p="http://purl.oclc.org/ooxml/presentationml/main">
  <p:cSld>
    <p:bg>
      <p:bgPr>
        <a:gradFill>
          <a:gsLst>
            <a:gs pos="0%">
              <a:srgbClr val="2E3252"/>
            </a:gs>
            <a:gs pos="2%">
              <a:srgbClr val="2E3252"/>
            </a:gs>
            <a:gs pos="100%">
              <a:srgbClr val="161828"/>
            </a:gs>
          </a:gsLst>
          <a:path path="circle">
            <a:fillToRect l="50%" t="50%" r="50%" b="50%"/>
          </a:path>
          <a:tileRect/>
        </a:gra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1202967" y="2252867"/>
            <a:ext cx="8869200" cy="3316000"/>
          </a:xfrm>
          <a:prstGeom prst="rect">
            <a:avLst/>
          </a:prstGeom>
          <a:noFill/>
          <a:ln>
            <a:noFill/>
          </a:ln>
        </p:spPr>
        <p:txBody>
          <a:bodyPr spcFirstLastPara="1" wrap="square" lIns="91425" tIns="91425" rIns="91425" bIns="91425" anchor="t" anchorCtr="0">
            <a:noAutofit/>
          </a:bodyPr>
          <a:lstStyle>
            <a:lvl1pPr marL="457200" lvl="0"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1pPr>
            <a:lvl2pPr marL="914400" lvl="1"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2pPr>
            <a:lvl3pPr marL="1371600" lvl="2"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3pPr>
            <a:lvl4pPr marL="1828800" lvl="3"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4pPr>
            <a:lvl5pPr marL="2286000" lvl="4"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5pPr>
            <a:lvl6pPr marL="2743200" lvl="5"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6pPr>
            <a:lvl7pPr marL="3200400" lvl="6"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7pPr>
            <a:lvl8pPr marL="3657600" lvl="7"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8pPr>
            <a:lvl9pPr marL="4114800" lvl="8" indent="-292100" rtl="0">
              <a:lnSpc>
                <a:spcPct val="120%"/>
              </a:lnSpc>
              <a:spcBef>
                <a:spcPts val="0"/>
              </a:spcBef>
              <a:spcAft>
                <a:spcPts val="0"/>
              </a:spcAft>
              <a:buClr>
                <a:srgbClr val="BFE8F6"/>
              </a:buClr>
              <a:buSzPts val="1000"/>
              <a:buFont typeface="Helvetica Neue"/>
              <a:buChar char="■"/>
              <a:defRPr sz="1000">
                <a:solidFill>
                  <a:srgbClr val="BFE8F6"/>
                </a:solidFill>
                <a:latin typeface="Helvetica Neue"/>
                <a:ea typeface="Helvetica Neue"/>
                <a:cs typeface="Helvetica Neue"/>
                <a:sym typeface="Helvetica Neue"/>
              </a:defRPr>
            </a:lvl9pPr>
          </a:lstStyle>
          <a:p>
            <a:endParaRPr/>
          </a:p>
        </p:txBody>
      </p:sp>
      <p:sp>
        <p:nvSpPr>
          <p:cNvPr id="52" name="Google Shape;52;p13"/>
          <p:cNvSpPr txBox="1">
            <a:spLocks noGrp="1"/>
          </p:cNvSpPr>
          <p:nvPr>
            <p:ph type="title"/>
          </p:nvPr>
        </p:nvSpPr>
        <p:spPr>
          <a:xfrm>
            <a:off x="1202967" y="869700"/>
            <a:ext cx="8339200" cy="796400"/>
          </a:xfrm>
          <a:prstGeom prst="rect">
            <a:avLst/>
          </a:prstGeom>
          <a:noFill/>
          <a:ln>
            <a:noFill/>
          </a:ln>
        </p:spPr>
        <p:txBody>
          <a:bodyPr spcFirstLastPara="1" wrap="square" lIns="91425" tIns="91425" rIns="91425" bIns="91425" anchor="t" anchorCtr="0">
            <a:noAutofit/>
          </a:bodyPr>
          <a:lstStyle>
            <a:lvl1pPr lvl="0" rtl="0">
              <a:lnSpc>
                <a:spcPct val="90%"/>
              </a:lnSpc>
              <a:spcBef>
                <a:spcPts val="0"/>
              </a:spcBef>
              <a:spcAft>
                <a:spcPts val="0"/>
              </a:spcAft>
              <a:buClr>
                <a:schemeClr val="lt1"/>
              </a:buClr>
              <a:buSzPts val="3400"/>
              <a:buFont typeface="Helvetica Neue"/>
              <a:buNone/>
              <a:defRPr sz="3400" b="1">
                <a:solidFill>
                  <a:schemeClr val="lt1"/>
                </a:solidFill>
                <a:latin typeface="Helvetica Neue"/>
                <a:ea typeface="Helvetica Neue"/>
                <a:cs typeface="Helvetica Neue"/>
                <a:sym typeface="Helvetica Neue"/>
              </a:defRPr>
            </a:lvl1pPr>
            <a:lvl2pPr lvl="1" rtl="0">
              <a:lnSpc>
                <a:spcPct val="90%"/>
              </a:lnSpc>
              <a:spcBef>
                <a:spcPts val="0"/>
              </a:spcBef>
              <a:spcAft>
                <a:spcPts val="0"/>
              </a:spcAft>
              <a:buSzPts val="1400"/>
              <a:buNone/>
              <a:defRPr/>
            </a:lvl2pPr>
            <a:lvl3pPr lvl="2" rtl="0">
              <a:lnSpc>
                <a:spcPct val="90%"/>
              </a:lnSpc>
              <a:spcBef>
                <a:spcPts val="0"/>
              </a:spcBef>
              <a:spcAft>
                <a:spcPts val="0"/>
              </a:spcAft>
              <a:buSzPts val="1400"/>
              <a:buNone/>
              <a:defRPr/>
            </a:lvl3pPr>
            <a:lvl4pPr lvl="3" rtl="0">
              <a:lnSpc>
                <a:spcPct val="90%"/>
              </a:lnSpc>
              <a:spcBef>
                <a:spcPts val="0"/>
              </a:spcBef>
              <a:spcAft>
                <a:spcPts val="0"/>
              </a:spcAft>
              <a:buSzPts val="1400"/>
              <a:buNone/>
              <a:defRPr/>
            </a:lvl4pPr>
            <a:lvl5pPr lvl="4" rtl="0">
              <a:lnSpc>
                <a:spcPct val="90%"/>
              </a:lnSpc>
              <a:spcBef>
                <a:spcPts val="0"/>
              </a:spcBef>
              <a:spcAft>
                <a:spcPts val="0"/>
              </a:spcAft>
              <a:buSzPts val="1400"/>
              <a:buNone/>
              <a:defRPr/>
            </a:lvl5pPr>
            <a:lvl6pPr lvl="5" rtl="0">
              <a:lnSpc>
                <a:spcPct val="90%"/>
              </a:lnSpc>
              <a:spcBef>
                <a:spcPts val="0"/>
              </a:spcBef>
              <a:spcAft>
                <a:spcPts val="0"/>
              </a:spcAft>
              <a:buSzPts val="1400"/>
              <a:buNone/>
              <a:defRPr/>
            </a:lvl6pPr>
            <a:lvl7pPr lvl="6" rtl="0">
              <a:lnSpc>
                <a:spcPct val="90%"/>
              </a:lnSpc>
              <a:spcBef>
                <a:spcPts val="0"/>
              </a:spcBef>
              <a:spcAft>
                <a:spcPts val="0"/>
              </a:spcAft>
              <a:buSzPts val="1400"/>
              <a:buNone/>
              <a:defRPr/>
            </a:lvl7pPr>
            <a:lvl8pPr lvl="7" rtl="0">
              <a:lnSpc>
                <a:spcPct val="90%"/>
              </a:lnSpc>
              <a:spcBef>
                <a:spcPts val="0"/>
              </a:spcBef>
              <a:spcAft>
                <a:spcPts val="0"/>
              </a:spcAft>
              <a:buSzPts val="1400"/>
              <a:buNone/>
              <a:defRPr/>
            </a:lvl8pPr>
            <a:lvl9pPr lvl="8" rtl="0">
              <a:lnSpc>
                <a:spcPct val="90%"/>
              </a:lnSpc>
              <a:spcBef>
                <a:spcPts val="0"/>
              </a:spcBef>
              <a:spcAft>
                <a:spcPts val="0"/>
              </a:spcAft>
              <a:buSzPts val="1400"/>
              <a:buNone/>
              <a:defRPr/>
            </a:lvl9pPr>
          </a:lstStyle>
          <a:p>
            <a:endParaRPr/>
          </a:p>
        </p:txBody>
      </p:sp>
    </p:spTree>
    <p:extLst>
      <p:ext uri="{BB962C8B-B14F-4D97-AF65-F5344CB8AC3E}">
        <p14:creationId xmlns:p14="http://schemas.microsoft.com/office/powerpoint/2010/main" val="645081600"/>
      </p:ext>
    </p:extLst>
  </p:cSld>
  <p:clrMap bg1="lt1" tx1="dk1" bg2="dk2" tx2="lt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 id="2147483739" r:id="rId11"/>
    <p:sldLayoutId id="2147483740" r:id="rId12"/>
    <p:sldLayoutId id="2147483741" r:id="rId13"/>
    <p:sldLayoutId id="2147483742" r:id="rId14"/>
    <p:sldLayoutId id="2147483743" r:id="rId15"/>
    <p:sldLayoutId id="2147483744" r:id="rId16"/>
    <p:sldLayoutId id="2147483745" r:id="rId17"/>
    <p:sldLayoutId id="2147483746" r:id="rId18"/>
    <p:sldLayoutId id="2147483747" r:id="rId19"/>
    <p:sldLayoutId id="2147483748" r:id="rId20"/>
    <p:sldLayoutId id="2147483749" r:id="rId21"/>
    <p:sldLayoutId id="2147483750" r:id="rId22"/>
    <p:sldLayoutId id="2147483751" r:id="rId23"/>
    <p:sldLayoutId id="2147483752" r:id="rId24"/>
    <p:sldLayoutId id="2147483753" r:id="rId25"/>
  </p:sldLayoutIdLst>
  <p:hf sldNum="0" hdr="0" ftr="0" dt="0"/>
  <p:txStyles>
    <p:title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867" b="0" i="0" u="none" strike="noStrike" cap="none">
          <a:solidFill>
            <a:srgbClr val="000000"/>
          </a:solidFill>
          <a:latin typeface="Helvetica" pitchFamily="2" charset="0"/>
          <a:ea typeface="Helvetica" pitchFamily="2" charset="0"/>
          <a:cs typeface="Arial"/>
          <a:sym typeface="Arial"/>
        </a:defRPr>
      </a:lvl1pPr>
      <a:lvl2pPr marR="0" lvl="1"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867" b="0" i="0" u="none" strike="noStrike" cap="none">
          <a:solidFill>
            <a:srgbClr val="000000"/>
          </a:solidFill>
          <a:latin typeface="Helvetica" pitchFamily="2" charset="0"/>
          <a:ea typeface="Helvetica" pitchFamily="2" charset="0"/>
          <a:cs typeface="Arial"/>
          <a:sym typeface="Arial"/>
        </a:defRPr>
      </a:lvl1pPr>
      <a:lvl2pPr marR="0" lvl="1"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purl.oclc.org/ooxml/officeDocument/relationships/notesSlide" Target="../notesSlides/notesSlide1.xml"/><Relationship Id="rId1" Type="http://purl.oclc.org/ooxml/officeDocument/relationships/slideLayout" Target="../slideLayouts/slideLayout2.xml"/></Relationships>
</file>

<file path=ppt/slides/_rels/slide10.xml.rels><?xml version="1.0" encoding="UTF-8" standalone="yes"?>
<Relationships xmlns="http://schemas.openxmlformats.org/package/2006/relationships"><Relationship Id="rId8" Type="http://purl.oclc.org/ooxml/officeDocument/relationships/image" Target="../media/image39.png"/><Relationship Id="rId3" Type="http://purl.oclc.org/ooxml/officeDocument/relationships/image" Target="../media/image18.png"/><Relationship Id="rId7" Type="http://purl.oclc.org/ooxml/officeDocument/relationships/image" Target="../media/image38.svg"/><Relationship Id="rId2" Type="http://purl.oclc.org/ooxml/officeDocument/relationships/notesSlide" Target="../notesSlides/notesSlide10.xml"/><Relationship Id="rId1" Type="http://purl.oclc.org/ooxml/officeDocument/relationships/slideLayout" Target="../slideLayouts/slideLayout51.xml"/><Relationship Id="rId6" Type="http://purl.oclc.org/ooxml/officeDocument/relationships/image" Target="../media/image37.png"/><Relationship Id="rId5" Type="http://purl.oclc.org/ooxml/officeDocument/relationships/image" Target="../media/image36.png"/><Relationship Id="rId4" Type="http://purl.oclc.org/ooxml/officeDocument/relationships/image" Target="../media/image34.png"/></Relationships>
</file>

<file path=ppt/slides/_rels/slide11.xml.rels><?xml version="1.0" encoding="UTF-8" standalone="yes"?>
<Relationships xmlns="http://schemas.openxmlformats.org/package/2006/relationships"><Relationship Id="rId3" Type="http://purl.oclc.org/ooxml/officeDocument/relationships/image" Target="../media/image18.png"/><Relationship Id="rId2" Type="http://purl.oclc.org/ooxml/officeDocument/relationships/notesSlide" Target="../notesSlides/notesSlide11.xml"/><Relationship Id="rId1" Type="http://purl.oclc.org/ooxml/officeDocument/relationships/slideLayout" Target="../slideLayouts/slideLayout51.xml"/><Relationship Id="rId6" Type="http://purl.oclc.org/ooxml/officeDocument/relationships/image" Target="../media/image40.png"/><Relationship Id="rId5" Type="http://purl.oclc.org/ooxml/officeDocument/relationships/image" Target="../media/image36.png"/><Relationship Id="rId4" Type="http://purl.oclc.org/ooxml/officeDocument/relationships/image" Target="../media/image34.png"/></Relationships>
</file>

<file path=ppt/slides/_rels/slide12.xml.rels><?xml version="1.0" encoding="UTF-8" standalone="yes"?>
<Relationships xmlns="http://schemas.openxmlformats.org/package/2006/relationships"><Relationship Id="rId8" Type="http://purl.oclc.org/ooxml/officeDocument/relationships/image" Target="../media/image25.png"/><Relationship Id="rId13" Type="http://purl.oclc.org/ooxml/officeDocument/relationships/image" Target="../media/image50.svg"/><Relationship Id="rId3" Type="http://purl.oclc.org/ooxml/officeDocument/relationships/image" Target="../media/image41.emf"/><Relationship Id="rId7" Type="http://purl.oclc.org/ooxml/officeDocument/relationships/image" Target="../media/image45.svg"/><Relationship Id="rId12" Type="http://purl.oclc.org/ooxml/officeDocument/relationships/image" Target="../media/image49.png"/><Relationship Id="rId2" Type="http://purl.oclc.org/ooxml/officeDocument/relationships/notesSlide" Target="../notesSlides/notesSlide12.xml"/><Relationship Id="rId1" Type="http://purl.oclc.org/ooxml/officeDocument/relationships/slideLayout" Target="../slideLayouts/slideLayout51.xml"/><Relationship Id="rId6" Type="http://purl.oclc.org/ooxml/officeDocument/relationships/image" Target="../media/image44.png"/><Relationship Id="rId11" Type="http://purl.oclc.org/ooxml/officeDocument/relationships/image" Target="../media/image48.svg"/><Relationship Id="rId5" Type="http://purl.oclc.org/ooxml/officeDocument/relationships/image" Target="../media/image43.svg"/><Relationship Id="rId10" Type="http://purl.oclc.org/ooxml/officeDocument/relationships/image" Target="../media/image47.png"/><Relationship Id="rId4" Type="http://purl.oclc.org/ooxml/officeDocument/relationships/image" Target="../media/image42.png"/><Relationship Id="rId9" Type="http://purl.oclc.org/ooxml/officeDocument/relationships/image" Target="../media/image46.emf"/></Relationships>
</file>

<file path=ppt/slides/_rels/slide13.xml.rels><?xml version="1.0" encoding="UTF-8" standalone="yes"?>
<Relationships xmlns="http://schemas.openxmlformats.org/package/2006/relationships"><Relationship Id="rId8" Type="http://purl.oclc.org/ooxml/officeDocument/relationships/image" Target="../media/image54.svg"/><Relationship Id="rId3" Type="http://purl.oclc.org/ooxml/officeDocument/relationships/image" Target="../media/image51.emf"/><Relationship Id="rId7" Type="http://purl.oclc.org/ooxml/officeDocument/relationships/image" Target="../media/image53.png"/><Relationship Id="rId2" Type="http://purl.oclc.org/ooxml/officeDocument/relationships/notesSlide" Target="../notesSlides/notesSlide13.xml"/><Relationship Id="rId1" Type="http://purl.oclc.org/ooxml/officeDocument/relationships/slideLayout" Target="../slideLayouts/slideLayout51.xml"/><Relationship Id="rId6" Type="http://purl.oclc.org/ooxml/officeDocument/relationships/image" Target="../media/image52.emf"/><Relationship Id="rId5" Type="http://purl.oclc.org/ooxml/officeDocument/relationships/image" Target="../media/image48.svg"/><Relationship Id="rId4" Type="http://purl.oclc.org/ooxml/officeDocument/relationships/image" Target="../media/image47.png"/></Relationships>
</file>

<file path=ppt/slides/_rels/slide14.xml.rels><?xml version="1.0" encoding="UTF-8" standalone="yes"?>
<Relationships xmlns="http://schemas.openxmlformats.org/package/2006/relationships"><Relationship Id="rId2" Type="http://purl.oclc.org/ooxml/officeDocument/relationships/notesSlide" Target="../notesSlides/notesSlide14.xml"/><Relationship Id="rId1" Type="http://purl.oclc.org/ooxml/officeDocument/relationships/slideLayout" Target="../slideLayouts/slideLayout1.xml"/></Relationships>
</file>

<file path=ppt/slides/_rels/slide15.xml.rels><?xml version="1.0" encoding="UTF-8" standalone="yes"?>
<Relationships xmlns="http://schemas.openxmlformats.org/package/2006/relationships"><Relationship Id="rId3" Type="http://purl.oclc.org/ooxml/officeDocument/relationships/image" Target="../media/image55.png"/><Relationship Id="rId2" Type="http://purl.oclc.org/ooxml/officeDocument/relationships/notesSlide" Target="../notesSlides/notesSlide15.xml"/><Relationship Id="rId1" Type="http://purl.oclc.org/ooxml/officeDocument/relationships/slideLayout" Target="../slideLayouts/slideLayout51.xml"/></Relationships>
</file>

<file path=ppt/slides/_rels/slide16.xml.rels><?xml version="1.0" encoding="UTF-8" standalone="yes"?>
<Relationships xmlns="http://schemas.openxmlformats.org/package/2006/relationships"><Relationship Id="rId8" Type="http://purl.oclc.org/ooxml/officeDocument/relationships/image" Target="../media/image61.png"/><Relationship Id="rId3" Type="http://purl.oclc.org/ooxml/officeDocument/relationships/image" Target="../media/image56.png"/><Relationship Id="rId7" Type="http://purl.oclc.org/ooxml/officeDocument/relationships/image" Target="../media/image60.png"/><Relationship Id="rId2" Type="http://purl.oclc.org/ooxml/officeDocument/relationships/notesSlide" Target="../notesSlides/notesSlide16.xml"/><Relationship Id="rId1" Type="http://purl.oclc.org/ooxml/officeDocument/relationships/slideLayout" Target="../slideLayouts/slideLayout51.xml"/><Relationship Id="rId6" Type="http://purl.oclc.org/ooxml/officeDocument/relationships/image" Target="../media/image59.png"/><Relationship Id="rId5" Type="http://purl.oclc.org/ooxml/officeDocument/relationships/image" Target="../media/image58.png"/><Relationship Id="rId4" Type="http://purl.oclc.org/ooxml/officeDocument/relationships/image" Target="../media/image57.png"/></Relationships>
</file>

<file path=ppt/slides/_rels/slide17.xml.rels><?xml version="1.0" encoding="UTF-8" standalone="yes"?>
<Relationships xmlns="http://schemas.openxmlformats.org/package/2006/relationships"><Relationship Id="rId3" Type="http://purl.oclc.org/ooxml/officeDocument/relationships/image" Target="../media/image62.png"/><Relationship Id="rId2" Type="http://purl.oclc.org/ooxml/officeDocument/relationships/notesSlide" Target="../notesSlides/notesSlide17.xml"/><Relationship Id="rId1" Type="http://purl.oclc.org/ooxml/officeDocument/relationships/slideLayout" Target="../slideLayouts/slideLayout51.xml"/></Relationships>
</file>

<file path=ppt/slides/_rels/slide18.xml.rels><?xml version="1.0" encoding="UTF-8" standalone="yes"?>
<Relationships xmlns="http://schemas.openxmlformats.org/package/2006/relationships"><Relationship Id="rId2" Type="http://purl.oclc.org/ooxml/officeDocument/relationships/notesSlide" Target="../notesSlides/notesSlide18.xml"/><Relationship Id="rId1" Type="http://purl.oclc.org/ooxml/officeDocument/relationships/slideLayout" Target="../slideLayouts/slideLayout51.xml"/></Relationships>
</file>

<file path=ppt/slides/_rels/slide19.xml.rels><?xml version="1.0" encoding="UTF-8" standalone="yes"?>
<Relationships xmlns="http://schemas.openxmlformats.org/package/2006/relationships"><Relationship Id="rId8" Type="http://purl.oclc.org/ooxml/officeDocument/relationships/image" Target="../media/image67.svg"/><Relationship Id="rId13" Type="http://purl.oclc.org/ooxml/officeDocument/relationships/image" Target="../media/image71.png"/><Relationship Id="rId3" Type="http://purl.oclc.org/ooxml/officeDocument/relationships/image" Target="../media/image63.jpeg"/><Relationship Id="rId7" Type="http://purl.oclc.org/ooxml/officeDocument/relationships/image" Target="../media/image66.png"/><Relationship Id="rId12" Type="http://schemas.microsoft.com/office/2007/relationships/hdphoto" Target="../media/hdphoto1.wdp"/><Relationship Id="rId2" Type="http://purl.oclc.org/ooxml/officeDocument/relationships/notesSlide" Target="../notesSlides/notesSlide19.xml"/><Relationship Id="rId16" Type="http://purl.oclc.org/ooxml/officeDocument/relationships/image" Target="../media/image73.emf"/><Relationship Id="rId1" Type="http://purl.oclc.org/ooxml/officeDocument/relationships/slideLayout" Target="../slideLayouts/slideLayout51.xml"/><Relationship Id="rId6" Type="http://purl.oclc.org/ooxml/officeDocument/relationships/image" Target="../media/image65.svg"/><Relationship Id="rId11" Type="http://purl.oclc.org/ooxml/officeDocument/relationships/image" Target="../media/image70.png"/><Relationship Id="rId5" Type="http://purl.oclc.org/ooxml/officeDocument/relationships/image" Target="../media/image64.png"/><Relationship Id="rId15" Type="http://purl.oclc.org/ooxml/officeDocument/relationships/image" Target="../media/image27.png"/><Relationship Id="rId10" Type="http://purl.oclc.org/ooxml/officeDocument/relationships/image" Target="../media/image69.svg"/><Relationship Id="rId4" Type="http://purl.oclc.org/ooxml/officeDocument/relationships/image" Target="../media/image31.png"/><Relationship Id="rId9" Type="http://purl.oclc.org/ooxml/officeDocument/relationships/image" Target="../media/image68.png"/><Relationship Id="rId14" Type="http://purl.oclc.org/ooxml/officeDocument/relationships/image" Target="../media/image72.svg"/></Relationships>
</file>

<file path=ppt/slides/_rels/slide2.xml.rels><?xml version="1.0" encoding="UTF-8" standalone="yes"?>
<Relationships xmlns="http://schemas.openxmlformats.org/package/2006/relationships"><Relationship Id="rId3" Type="http://purl.oclc.org/ooxml/officeDocument/relationships/image" Target="../media/image1.png"/><Relationship Id="rId2" Type="http://purl.oclc.org/ooxml/officeDocument/relationships/notesSlide" Target="../notesSlides/notesSlide2.xml"/><Relationship Id="rId1" Type="http://purl.oclc.org/ooxml/officeDocument/relationships/slideLayout" Target="../slideLayouts/slideLayout29.xml"/><Relationship Id="rId5" Type="http://purl.oclc.org/ooxml/officeDocument/relationships/hyperlink" Target="https://www.mckinsey.com/industries/technology-media-and-telecommunications/our-insights/developer-velocity-how-software-excellence-fuels-business-performance" TargetMode="External"/><Relationship Id="rId4" Type="http://purl.oclc.org/ooxml/officeDocument/relationships/image" Target="../media/image17.png"/></Relationships>
</file>

<file path=ppt/slides/_rels/slide20.xml.rels><?xml version="1.0" encoding="UTF-8" standalone="yes"?>
<Relationships xmlns="http://schemas.openxmlformats.org/package/2006/relationships"><Relationship Id="rId8" Type="http://purl.oclc.org/ooxml/officeDocument/relationships/image" Target="../media/image79.svg"/><Relationship Id="rId3" Type="http://purl.oclc.org/ooxml/officeDocument/relationships/image" Target="../media/image74.png"/><Relationship Id="rId7" Type="http://purl.oclc.org/ooxml/officeDocument/relationships/image" Target="../media/image78.png"/><Relationship Id="rId2" Type="http://purl.oclc.org/ooxml/officeDocument/relationships/notesSlide" Target="../notesSlides/notesSlide20.xml"/><Relationship Id="rId1" Type="http://purl.oclc.org/ooxml/officeDocument/relationships/slideLayout" Target="../slideLayouts/slideLayout51.xml"/><Relationship Id="rId6" Type="http://purl.oclc.org/ooxml/officeDocument/relationships/image" Target="../media/image77.svg"/><Relationship Id="rId5" Type="http://purl.oclc.org/ooxml/officeDocument/relationships/image" Target="../media/image76.png"/><Relationship Id="rId4" Type="http://purl.oclc.org/ooxml/officeDocument/relationships/image" Target="../media/image75.svg"/></Relationships>
</file>

<file path=ppt/slides/_rels/slide3.xml.rels><?xml version="1.0" encoding="UTF-8" standalone="yes"?>
<Relationships xmlns="http://schemas.openxmlformats.org/package/2006/relationships"><Relationship Id="rId3" Type="http://purl.oclc.org/ooxml/officeDocument/relationships/image" Target="../media/image18.png"/><Relationship Id="rId2" Type="http://purl.oclc.org/ooxml/officeDocument/relationships/notesSlide" Target="../notesSlides/notesSlide3.xml"/><Relationship Id="rId1" Type="http://purl.oclc.org/ooxml/officeDocument/relationships/slideLayout" Target="../slideLayouts/slideLayout29.xml"/></Relationships>
</file>

<file path=ppt/slides/_rels/slide4.xml.rels><?xml version="1.0" encoding="UTF-8" standalone="yes"?>
<Relationships xmlns="http://schemas.openxmlformats.org/package/2006/relationships"><Relationship Id="rId2" Type="http://purl.oclc.org/ooxml/officeDocument/relationships/notesSlide" Target="../notesSlides/notesSlide4.xml"/><Relationship Id="rId1" Type="http://purl.oclc.org/ooxml/officeDocument/relationships/slideLayout" Target="../slideLayouts/slideLayout26.xml"/></Relationships>
</file>

<file path=ppt/slides/_rels/slide5.xml.rels><?xml version="1.0" encoding="UTF-8" standalone="yes"?>
<Relationships xmlns="http://schemas.openxmlformats.org/package/2006/relationships"><Relationship Id="rId2" Type="http://purl.oclc.org/ooxml/officeDocument/relationships/notesSlide" Target="../notesSlides/notesSlide5.xml"/><Relationship Id="rId1" Type="http://purl.oclc.org/ooxml/officeDocument/relationships/slideLayout" Target="../slideLayouts/slideLayout29.xml"/></Relationships>
</file>

<file path=ppt/slides/_rels/slide6.xml.rels><?xml version="1.0" encoding="UTF-8" standalone="yes"?>
<Relationships xmlns="http://schemas.openxmlformats.org/package/2006/relationships"><Relationship Id="rId2" Type="http://purl.oclc.org/ooxml/officeDocument/relationships/notesSlide" Target="../notesSlides/notesSlide6.xml"/><Relationship Id="rId1" Type="http://purl.oclc.org/ooxml/officeDocument/relationships/slideLayout" Target="../slideLayouts/slideLayout51.xml"/></Relationships>
</file>

<file path=ppt/slides/_rels/slide7.xml.rels><?xml version="1.0" encoding="UTF-8" standalone="yes"?>
<Relationships xmlns="http://schemas.openxmlformats.org/package/2006/relationships"><Relationship Id="rId2" Type="http://purl.oclc.org/ooxml/officeDocument/relationships/notesSlide" Target="../notesSlides/notesSlide7.xml"/><Relationship Id="rId1" Type="http://purl.oclc.org/ooxml/officeDocument/relationships/slideLayout" Target="../slideLayouts/slideLayout1.xml"/></Relationships>
</file>

<file path=ppt/slides/_rels/slide8.xml.rels><?xml version="1.0" encoding="UTF-8" standalone="yes"?>
<Relationships xmlns="http://schemas.openxmlformats.org/package/2006/relationships"><Relationship Id="rId8" Type="http://purl.oclc.org/ooxml/officeDocument/relationships/image" Target="../media/image24.png"/><Relationship Id="rId13" Type="http://purl.oclc.org/ooxml/officeDocument/relationships/image" Target="../media/image29.png"/><Relationship Id="rId3" Type="http://purl.oclc.org/ooxml/officeDocument/relationships/image" Target="../media/image19.png"/><Relationship Id="rId7" Type="http://purl.oclc.org/ooxml/officeDocument/relationships/image" Target="../media/image23.png"/><Relationship Id="rId12" Type="http://purl.oclc.org/ooxml/officeDocument/relationships/image" Target="../media/image28.png"/><Relationship Id="rId17" Type="http://purl.oclc.org/ooxml/officeDocument/relationships/image" Target="../media/image33.svg"/><Relationship Id="rId2" Type="http://purl.oclc.org/ooxml/officeDocument/relationships/notesSlide" Target="../notesSlides/notesSlide8.xml"/><Relationship Id="rId16" Type="http://purl.oclc.org/ooxml/officeDocument/relationships/image" Target="../media/image32.png"/><Relationship Id="rId1" Type="http://purl.oclc.org/ooxml/officeDocument/relationships/slideLayout" Target="../slideLayouts/slideLayout51.xml"/><Relationship Id="rId6" Type="http://purl.oclc.org/ooxml/officeDocument/relationships/image" Target="../media/image22.png"/><Relationship Id="rId11" Type="http://purl.oclc.org/ooxml/officeDocument/relationships/image" Target="../media/image27.png"/><Relationship Id="rId5" Type="http://purl.oclc.org/ooxml/officeDocument/relationships/image" Target="../media/image21.png"/><Relationship Id="rId15" Type="http://purl.oclc.org/ooxml/officeDocument/relationships/image" Target="../media/image31.png"/><Relationship Id="rId10" Type="http://purl.oclc.org/ooxml/officeDocument/relationships/image" Target="../media/image26.jpeg"/><Relationship Id="rId4" Type="http://purl.oclc.org/ooxml/officeDocument/relationships/image" Target="../media/image20.png"/><Relationship Id="rId9" Type="http://purl.oclc.org/ooxml/officeDocument/relationships/image" Target="../media/image25.png"/><Relationship Id="rId14" Type="http://purl.oclc.org/ooxml/officeDocument/relationships/image" Target="../media/image30.png"/></Relationships>
</file>

<file path=ppt/slides/_rels/slide9.xml.rels><?xml version="1.0" encoding="UTF-8" standalone="yes"?>
<Relationships xmlns="http://schemas.openxmlformats.org/package/2006/relationships"><Relationship Id="rId3" Type="http://purl.oclc.org/ooxml/officeDocument/relationships/image" Target="../media/image18.png"/><Relationship Id="rId2" Type="http://purl.oclc.org/ooxml/officeDocument/relationships/notesSlide" Target="../notesSlides/notesSlide9.xml"/><Relationship Id="rId1" Type="http://purl.oclc.org/ooxml/officeDocument/relationships/slideLayout" Target="../slideLayouts/slideLayout51.xml"/><Relationship Id="rId5" Type="http://purl.oclc.org/ooxml/officeDocument/relationships/image" Target="../media/image35.png"/><Relationship Id="rId4" Type="http://purl.oclc.org/ooxml/officeDocument/relationships/image" Target="../media/image34.png"/></Relationships>
</file>

<file path=ppt/slides/slide1.xml><?xml version="1.0" encoding="utf-8"?>
<p:sld xmlns:a="http://purl.oclc.org/ooxml/drawingml/main" xmlns:r="http://purl.oclc.org/ooxml/officeDocument/relationships" xmlns:p="http://purl.oclc.org/ooxml/presentationml/main">
  <p:cSld>
    <p:spTree>
      <p:nvGrpSpPr>
        <p:cNvPr id="1" name="Shape 618"/>
        <p:cNvGrpSpPr/>
        <p:nvPr/>
      </p:nvGrpSpPr>
      <p:grpSpPr>
        <a:xfrm>
          <a:off x="0" y="0"/>
          <a:ext cx="0" cy="0"/>
          <a:chOff x="0" y="0"/>
          <a:chExt cx="0" cy="0"/>
        </a:xfrm>
      </p:grpSpPr>
      <p:sp>
        <p:nvSpPr>
          <p:cNvPr id="619" name="Google Shape;619;p41"/>
          <p:cNvSpPr txBox="1">
            <a:spLocks noGrp="1"/>
          </p:cNvSpPr>
          <p:nvPr>
            <p:ph type="title"/>
          </p:nvPr>
        </p:nvSpPr>
        <p:spPr>
          <a:xfrm>
            <a:off x="816866" y="1670857"/>
            <a:ext cx="5908129" cy="2205475"/>
          </a:xfrm>
          <a:prstGeom prst="rect">
            <a:avLst/>
          </a:prstGeom>
        </p:spPr>
        <p:txBody>
          <a:bodyPr spcFirstLastPara="1" wrap="square" lIns="60933" tIns="24367" rIns="60933" bIns="24367" anchor="t" anchorCtr="0">
            <a:noAutofit/>
          </a:bodyPr>
          <a:lstStyle/>
          <a:p>
            <a:r>
              <a:rPr lang="da-DK"/>
              <a:t>Start coding instantly</a:t>
            </a:r>
            <a:endParaRPr lang="da-DK" b="1">
              <a:solidFill>
                <a:srgbClr val="D59DFF"/>
              </a:solidFill>
            </a:endParaRPr>
          </a:p>
        </p:txBody>
      </p:sp>
      <p:sp>
        <p:nvSpPr>
          <p:cNvPr id="3" name="Text Placeholder 2">
            <a:extLst>
              <a:ext uri="{FF2B5EF4-FFF2-40B4-BE49-F238E27FC236}">
                <a16:creationId xmlns:a16="http://schemas.microsoft.com/office/drawing/2014/main" id="{66E9B238-EB8E-16FA-FE03-948062192325}"/>
              </a:ext>
            </a:extLst>
          </p:cNvPr>
          <p:cNvSpPr>
            <a:spLocks noGrp="1"/>
          </p:cNvSpPr>
          <p:nvPr>
            <p:ph type="body" idx="1"/>
          </p:nvPr>
        </p:nvSpPr>
        <p:spPr>
          <a:xfrm>
            <a:off x="816866" y="4096500"/>
            <a:ext cx="6574533" cy="1634800"/>
          </a:xfrm>
        </p:spPr>
        <p:txBody>
          <a:bodyPr/>
          <a:lstStyle/>
          <a:p>
            <a:r>
              <a:rPr lang="en-US" sz="1600"/>
              <a:t>Rodrigo Moreirao – Cloud solution architect</a:t>
            </a:r>
          </a:p>
          <a:p>
            <a:r>
              <a:rPr lang="en-US" sz="1600"/>
              <a:t>Dennis van de Laar – Digital &amp; Application innovation specialist</a:t>
            </a:r>
            <a:endParaRPr lang="en-NL" sz="16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1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C4E3F79-324D-4427-981A-EE0BC1CB1577}"/>
              </a:ext>
              <a:ext uri="{C183D7F6-B498-43B3-948B-1728B52AA6E4}">
                <adec:decorative xmlns:adec="http://schemas.microsoft.com/office/drawing/2017/decorative" val="1"/>
              </a:ext>
            </a:extLst>
          </p:cNvPr>
          <p:cNvSpPr/>
          <p:nvPr/>
        </p:nvSpPr>
        <p:spPr>
          <a:xfrm>
            <a:off x="9426" y="0"/>
            <a:ext cx="7677939" cy="6857999"/>
          </a:xfrm>
          <a:custGeom>
            <a:avLst/>
            <a:gdLst>
              <a:gd name="connsiteX0" fmla="*/ 0 w 12284703"/>
              <a:gd name="connsiteY0" fmla="*/ 0 h 10972798"/>
              <a:gd name="connsiteX1" fmla="*/ 11386938 w 12284703"/>
              <a:gd name="connsiteY1" fmla="*/ 0 h 10972798"/>
              <a:gd name="connsiteX2" fmla="*/ 11433256 w 12284703"/>
              <a:gd name="connsiteY2" fmla="*/ 90435 h 10972798"/>
              <a:gd name="connsiteX3" fmla="*/ 12284703 w 12284703"/>
              <a:gd name="connsiteY3" fmla="*/ 3833809 h 10972798"/>
              <a:gd name="connsiteX4" fmla="*/ 8816398 w 12284703"/>
              <a:gd name="connsiteY4" fmla="*/ 10752868 h 10972798"/>
              <a:gd name="connsiteX5" fmla="*/ 8507122 w 12284703"/>
              <a:gd name="connsiteY5" fmla="*/ 10972798 h 10972798"/>
              <a:gd name="connsiteX6" fmla="*/ 0 w 12284703"/>
              <a:gd name="connsiteY6" fmla="*/ 10972798 h 10972798"/>
              <a:gd name="connsiteX7" fmla="*/ 0 w 12284703"/>
              <a:gd name="connsiteY7" fmla="*/ 0 h 1097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703" h="10972798">
                <a:moveTo>
                  <a:pt x="0" y="0"/>
                </a:moveTo>
                <a:lnTo>
                  <a:pt x="11386938" y="0"/>
                </a:lnTo>
                <a:lnTo>
                  <a:pt x="11433256" y="90435"/>
                </a:lnTo>
                <a:cubicBezTo>
                  <a:pt x="11978916" y="1222862"/>
                  <a:pt x="12284703" y="2492625"/>
                  <a:pt x="12284703" y="3833809"/>
                </a:cubicBezTo>
                <a:cubicBezTo>
                  <a:pt x="12284703" y="6665197"/>
                  <a:pt x="10921873" y="9178278"/>
                  <a:pt x="8816398" y="10752868"/>
                </a:cubicBezTo>
                <a:lnTo>
                  <a:pt x="8507122" y="10972798"/>
                </a:lnTo>
                <a:lnTo>
                  <a:pt x="0" y="10972798"/>
                </a:lnTo>
                <a:lnTo>
                  <a:pt x="0" y="0"/>
                </a:lnTo>
                <a:close/>
              </a:path>
            </a:pathLst>
          </a:custGeom>
          <a:gradFill>
            <a:gsLst>
              <a:gs pos="68%">
                <a:srgbClr val="D59DFF">
                  <a:alpha val="0%"/>
                </a:srgbClr>
              </a:gs>
              <a:gs pos="0%">
                <a:schemeClr val="accent3">
                  <a:alpha val="58%"/>
                </a:schemeClr>
              </a:gs>
            </a:gsLst>
            <a:lin ang="2700000" scaled="0"/>
          </a:gradFill>
          <a:ln>
            <a:no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pic>
        <p:nvPicPr>
          <p:cNvPr id="4" name="Picture 3">
            <a:extLst>
              <a:ext uri="{FF2B5EF4-FFF2-40B4-BE49-F238E27FC236}">
                <a16:creationId xmlns:a16="http://schemas.microsoft.com/office/drawing/2014/main" id="{299D0729-4399-4472-BAB8-DEF5E011C554}"/>
              </a:ext>
              <a:ext uri="{C183D7F6-B498-43B3-948B-1728B52AA6E4}">
                <adec:decorative xmlns:adec="http://schemas.microsoft.com/office/drawing/2017/decorative" val="1"/>
              </a:ext>
            </a:extLst>
          </p:cNvPr>
          <p:cNvPicPr>
            <a:picLocks noChangeAspect="1"/>
          </p:cNvPicPr>
          <p:nvPr/>
        </p:nvPicPr>
        <p:blipFill rotWithShape="1">
          <a:blip r:embed="rId3">
            <a:alphaModFix amt="30%"/>
            <a:extLst>
              <a:ext uri="{28A0092B-C50C-407E-A947-70E740481C1C}">
                <a14:useLocalDpi xmlns:a14="http://schemas.microsoft.com/office/drawing/2010/main" val="0"/>
              </a:ext>
            </a:extLst>
          </a:blip>
          <a:srcRect/>
          <a:stretch/>
        </p:blipFill>
        <p:spPr>
          <a:xfrm>
            <a:off x="7940654" y="648193"/>
            <a:ext cx="4241921" cy="5561614"/>
          </a:xfrm>
          <a:prstGeom prst="rect">
            <a:avLst/>
          </a:prstGeom>
        </p:spPr>
      </p:pic>
      <p:sp>
        <p:nvSpPr>
          <p:cNvPr id="20" name="Title 19">
            <a:extLst>
              <a:ext uri="{FF2B5EF4-FFF2-40B4-BE49-F238E27FC236}">
                <a16:creationId xmlns:a16="http://schemas.microsoft.com/office/drawing/2014/main" id="{1C892C69-CBD5-415B-8618-E28EF7A994DB}"/>
              </a:ext>
            </a:extLst>
          </p:cNvPr>
          <p:cNvSpPr>
            <a:spLocks noGrp="1"/>
          </p:cNvSpPr>
          <p:nvPr>
            <p:ph type="title"/>
          </p:nvPr>
        </p:nvSpPr>
        <p:spPr>
          <a:xfrm>
            <a:off x="759520" y="553357"/>
            <a:ext cx="5682469" cy="705304"/>
          </a:xfrm>
        </p:spPr>
        <p:txBody>
          <a:bodyPr anchor="t"/>
          <a:lstStyle/>
          <a:p>
            <a:r>
              <a:rPr lang="en-US" sz="3600"/>
              <a:t>Flexible workloads</a:t>
            </a:r>
            <a:endParaRPr lang="en-US" sz="3600">
              <a:sym typeface="Helvetica Neue"/>
            </a:endParaRPr>
          </a:p>
        </p:txBody>
      </p:sp>
      <p:cxnSp>
        <p:nvCxnSpPr>
          <p:cNvPr id="49" name="Straight Connector 48">
            <a:extLst>
              <a:ext uri="{FF2B5EF4-FFF2-40B4-BE49-F238E27FC236}">
                <a16:creationId xmlns:a16="http://schemas.microsoft.com/office/drawing/2014/main" id="{0FE4AB73-1F16-411E-A1A4-600312F8BB83}"/>
              </a:ext>
              <a:ext uri="{C183D7F6-B498-43B3-948B-1728B52AA6E4}">
                <adec:decorative xmlns:adec="http://schemas.microsoft.com/office/drawing/2017/decorative" val="1"/>
              </a:ext>
            </a:extLst>
          </p:cNvPr>
          <p:cNvCxnSpPr>
            <a:cxnSpLocks/>
          </p:cNvCxnSpPr>
          <p:nvPr/>
        </p:nvCxnSpPr>
        <p:spPr>
          <a:xfrm>
            <a:off x="842863" y="1957774"/>
            <a:ext cx="6044150" cy="0"/>
          </a:xfrm>
          <a:prstGeom prst="line">
            <a:avLst/>
          </a:prstGeom>
          <a:ln w="127000">
            <a:gradFill flip="none" rotWithShape="1">
              <a:gsLst>
                <a:gs pos="5%">
                  <a:srgbClr val="1F9CF0"/>
                </a:gs>
                <a:gs pos="100%">
                  <a:srgbClr val="D59D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D99BBA-857C-48E3-BAD5-D5D104D85E90}"/>
              </a:ext>
            </a:extLst>
          </p:cNvPr>
          <p:cNvSpPr txBox="1"/>
          <p:nvPr/>
        </p:nvSpPr>
        <p:spPr>
          <a:xfrm>
            <a:off x="829541" y="2205819"/>
            <a:ext cx="5443563" cy="769441"/>
          </a:xfrm>
          <a:prstGeom prst="rect">
            <a:avLst/>
          </a:prstGeom>
          <a:noFill/>
        </p:spPr>
        <p:txBody>
          <a:bodyPr wrap="square" lIns="0" tIns="0" rIns="0" bIns="0" rtlCol="0">
            <a:spAutoFit/>
          </a:bodyPr>
          <a:lstStyle/>
          <a:p>
            <a:pPr marL="0" marR="0" lvl="0" indent="0" algn="l" defTabSz="285750" rtl="0" eaLnBrk="1" fontAlgn="auto" latinLnBrk="0" hangingPunct="1">
              <a:lnSpc>
                <a:spcPct val="100%"/>
              </a:lnSpc>
              <a:spcBef>
                <a:spcPts val="0"/>
              </a:spcBef>
              <a:spcAft>
                <a:spcPts val="0"/>
              </a:spcAft>
              <a:buClrTx/>
              <a:buSzTx/>
              <a:buFontTx/>
              <a:buNone/>
              <a:tabLst/>
              <a:defRPr/>
            </a:pPr>
            <a:r>
              <a:rPr kumimoji="0" lang="en-US" sz="2500" b="1" i="0" u="none" strike="noStrike" kern="1200" cap="none" spc="0" normalizeH="0" baseline="0%" noProof="0">
                <a:ln>
                  <a:noFill/>
                </a:ln>
                <a:solidFill>
                  <a:srgbClr val="BFE8F6"/>
                </a:solidFill>
                <a:effectLst>
                  <a:outerShdw blurRad="1270000" dist="914400" dir="8100000" algn="tr" rotWithShape="0">
                    <a:prstClr val="black">
                      <a:alpha val="40%"/>
                    </a:prstClr>
                  </a:outerShdw>
                </a:effectLst>
                <a:uLnTx/>
                <a:uFillTx/>
                <a:latin typeface="Helvetica"/>
                <a:ea typeface="+mn-ea"/>
                <a:cs typeface="+mn-cs"/>
              </a:rPr>
              <a:t>Quickly set up developers for virtually any development workload</a:t>
            </a:r>
          </a:p>
        </p:txBody>
      </p:sp>
      <p:cxnSp>
        <p:nvCxnSpPr>
          <p:cNvPr id="51" name="Straight Connector 50">
            <a:extLst>
              <a:ext uri="{FF2B5EF4-FFF2-40B4-BE49-F238E27FC236}">
                <a16:creationId xmlns:a16="http://schemas.microsoft.com/office/drawing/2014/main" id="{AD3FFD50-221C-47B8-B8F3-B5E94F6D83C2}"/>
              </a:ext>
              <a:ext uri="{C183D7F6-B498-43B3-948B-1728B52AA6E4}">
                <adec:decorative xmlns:adec="http://schemas.microsoft.com/office/drawing/2017/decorative" val="1"/>
              </a:ext>
            </a:extLst>
          </p:cNvPr>
          <p:cNvCxnSpPr>
            <a:cxnSpLocks/>
          </p:cNvCxnSpPr>
          <p:nvPr/>
        </p:nvCxnSpPr>
        <p:spPr>
          <a:xfrm>
            <a:off x="1625506" y="5112968"/>
            <a:ext cx="4173130" cy="11250"/>
          </a:xfrm>
          <a:prstGeom prst="line">
            <a:avLst/>
          </a:prstGeom>
          <a:ln w="12700">
            <a:solidFill>
              <a:srgbClr val="627597">
                <a:alpha val="5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5FEC80-737B-455A-B091-75A6BA942284}"/>
              </a:ext>
              <a:ext uri="{C183D7F6-B498-43B3-948B-1728B52AA6E4}">
                <adec:decorative xmlns:adec="http://schemas.microsoft.com/office/drawing/2017/decorative" val="1"/>
              </a:ext>
            </a:extLst>
          </p:cNvPr>
          <p:cNvCxnSpPr>
            <a:cxnSpLocks/>
          </p:cNvCxnSpPr>
          <p:nvPr/>
        </p:nvCxnSpPr>
        <p:spPr>
          <a:xfrm>
            <a:off x="1625506" y="4092011"/>
            <a:ext cx="4173130" cy="11250"/>
          </a:xfrm>
          <a:prstGeom prst="line">
            <a:avLst/>
          </a:prstGeom>
          <a:ln w="12700">
            <a:solidFill>
              <a:srgbClr val="627597">
                <a:alpha val="50%"/>
              </a:srgbClr>
            </a:solidFill>
          </a:ln>
        </p:spPr>
        <p:style>
          <a:lnRef idx="1">
            <a:schemeClr val="accent1"/>
          </a:lnRef>
          <a:fillRef idx="0">
            <a:schemeClr val="accent1"/>
          </a:fillRef>
          <a:effectRef idx="0">
            <a:schemeClr val="accent1"/>
          </a:effectRef>
          <a:fontRef idx="minor">
            <a:schemeClr val="tx1"/>
          </a:fontRef>
        </p:style>
      </p:cxnSp>
      <p:sp>
        <p:nvSpPr>
          <p:cNvPr id="53" name="Title 6">
            <a:extLst>
              <a:ext uri="{FF2B5EF4-FFF2-40B4-BE49-F238E27FC236}">
                <a16:creationId xmlns:a16="http://schemas.microsoft.com/office/drawing/2014/main" id="{B2CA2D31-15CB-4E1B-BD40-99AA86536068}"/>
              </a:ext>
            </a:extLst>
          </p:cNvPr>
          <p:cNvSpPr txBox="1">
            <a:spLocks/>
          </p:cNvSpPr>
          <p:nvPr/>
        </p:nvSpPr>
        <p:spPr>
          <a:xfrm>
            <a:off x="1625506" y="3346066"/>
            <a:ext cx="4734105" cy="482183"/>
          </a:xfrm>
          <a:prstGeom prst="rect">
            <a:avLst/>
          </a:prstGeom>
          <a:noFill/>
          <a:ln>
            <a:noFill/>
          </a:ln>
        </p:spPr>
        <p:txBody>
          <a:bodyPr spcFirstLastPara="1" vert="horz" wrap="square" lIns="0" tIns="0" rIns="0" bIns="0" rtlCol="0" anchor="ctr" anchorCtr="0">
            <a:spAutoFit/>
          </a:bodyPr>
          <a:lstStyle>
            <a:defPPr>
              <a:defRPr lang="en-US"/>
            </a:defPPr>
            <a:lvl1pPr lvl="0" defTabSz="582789">
              <a:lnSpc>
                <a:spcPct val="100%"/>
              </a:lnSpc>
              <a:spcBef>
                <a:spcPts val="0"/>
              </a:spcBef>
              <a:spcAft>
                <a:spcPts val="375"/>
              </a:spcAft>
              <a:buClr>
                <a:srgbClr val="24292E"/>
              </a:buClr>
              <a:buSzPts val="3000"/>
              <a:buNone/>
              <a:defRPr sz="1400" b="0" cap="none" spc="0" baseline="0%">
                <a:ln w="3175">
                  <a:noFill/>
                </a:ln>
                <a:solidFill>
                  <a:prstClr val="white"/>
                </a:solidFill>
                <a:effectLst/>
                <a:latin typeface="Helvetica"/>
                <a:cs typeface="Segoe UI" pitchFamily="34" charset="0"/>
              </a:defRPr>
            </a:lvl1pPr>
            <a:lvl2pPr lvl="1">
              <a:lnSpc>
                <a:spcPct val="100%"/>
              </a:lnSpc>
              <a:spcBef>
                <a:spcPts val="0"/>
              </a:spcBef>
              <a:spcAft>
                <a:spcPts val="0"/>
              </a:spcAft>
              <a:buClr>
                <a:srgbClr val="24292E"/>
              </a:buClr>
              <a:buSzPts val="3000"/>
              <a:buNone/>
              <a:defRPr sz="4000">
                <a:solidFill>
                  <a:srgbClr val="24292E"/>
                </a:solidFill>
              </a:defRPr>
            </a:lvl2pPr>
            <a:lvl3pPr lvl="2">
              <a:lnSpc>
                <a:spcPct val="100%"/>
              </a:lnSpc>
              <a:spcBef>
                <a:spcPts val="0"/>
              </a:spcBef>
              <a:spcAft>
                <a:spcPts val="0"/>
              </a:spcAft>
              <a:buClr>
                <a:srgbClr val="24292E"/>
              </a:buClr>
              <a:buSzPts val="3000"/>
              <a:buNone/>
              <a:defRPr sz="4000">
                <a:solidFill>
                  <a:srgbClr val="24292E"/>
                </a:solidFill>
              </a:defRPr>
            </a:lvl3pPr>
            <a:lvl4pPr lvl="3">
              <a:lnSpc>
                <a:spcPct val="100%"/>
              </a:lnSpc>
              <a:spcBef>
                <a:spcPts val="0"/>
              </a:spcBef>
              <a:spcAft>
                <a:spcPts val="0"/>
              </a:spcAft>
              <a:buClr>
                <a:srgbClr val="24292E"/>
              </a:buClr>
              <a:buSzPts val="3000"/>
              <a:buNone/>
              <a:defRPr sz="4000">
                <a:solidFill>
                  <a:srgbClr val="24292E"/>
                </a:solidFill>
              </a:defRPr>
            </a:lvl4pPr>
            <a:lvl5pPr lvl="4">
              <a:lnSpc>
                <a:spcPct val="100%"/>
              </a:lnSpc>
              <a:spcBef>
                <a:spcPts val="0"/>
              </a:spcBef>
              <a:spcAft>
                <a:spcPts val="0"/>
              </a:spcAft>
              <a:buClr>
                <a:srgbClr val="24292E"/>
              </a:buClr>
              <a:buSzPts val="3000"/>
              <a:buNone/>
              <a:defRPr sz="4000">
                <a:solidFill>
                  <a:srgbClr val="24292E"/>
                </a:solidFill>
              </a:defRPr>
            </a:lvl5pPr>
            <a:lvl6pPr lvl="5">
              <a:lnSpc>
                <a:spcPct val="100%"/>
              </a:lnSpc>
              <a:spcBef>
                <a:spcPts val="0"/>
              </a:spcBef>
              <a:spcAft>
                <a:spcPts val="0"/>
              </a:spcAft>
              <a:buClr>
                <a:srgbClr val="24292E"/>
              </a:buClr>
              <a:buSzPts val="3000"/>
              <a:buNone/>
              <a:defRPr sz="4000">
                <a:solidFill>
                  <a:srgbClr val="24292E"/>
                </a:solidFill>
              </a:defRPr>
            </a:lvl6pPr>
            <a:lvl7pPr lvl="6">
              <a:lnSpc>
                <a:spcPct val="100%"/>
              </a:lnSpc>
              <a:spcBef>
                <a:spcPts val="0"/>
              </a:spcBef>
              <a:spcAft>
                <a:spcPts val="0"/>
              </a:spcAft>
              <a:buClr>
                <a:srgbClr val="24292E"/>
              </a:buClr>
              <a:buSzPts val="3000"/>
              <a:buNone/>
              <a:defRPr sz="4000">
                <a:solidFill>
                  <a:srgbClr val="24292E"/>
                </a:solidFill>
              </a:defRPr>
            </a:lvl7pPr>
            <a:lvl8pPr lvl="7">
              <a:lnSpc>
                <a:spcPct val="100%"/>
              </a:lnSpc>
              <a:spcBef>
                <a:spcPts val="0"/>
              </a:spcBef>
              <a:spcAft>
                <a:spcPts val="0"/>
              </a:spcAft>
              <a:buClr>
                <a:srgbClr val="24292E"/>
              </a:buClr>
              <a:buSzPts val="3000"/>
              <a:buNone/>
              <a:defRPr sz="4000">
                <a:solidFill>
                  <a:srgbClr val="24292E"/>
                </a:solidFill>
              </a:defRPr>
            </a:lvl8pPr>
            <a:lvl9pPr lvl="8">
              <a:lnSpc>
                <a:spcPct val="1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
              </a:lnSpc>
              <a:spcBef>
                <a:spcPts val="0"/>
              </a:spcBef>
              <a:spcAft>
                <a:spcPts val="375"/>
              </a:spcAft>
              <a:buClr>
                <a:srgbClr val="24292E"/>
              </a:buClr>
              <a:buSzPts val="3000"/>
              <a:buFontTx/>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itchFamily="34" charset="0"/>
              </a:rPr>
              <a:t>Configure project-specific, task-based dev boxes with the right dev tools and code repos to support any workload</a:t>
            </a:r>
          </a:p>
        </p:txBody>
      </p:sp>
      <p:sp>
        <p:nvSpPr>
          <p:cNvPr id="54" name="Title 6">
            <a:extLst>
              <a:ext uri="{FF2B5EF4-FFF2-40B4-BE49-F238E27FC236}">
                <a16:creationId xmlns:a16="http://schemas.microsoft.com/office/drawing/2014/main" id="{CF8C3818-79F8-4353-B6F2-2552283E76B4}"/>
              </a:ext>
            </a:extLst>
          </p:cNvPr>
          <p:cNvSpPr txBox="1">
            <a:spLocks/>
          </p:cNvSpPr>
          <p:nvPr/>
        </p:nvSpPr>
        <p:spPr>
          <a:xfrm>
            <a:off x="1625506" y="4367022"/>
            <a:ext cx="4488280" cy="48218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
              </a:lnSpc>
              <a:spcBef>
                <a:spcPts val="0"/>
              </a:spcBef>
              <a:spcAft>
                <a:spcPts val="0"/>
              </a:spcAft>
              <a:buClr>
                <a:srgbClr val="24292E"/>
              </a:buClr>
              <a:buSzPts val="3000"/>
              <a:buNone/>
              <a:defRPr sz="4000">
                <a:solidFill>
                  <a:srgbClr val="24292E"/>
                </a:solidFill>
              </a:defRPr>
            </a:lvl2pPr>
            <a:lvl3pPr lvl="2" algn="l" rtl="0">
              <a:lnSpc>
                <a:spcPct val="100%"/>
              </a:lnSpc>
              <a:spcBef>
                <a:spcPts val="0"/>
              </a:spcBef>
              <a:spcAft>
                <a:spcPts val="0"/>
              </a:spcAft>
              <a:buClr>
                <a:srgbClr val="24292E"/>
              </a:buClr>
              <a:buSzPts val="3000"/>
              <a:buNone/>
              <a:defRPr sz="4000">
                <a:solidFill>
                  <a:srgbClr val="24292E"/>
                </a:solidFill>
              </a:defRPr>
            </a:lvl3pPr>
            <a:lvl4pPr lvl="3" algn="l" rtl="0">
              <a:lnSpc>
                <a:spcPct val="100%"/>
              </a:lnSpc>
              <a:spcBef>
                <a:spcPts val="0"/>
              </a:spcBef>
              <a:spcAft>
                <a:spcPts val="0"/>
              </a:spcAft>
              <a:buClr>
                <a:srgbClr val="24292E"/>
              </a:buClr>
              <a:buSzPts val="3000"/>
              <a:buNone/>
              <a:defRPr sz="4000">
                <a:solidFill>
                  <a:srgbClr val="24292E"/>
                </a:solidFill>
              </a:defRPr>
            </a:lvl4pPr>
            <a:lvl5pPr lvl="4" algn="l" rtl="0">
              <a:lnSpc>
                <a:spcPct val="100%"/>
              </a:lnSpc>
              <a:spcBef>
                <a:spcPts val="0"/>
              </a:spcBef>
              <a:spcAft>
                <a:spcPts val="0"/>
              </a:spcAft>
              <a:buClr>
                <a:srgbClr val="24292E"/>
              </a:buClr>
              <a:buSzPts val="3000"/>
              <a:buNone/>
              <a:defRPr sz="4000">
                <a:solidFill>
                  <a:srgbClr val="24292E"/>
                </a:solidFill>
              </a:defRPr>
            </a:lvl5pPr>
            <a:lvl6pPr lvl="5" algn="l" rtl="0">
              <a:lnSpc>
                <a:spcPct val="100%"/>
              </a:lnSpc>
              <a:spcBef>
                <a:spcPts val="0"/>
              </a:spcBef>
              <a:spcAft>
                <a:spcPts val="0"/>
              </a:spcAft>
              <a:buClr>
                <a:srgbClr val="24292E"/>
              </a:buClr>
              <a:buSzPts val="3000"/>
              <a:buNone/>
              <a:defRPr sz="4000">
                <a:solidFill>
                  <a:srgbClr val="24292E"/>
                </a:solidFill>
              </a:defRPr>
            </a:lvl6pPr>
            <a:lvl7pPr lvl="6" algn="l" rtl="0">
              <a:lnSpc>
                <a:spcPct val="100%"/>
              </a:lnSpc>
              <a:spcBef>
                <a:spcPts val="0"/>
              </a:spcBef>
              <a:spcAft>
                <a:spcPts val="0"/>
              </a:spcAft>
              <a:buClr>
                <a:srgbClr val="24292E"/>
              </a:buClr>
              <a:buSzPts val="3000"/>
              <a:buNone/>
              <a:defRPr sz="4000">
                <a:solidFill>
                  <a:srgbClr val="24292E"/>
                </a:solidFill>
              </a:defRPr>
            </a:lvl7pPr>
            <a:lvl8pPr lvl="7" algn="l" rtl="0">
              <a:lnSpc>
                <a:spcPct val="100%"/>
              </a:lnSpc>
              <a:spcBef>
                <a:spcPts val="0"/>
              </a:spcBef>
              <a:spcAft>
                <a:spcPts val="0"/>
              </a:spcAft>
              <a:buClr>
                <a:srgbClr val="24292E"/>
              </a:buClr>
              <a:buSzPts val="3000"/>
              <a:buNone/>
              <a:defRPr sz="4000">
                <a:solidFill>
                  <a:srgbClr val="24292E"/>
                </a:solidFill>
              </a:defRPr>
            </a:lvl8pPr>
            <a:lvl9pPr lvl="8" algn="l" rtl="0">
              <a:lnSpc>
                <a:spcPct val="1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
              </a:lnSpc>
              <a:spcBef>
                <a:spcPts val="0"/>
              </a:spcBef>
              <a:spcAft>
                <a:spcPts val="375"/>
              </a:spcAft>
              <a:buClr>
                <a:srgbClr val="24292E"/>
              </a:buClr>
              <a:buSzPts val="3000"/>
              <a:buFontTx/>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itchFamily="34" charset="0"/>
              </a:rPr>
              <a:t>Create role-based dev boxes to support everyone on the team—from site reliability engineers to contractors</a:t>
            </a:r>
          </a:p>
        </p:txBody>
      </p:sp>
      <p:sp>
        <p:nvSpPr>
          <p:cNvPr id="55" name="Title 6">
            <a:extLst>
              <a:ext uri="{FF2B5EF4-FFF2-40B4-BE49-F238E27FC236}">
                <a16:creationId xmlns:a16="http://schemas.microsoft.com/office/drawing/2014/main" id="{6228077C-EEB8-406E-AA21-A8CDDC6F0180}"/>
              </a:ext>
            </a:extLst>
          </p:cNvPr>
          <p:cNvSpPr txBox="1">
            <a:spLocks/>
          </p:cNvSpPr>
          <p:nvPr/>
        </p:nvSpPr>
        <p:spPr>
          <a:xfrm>
            <a:off x="1625506" y="5387980"/>
            <a:ext cx="4562614" cy="482183"/>
          </a:xfrm>
          <a:prstGeom prst="rect">
            <a:avLst/>
          </a:prstGeom>
          <a:noFill/>
          <a:ln>
            <a:noFill/>
          </a:ln>
        </p:spPr>
        <p:txBody>
          <a:bodyPr spcFirstLastPara="1" vert="horz" wrap="square" lIns="0" tIns="0" rIns="0" bIns="0" rtlCol="0" anchor="ctr" anchorCtr="0">
            <a:spAutoFit/>
          </a:bodyPr>
          <a:lstStyle>
            <a:defPPr>
              <a:defRPr lang="en-US"/>
            </a:defPPr>
            <a:lvl1pPr lvl="0" defTabSz="582789">
              <a:lnSpc>
                <a:spcPct val="100%"/>
              </a:lnSpc>
              <a:spcBef>
                <a:spcPts val="0"/>
              </a:spcBef>
              <a:spcAft>
                <a:spcPts val="375"/>
              </a:spcAft>
              <a:buClr>
                <a:srgbClr val="24292E"/>
              </a:buClr>
              <a:buSzPts val="3000"/>
              <a:buNone/>
              <a:defRPr sz="1400" b="0" cap="none" spc="0" baseline="0%">
                <a:ln w="3175">
                  <a:noFill/>
                </a:ln>
                <a:solidFill>
                  <a:prstClr val="white"/>
                </a:solidFill>
                <a:effectLst/>
                <a:latin typeface="Helvetica"/>
                <a:cs typeface="Segoe UI" pitchFamily="34" charset="0"/>
              </a:defRPr>
            </a:lvl1pPr>
            <a:lvl2pPr lvl="1">
              <a:lnSpc>
                <a:spcPct val="100%"/>
              </a:lnSpc>
              <a:spcBef>
                <a:spcPts val="0"/>
              </a:spcBef>
              <a:spcAft>
                <a:spcPts val="0"/>
              </a:spcAft>
              <a:buClr>
                <a:srgbClr val="24292E"/>
              </a:buClr>
              <a:buSzPts val="3000"/>
              <a:buNone/>
              <a:defRPr sz="4000">
                <a:solidFill>
                  <a:srgbClr val="24292E"/>
                </a:solidFill>
              </a:defRPr>
            </a:lvl2pPr>
            <a:lvl3pPr lvl="2">
              <a:lnSpc>
                <a:spcPct val="100%"/>
              </a:lnSpc>
              <a:spcBef>
                <a:spcPts val="0"/>
              </a:spcBef>
              <a:spcAft>
                <a:spcPts val="0"/>
              </a:spcAft>
              <a:buClr>
                <a:srgbClr val="24292E"/>
              </a:buClr>
              <a:buSzPts val="3000"/>
              <a:buNone/>
              <a:defRPr sz="4000">
                <a:solidFill>
                  <a:srgbClr val="24292E"/>
                </a:solidFill>
              </a:defRPr>
            </a:lvl3pPr>
            <a:lvl4pPr lvl="3">
              <a:lnSpc>
                <a:spcPct val="100%"/>
              </a:lnSpc>
              <a:spcBef>
                <a:spcPts val="0"/>
              </a:spcBef>
              <a:spcAft>
                <a:spcPts val="0"/>
              </a:spcAft>
              <a:buClr>
                <a:srgbClr val="24292E"/>
              </a:buClr>
              <a:buSzPts val="3000"/>
              <a:buNone/>
              <a:defRPr sz="4000">
                <a:solidFill>
                  <a:srgbClr val="24292E"/>
                </a:solidFill>
              </a:defRPr>
            </a:lvl4pPr>
            <a:lvl5pPr lvl="4">
              <a:lnSpc>
                <a:spcPct val="100%"/>
              </a:lnSpc>
              <a:spcBef>
                <a:spcPts val="0"/>
              </a:spcBef>
              <a:spcAft>
                <a:spcPts val="0"/>
              </a:spcAft>
              <a:buClr>
                <a:srgbClr val="24292E"/>
              </a:buClr>
              <a:buSzPts val="3000"/>
              <a:buNone/>
              <a:defRPr sz="4000">
                <a:solidFill>
                  <a:srgbClr val="24292E"/>
                </a:solidFill>
              </a:defRPr>
            </a:lvl5pPr>
            <a:lvl6pPr lvl="5">
              <a:lnSpc>
                <a:spcPct val="100%"/>
              </a:lnSpc>
              <a:spcBef>
                <a:spcPts val="0"/>
              </a:spcBef>
              <a:spcAft>
                <a:spcPts val="0"/>
              </a:spcAft>
              <a:buClr>
                <a:srgbClr val="24292E"/>
              </a:buClr>
              <a:buSzPts val="3000"/>
              <a:buNone/>
              <a:defRPr sz="4000">
                <a:solidFill>
                  <a:srgbClr val="24292E"/>
                </a:solidFill>
              </a:defRPr>
            </a:lvl6pPr>
            <a:lvl7pPr lvl="6">
              <a:lnSpc>
                <a:spcPct val="100%"/>
              </a:lnSpc>
              <a:spcBef>
                <a:spcPts val="0"/>
              </a:spcBef>
              <a:spcAft>
                <a:spcPts val="0"/>
              </a:spcAft>
              <a:buClr>
                <a:srgbClr val="24292E"/>
              </a:buClr>
              <a:buSzPts val="3000"/>
              <a:buNone/>
              <a:defRPr sz="4000">
                <a:solidFill>
                  <a:srgbClr val="24292E"/>
                </a:solidFill>
              </a:defRPr>
            </a:lvl7pPr>
            <a:lvl8pPr lvl="7">
              <a:lnSpc>
                <a:spcPct val="100%"/>
              </a:lnSpc>
              <a:spcBef>
                <a:spcPts val="0"/>
              </a:spcBef>
              <a:spcAft>
                <a:spcPts val="0"/>
              </a:spcAft>
              <a:buClr>
                <a:srgbClr val="24292E"/>
              </a:buClr>
              <a:buSzPts val="3000"/>
              <a:buNone/>
              <a:defRPr sz="4000">
                <a:solidFill>
                  <a:srgbClr val="24292E"/>
                </a:solidFill>
              </a:defRPr>
            </a:lvl8pPr>
            <a:lvl9pPr lvl="8">
              <a:lnSpc>
                <a:spcPct val="1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
              </a:lnSpc>
              <a:spcBef>
                <a:spcPts val="0"/>
              </a:spcBef>
              <a:spcAft>
                <a:spcPts val="375"/>
              </a:spcAft>
              <a:buClr>
                <a:srgbClr val="24292E"/>
              </a:buClr>
              <a:buSzPts val="3000"/>
              <a:buFontTx/>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a:rPr>
              <a:t>Keep costs under control with stop scheduling and a consumption-based pricing model</a:t>
            </a:r>
          </a:p>
        </p:txBody>
      </p:sp>
      <p:pic>
        <p:nvPicPr>
          <p:cNvPr id="38" name="Picture 37">
            <a:extLst>
              <a:ext uri="{FF2B5EF4-FFF2-40B4-BE49-F238E27FC236}">
                <a16:creationId xmlns:a16="http://schemas.microsoft.com/office/drawing/2014/main" id="{701E6D80-DF08-4CD9-A8A5-2B253F83C90D}"/>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0.876%"/>
          <a:stretch/>
        </p:blipFill>
        <p:spPr>
          <a:xfrm flipH="1">
            <a:off x="5667541" y="1303301"/>
            <a:ext cx="6524459" cy="5554699"/>
          </a:xfrm>
          <a:prstGeom prst="rect">
            <a:avLst/>
          </a:prstGeom>
        </p:spPr>
      </p:pic>
      <p:pic>
        <p:nvPicPr>
          <p:cNvPr id="35" name="Picture 34" descr="Screenshot showing a dev lead's view of Microsoft Dev Box with options to create a new Dev Box pool, manage the Dev portal, and more.">
            <a:extLst>
              <a:ext uri="{FF2B5EF4-FFF2-40B4-BE49-F238E27FC236}">
                <a16:creationId xmlns:a16="http://schemas.microsoft.com/office/drawing/2014/main" id="{360275EB-3B18-4FC6-996D-112BE92AB86A}"/>
              </a:ext>
            </a:extLst>
          </p:cNvPr>
          <p:cNvPicPr/>
          <p:nvPr/>
        </p:nvPicPr>
        <p:blipFill rotWithShape="1">
          <a:blip r:embed="rId5"/>
          <a:srcRect l="4.048%" t="10.559%" r="14.387%" b="18.848%"/>
          <a:stretch/>
        </p:blipFill>
        <p:spPr>
          <a:xfrm>
            <a:off x="6748437" y="1685575"/>
            <a:ext cx="5443563" cy="3745674"/>
          </a:xfrm>
          <a:prstGeom prst="rect">
            <a:avLst/>
          </a:prstGeom>
        </p:spPr>
      </p:pic>
      <p:grpSp>
        <p:nvGrpSpPr>
          <p:cNvPr id="3" name="Group 2">
            <a:extLst>
              <a:ext uri="{FF2B5EF4-FFF2-40B4-BE49-F238E27FC236}">
                <a16:creationId xmlns:a16="http://schemas.microsoft.com/office/drawing/2014/main" id="{BBB16407-E188-4618-AE09-B0389E5CB461}"/>
              </a:ext>
              <a:ext uri="{C183D7F6-B498-43B3-948B-1728B52AA6E4}">
                <adec:decorative xmlns:adec="http://schemas.microsoft.com/office/drawing/2017/decorative" val="1"/>
              </a:ext>
            </a:extLst>
          </p:cNvPr>
          <p:cNvGrpSpPr/>
          <p:nvPr/>
        </p:nvGrpSpPr>
        <p:grpSpPr>
          <a:xfrm>
            <a:off x="842863" y="3326997"/>
            <a:ext cx="520705" cy="2562234"/>
            <a:chOff x="842863" y="3326997"/>
            <a:chExt cx="520705" cy="2562234"/>
          </a:xfrm>
        </p:grpSpPr>
        <p:grpSp>
          <p:nvGrpSpPr>
            <p:cNvPr id="6" name="Group 5">
              <a:extLst>
                <a:ext uri="{FF2B5EF4-FFF2-40B4-BE49-F238E27FC236}">
                  <a16:creationId xmlns:a16="http://schemas.microsoft.com/office/drawing/2014/main" id="{CDAB5E5E-B96C-4885-9154-3572D5C55F0C}"/>
                </a:ext>
                <a:ext uri="{C183D7F6-B498-43B3-948B-1728B52AA6E4}">
                  <adec:decorative xmlns:adec="http://schemas.microsoft.com/office/drawing/2017/decorative" val="1"/>
                </a:ext>
              </a:extLst>
            </p:cNvPr>
            <p:cNvGrpSpPr>
              <a:grpSpLocks/>
            </p:cNvGrpSpPr>
            <p:nvPr/>
          </p:nvGrpSpPr>
          <p:grpSpPr>
            <a:xfrm>
              <a:off x="842863" y="5368911"/>
              <a:ext cx="520579" cy="520320"/>
              <a:chOff x="-10553700" y="8479892"/>
              <a:chExt cx="1071670" cy="1071138"/>
            </a:xfrm>
          </p:grpSpPr>
          <p:sp>
            <p:nvSpPr>
              <p:cNvPr id="27" name="Oval 26">
                <a:extLst>
                  <a:ext uri="{FF2B5EF4-FFF2-40B4-BE49-F238E27FC236}">
                    <a16:creationId xmlns:a16="http://schemas.microsoft.com/office/drawing/2014/main" id="{721DC152-A134-42F4-A095-DD1BE03E1C69}"/>
                  </a:ext>
                </a:extLst>
              </p:cNvPr>
              <p:cNvSpPr/>
              <p:nvPr/>
            </p:nvSpPr>
            <p:spPr>
              <a:xfrm>
                <a:off x="-10553700" y="8479892"/>
                <a:ext cx="1071670"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9" name="Oval 38">
                <a:extLst>
                  <a:ext uri="{FF2B5EF4-FFF2-40B4-BE49-F238E27FC236}">
                    <a16:creationId xmlns:a16="http://schemas.microsoft.com/office/drawing/2014/main" id="{B00C9D1A-C3D5-432F-B6B4-CF07D978D4A8}"/>
                  </a:ext>
                </a:extLst>
              </p:cNvPr>
              <p:cNvSpPr/>
              <p:nvPr/>
            </p:nvSpPr>
            <p:spPr>
              <a:xfrm>
                <a:off x="-10372992" y="8660511"/>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nvGrpSpPr>
            <p:cNvPr id="7" name="Group 6">
              <a:extLst>
                <a:ext uri="{FF2B5EF4-FFF2-40B4-BE49-F238E27FC236}">
                  <a16:creationId xmlns:a16="http://schemas.microsoft.com/office/drawing/2014/main" id="{F5438F1C-B8E8-41F5-8359-A6B3901C6658}"/>
                </a:ext>
              </a:extLst>
            </p:cNvPr>
            <p:cNvGrpSpPr>
              <a:grpSpLocks/>
            </p:cNvGrpSpPr>
            <p:nvPr/>
          </p:nvGrpSpPr>
          <p:grpSpPr>
            <a:xfrm>
              <a:off x="842863" y="3326997"/>
              <a:ext cx="520579" cy="520320"/>
              <a:chOff x="-10553700" y="6753911"/>
              <a:chExt cx="1071670" cy="1071138"/>
            </a:xfrm>
          </p:grpSpPr>
          <p:sp>
            <p:nvSpPr>
              <p:cNvPr id="25" name="Oval 24">
                <a:extLst>
                  <a:ext uri="{FF2B5EF4-FFF2-40B4-BE49-F238E27FC236}">
                    <a16:creationId xmlns:a16="http://schemas.microsoft.com/office/drawing/2014/main" id="{8C539A71-E141-42FF-8AD2-42CD4BBCBCFC}"/>
                  </a:ext>
                </a:extLst>
              </p:cNvPr>
              <p:cNvSpPr/>
              <p:nvPr/>
            </p:nvSpPr>
            <p:spPr>
              <a:xfrm>
                <a:off x="-10553700" y="6753911"/>
                <a:ext cx="1071670"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6" name="Oval 25">
                <a:extLst>
                  <a:ext uri="{FF2B5EF4-FFF2-40B4-BE49-F238E27FC236}">
                    <a16:creationId xmlns:a16="http://schemas.microsoft.com/office/drawing/2014/main" id="{5E0ECE0B-BF25-4942-9F8D-6AF5CD71BA18}"/>
                  </a:ext>
                </a:extLst>
              </p:cNvPr>
              <p:cNvSpPr/>
              <p:nvPr/>
            </p:nvSpPr>
            <p:spPr>
              <a:xfrm>
                <a:off x="-10372992" y="6934530"/>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pic>
          <p:nvPicPr>
            <p:cNvPr id="29" name="Graphic 28">
              <a:extLst>
                <a:ext uri="{FF2B5EF4-FFF2-40B4-BE49-F238E27FC236}">
                  <a16:creationId xmlns:a16="http://schemas.microsoft.com/office/drawing/2014/main" id="{9E9F3A61-AB07-463D-82FA-3353A79183F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flipH="1">
              <a:off x="1006481" y="3496446"/>
              <a:ext cx="193342" cy="181422"/>
            </a:xfrm>
            <a:prstGeom prst="rect">
              <a:avLst/>
            </a:prstGeom>
          </p:spPr>
        </p:pic>
        <p:grpSp>
          <p:nvGrpSpPr>
            <p:cNvPr id="8" name="Group 7">
              <a:extLst>
                <a:ext uri="{FF2B5EF4-FFF2-40B4-BE49-F238E27FC236}">
                  <a16:creationId xmlns:a16="http://schemas.microsoft.com/office/drawing/2014/main" id="{64A30961-A578-4A0B-B8F4-BE474ABBA5BD}"/>
                </a:ext>
              </a:extLst>
            </p:cNvPr>
            <p:cNvGrpSpPr>
              <a:grpSpLocks/>
            </p:cNvGrpSpPr>
            <p:nvPr/>
          </p:nvGrpSpPr>
          <p:grpSpPr>
            <a:xfrm>
              <a:off x="842988" y="4347954"/>
              <a:ext cx="520580" cy="520320"/>
              <a:chOff x="-10553500" y="5027931"/>
              <a:chExt cx="1071672" cy="1071138"/>
            </a:xfrm>
          </p:grpSpPr>
          <p:sp>
            <p:nvSpPr>
              <p:cNvPr id="23" name="Oval 22">
                <a:extLst>
                  <a:ext uri="{FF2B5EF4-FFF2-40B4-BE49-F238E27FC236}">
                    <a16:creationId xmlns:a16="http://schemas.microsoft.com/office/drawing/2014/main" id="{2C740DE1-682C-43F4-9726-31B98362BECF}"/>
                  </a:ext>
                </a:extLst>
              </p:cNvPr>
              <p:cNvSpPr/>
              <p:nvPr/>
            </p:nvSpPr>
            <p:spPr>
              <a:xfrm>
                <a:off x="-10553500" y="5027931"/>
                <a:ext cx="1071672"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4" name="Oval 23">
                <a:extLst>
                  <a:ext uri="{FF2B5EF4-FFF2-40B4-BE49-F238E27FC236}">
                    <a16:creationId xmlns:a16="http://schemas.microsoft.com/office/drawing/2014/main" id="{7C9E825B-6A85-404E-838A-A296CBC2F580}"/>
                  </a:ext>
                </a:extLst>
              </p:cNvPr>
              <p:cNvSpPr/>
              <p:nvPr/>
            </p:nvSpPr>
            <p:spPr>
              <a:xfrm>
                <a:off x="-10372791" y="5208550"/>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sp>
          <p:nvSpPr>
            <p:cNvPr id="31" name="Freeform 109">
              <a:extLst>
                <a:ext uri="{FF2B5EF4-FFF2-40B4-BE49-F238E27FC236}">
                  <a16:creationId xmlns:a16="http://schemas.microsoft.com/office/drawing/2014/main" id="{8468AD4E-594A-4524-90C5-3F706DE46DB9}"/>
                </a:ext>
              </a:extLst>
            </p:cNvPr>
            <p:cNvSpPr>
              <a:spLocks/>
            </p:cNvSpPr>
            <p:nvPr/>
          </p:nvSpPr>
          <p:spPr bwMode="auto">
            <a:xfrm flipH="1">
              <a:off x="1017352" y="4523383"/>
              <a:ext cx="171852" cy="169462"/>
            </a:xfrm>
            <a:custGeom>
              <a:avLst/>
              <a:gdLst>
                <a:gd name="connsiteX0" fmla="*/ 2359025 w 3194051"/>
                <a:gd name="connsiteY0" fmla="*/ 2312988 h 3149601"/>
                <a:gd name="connsiteX1" fmla="*/ 2359025 w 3194051"/>
                <a:gd name="connsiteY1" fmla="*/ 3028951 h 3149601"/>
                <a:gd name="connsiteX2" fmla="*/ 3073400 w 3194051"/>
                <a:gd name="connsiteY2" fmla="*/ 3028951 h 3149601"/>
                <a:gd name="connsiteX3" fmla="*/ 3073400 w 3194051"/>
                <a:gd name="connsiteY3" fmla="*/ 2312988 h 3149601"/>
                <a:gd name="connsiteX4" fmla="*/ 1239838 w 3194051"/>
                <a:gd name="connsiteY4" fmla="*/ 2312988 h 3149601"/>
                <a:gd name="connsiteX5" fmla="*/ 1239838 w 3194051"/>
                <a:gd name="connsiteY5" fmla="*/ 3028951 h 3149601"/>
                <a:gd name="connsiteX6" fmla="*/ 1954213 w 3194051"/>
                <a:gd name="connsiteY6" fmla="*/ 3028951 h 3149601"/>
                <a:gd name="connsiteX7" fmla="*/ 1954213 w 3194051"/>
                <a:gd name="connsiteY7" fmla="*/ 2312988 h 3149601"/>
                <a:gd name="connsiteX8" fmla="*/ 120650 w 3194051"/>
                <a:gd name="connsiteY8" fmla="*/ 2312988 h 3149601"/>
                <a:gd name="connsiteX9" fmla="*/ 120650 w 3194051"/>
                <a:gd name="connsiteY9" fmla="*/ 3028951 h 3149601"/>
                <a:gd name="connsiteX10" fmla="*/ 835025 w 3194051"/>
                <a:gd name="connsiteY10" fmla="*/ 3028951 h 3149601"/>
                <a:gd name="connsiteX11" fmla="*/ 835025 w 3194051"/>
                <a:gd name="connsiteY11" fmla="*/ 2312988 h 3149601"/>
                <a:gd name="connsiteX12" fmla="*/ 2297567 w 3194051"/>
                <a:gd name="connsiteY12" fmla="*/ 2192338 h 3149601"/>
                <a:gd name="connsiteX13" fmla="*/ 3133273 w 3194051"/>
                <a:gd name="connsiteY13" fmla="*/ 2192338 h 3149601"/>
                <a:gd name="connsiteX14" fmla="*/ 3194051 w 3194051"/>
                <a:gd name="connsiteY14" fmla="*/ 2253117 h 3149601"/>
                <a:gd name="connsiteX15" fmla="*/ 3194051 w 3194051"/>
                <a:gd name="connsiteY15" fmla="*/ 3088823 h 3149601"/>
                <a:gd name="connsiteX16" fmla="*/ 3133273 w 3194051"/>
                <a:gd name="connsiteY16" fmla="*/ 3149601 h 3149601"/>
                <a:gd name="connsiteX17" fmla="*/ 2297567 w 3194051"/>
                <a:gd name="connsiteY17" fmla="*/ 3149601 h 3149601"/>
                <a:gd name="connsiteX18" fmla="*/ 2236788 w 3194051"/>
                <a:gd name="connsiteY18" fmla="*/ 3088823 h 3149601"/>
                <a:gd name="connsiteX19" fmla="*/ 2236788 w 3194051"/>
                <a:gd name="connsiteY19" fmla="*/ 2253117 h 3149601"/>
                <a:gd name="connsiteX20" fmla="*/ 2297567 w 3194051"/>
                <a:gd name="connsiteY20" fmla="*/ 2192338 h 3149601"/>
                <a:gd name="connsiteX21" fmla="*/ 1178480 w 3194051"/>
                <a:gd name="connsiteY21" fmla="*/ 2192338 h 3149601"/>
                <a:gd name="connsiteX22" fmla="*/ 2015571 w 3194051"/>
                <a:gd name="connsiteY22" fmla="*/ 2192338 h 3149601"/>
                <a:gd name="connsiteX23" fmla="*/ 2076450 w 3194051"/>
                <a:gd name="connsiteY23" fmla="*/ 2253117 h 3149601"/>
                <a:gd name="connsiteX24" fmla="*/ 2076450 w 3194051"/>
                <a:gd name="connsiteY24" fmla="*/ 3088823 h 3149601"/>
                <a:gd name="connsiteX25" fmla="*/ 2015571 w 3194051"/>
                <a:gd name="connsiteY25" fmla="*/ 3149601 h 3149601"/>
                <a:gd name="connsiteX26" fmla="*/ 1178480 w 3194051"/>
                <a:gd name="connsiteY26" fmla="*/ 3149601 h 3149601"/>
                <a:gd name="connsiteX27" fmla="*/ 1117600 w 3194051"/>
                <a:gd name="connsiteY27" fmla="*/ 3088823 h 3149601"/>
                <a:gd name="connsiteX28" fmla="*/ 1117600 w 3194051"/>
                <a:gd name="connsiteY28" fmla="*/ 2253117 h 3149601"/>
                <a:gd name="connsiteX29" fmla="*/ 1178480 w 3194051"/>
                <a:gd name="connsiteY29" fmla="*/ 2192338 h 3149601"/>
                <a:gd name="connsiteX30" fmla="*/ 60779 w 3194051"/>
                <a:gd name="connsiteY30" fmla="*/ 2192338 h 3149601"/>
                <a:gd name="connsiteX31" fmla="*/ 896485 w 3194051"/>
                <a:gd name="connsiteY31" fmla="*/ 2192338 h 3149601"/>
                <a:gd name="connsiteX32" fmla="*/ 957263 w 3194051"/>
                <a:gd name="connsiteY32" fmla="*/ 2253117 h 3149601"/>
                <a:gd name="connsiteX33" fmla="*/ 957263 w 3194051"/>
                <a:gd name="connsiteY33" fmla="*/ 3088823 h 3149601"/>
                <a:gd name="connsiteX34" fmla="*/ 896485 w 3194051"/>
                <a:gd name="connsiteY34" fmla="*/ 3149601 h 3149601"/>
                <a:gd name="connsiteX35" fmla="*/ 60779 w 3194051"/>
                <a:gd name="connsiteY35" fmla="*/ 3149601 h 3149601"/>
                <a:gd name="connsiteX36" fmla="*/ 0 w 3194051"/>
                <a:gd name="connsiteY36" fmla="*/ 3088823 h 3149601"/>
                <a:gd name="connsiteX37" fmla="*/ 0 w 3194051"/>
                <a:gd name="connsiteY37" fmla="*/ 2253117 h 3149601"/>
                <a:gd name="connsiteX38" fmla="*/ 60779 w 3194051"/>
                <a:gd name="connsiteY38" fmla="*/ 2192338 h 3149601"/>
                <a:gd name="connsiteX39" fmla="*/ 2359025 w 3194051"/>
                <a:gd name="connsiteY39" fmla="*/ 1219200 h 3149601"/>
                <a:gd name="connsiteX40" fmla="*/ 2359025 w 3194051"/>
                <a:gd name="connsiteY40" fmla="*/ 1930400 h 3149601"/>
                <a:gd name="connsiteX41" fmla="*/ 3073400 w 3194051"/>
                <a:gd name="connsiteY41" fmla="*/ 1930400 h 3149601"/>
                <a:gd name="connsiteX42" fmla="*/ 3073400 w 3194051"/>
                <a:gd name="connsiteY42" fmla="*/ 1219200 h 3149601"/>
                <a:gd name="connsiteX43" fmla="*/ 1239838 w 3194051"/>
                <a:gd name="connsiteY43" fmla="*/ 1219200 h 3149601"/>
                <a:gd name="connsiteX44" fmla="*/ 1239838 w 3194051"/>
                <a:gd name="connsiteY44" fmla="*/ 1930400 h 3149601"/>
                <a:gd name="connsiteX45" fmla="*/ 1954213 w 3194051"/>
                <a:gd name="connsiteY45" fmla="*/ 1930400 h 3149601"/>
                <a:gd name="connsiteX46" fmla="*/ 1954213 w 3194051"/>
                <a:gd name="connsiteY46" fmla="*/ 1219200 h 3149601"/>
                <a:gd name="connsiteX47" fmla="*/ 120650 w 3194051"/>
                <a:gd name="connsiteY47" fmla="*/ 1219200 h 3149601"/>
                <a:gd name="connsiteX48" fmla="*/ 120650 w 3194051"/>
                <a:gd name="connsiteY48" fmla="*/ 1930400 h 3149601"/>
                <a:gd name="connsiteX49" fmla="*/ 835025 w 3194051"/>
                <a:gd name="connsiteY49" fmla="*/ 1930400 h 3149601"/>
                <a:gd name="connsiteX50" fmla="*/ 835025 w 3194051"/>
                <a:gd name="connsiteY50" fmla="*/ 1219200 h 3149601"/>
                <a:gd name="connsiteX51" fmla="*/ 2297567 w 3194051"/>
                <a:gd name="connsiteY51" fmla="*/ 1096963 h 3149601"/>
                <a:gd name="connsiteX52" fmla="*/ 3133273 w 3194051"/>
                <a:gd name="connsiteY52" fmla="*/ 1096963 h 3149601"/>
                <a:gd name="connsiteX53" fmla="*/ 3194051 w 3194051"/>
                <a:gd name="connsiteY53" fmla="*/ 1157834 h 3149601"/>
                <a:gd name="connsiteX54" fmla="*/ 3194051 w 3194051"/>
                <a:gd name="connsiteY54" fmla="*/ 1991767 h 3149601"/>
                <a:gd name="connsiteX55" fmla="*/ 3133273 w 3194051"/>
                <a:gd name="connsiteY55" fmla="*/ 2052638 h 3149601"/>
                <a:gd name="connsiteX56" fmla="*/ 2297567 w 3194051"/>
                <a:gd name="connsiteY56" fmla="*/ 2052638 h 3149601"/>
                <a:gd name="connsiteX57" fmla="*/ 2236788 w 3194051"/>
                <a:gd name="connsiteY57" fmla="*/ 1991767 h 3149601"/>
                <a:gd name="connsiteX58" fmla="*/ 2236788 w 3194051"/>
                <a:gd name="connsiteY58" fmla="*/ 1157834 h 3149601"/>
                <a:gd name="connsiteX59" fmla="*/ 2297567 w 3194051"/>
                <a:gd name="connsiteY59" fmla="*/ 1096963 h 3149601"/>
                <a:gd name="connsiteX60" fmla="*/ 1178480 w 3194051"/>
                <a:gd name="connsiteY60" fmla="*/ 1096963 h 3149601"/>
                <a:gd name="connsiteX61" fmla="*/ 2015571 w 3194051"/>
                <a:gd name="connsiteY61" fmla="*/ 1096963 h 3149601"/>
                <a:gd name="connsiteX62" fmla="*/ 2076450 w 3194051"/>
                <a:gd name="connsiteY62" fmla="*/ 1157834 h 3149601"/>
                <a:gd name="connsiteX63" fmla="*/ 2076450 w 3194051"/>
                <a:gd name="connsiteY63" fmla="*/ 1991767 h 3149601"/>
                <a:gd name="connsiteX64" fmla="*/ 2015571 w 3194051"/>
                <a:gd name="connsiteY64" fmla="*/ 2052638 h 3149601"/>
                <a:gd name="connsiteX65" fmla="*/ 1178480 w 3194051"/>
                <a:gd name="connsiteY65" fmla="*/ 2052638 h 3149601"/>
                <a:gd name="connsiteX66" fmla="*/ 1117600 w 3194051"/>
                <a:gd name="connsiteY66" fmla="*/ 1991767 h 3149601"/>
                <a:gd name="connsiteX67" fmla="*/ 1117600 w 3194051"/>
                <a:gd name="connsiteY67" fmla="*/ 1157834 h 3149601"/>
                <a:gd name="connsiteX68" fmla="*/ 1178480 w 3194051"/>
                <a:gd name="connsiteY68" fmla="*/ 1096963 h 3149601"/>
                <a:gd name="connsiteX69" fmla="*/ 60779 w 3194051"/>
                <a:gd name="connsiteY69" fmla="*/ 1096963 h 3149601"/>
                <a:gd name="connsiteX70" fmla="*/ 896485 w 3194051"/>
                <a:gd name="connsiteY70" fmla="*/ 1096963 h 3149601"/>
                <a:gd name="connsiteX71" fmla="*/ 957263 w 3194051"/>
                <a:gd name="connsiteY71" fmla="*/ 1157834 h 3149601"/>
                <a:gd name="connsiteX72" fmla="*/ 957263 w 3194051"/>
                <a:gd name="connsiteY72" fmla="*/ 1991767 h 3149601"/>
                <a:gd name="connsiteX73" fmla="*/ 896485 w 3194051"/>
                <a:gd name="connsiteY73" fmla="*/ 2052638 h 3149601"/>
                <a:gd name="connsiteX74" fmla="*/ 60779 w 3194051"/>
                <a:gd name="connsiteY74" fmla="*/ 2052638 h 3149601"/>
                <a:gd name="connsiteX75" fmla="*/ 0 w 3194051"/>
                <a:gd name="connsiteY75" fmla="*/ 1991767 h 3149601"/>
                <a:gd name="connsiteX76" fmla="*/ 0 w 3194051"/>
                <a:gd name="connsiteY76" fmla="*/ 1157834 h 3149601"/>
                <a:gd name="connsiteX77" fmla="*/ 60779 w 3194051"/>
                <a:gd name="connsiteY77" fmla="*/ 1096963 h 3149601"/>
                <a:gd name="connsiteX78" fmla="*/ 2359025 w 3194051"/>
                <a:gd name="connsiteY78" fmla="*/ 122238 h 3149601"/>
                <a:gd name="connsiteX79" fmla="*/ 2359025 w 3194051"/>
                <a:gd name="connsiteY79" fmla="*/ 860426 h 3149601"/>
                <a:gd name="connsiteX80" fmla="*/ 3073400 w 3194051"/>
                <a:gd name="connsiteY80" fmla="*/ 860426 h 3149601"/>
                <a:gd name="connsiteX81" fmla="*/ 3073400 w 3194051"/>
                <a:gd name="connsiteY81" fmla="*/ 122238 h 3149601"/>
                <a:gd name="connsiteX82" fmla="*/ 1239838 w 3194051"/>
                <a:gd name="connsiteY82" fmla="*/ 122238 h 3149601"/>
                <a:gd name="connsiteX83" fmla="*/ 1239838 w 3194051"/>
                <a:gd name="connsiteY83" fmla="*/ 860426 h 3149601"/>
                <a:gd name="connsiteX84" fmla="*/ 1954213 w 3194051"/>
                <a:gd name="connsiteY84" fmla="*/ 860426 h 3149601"/>
                <a:gd name="connsiteX85" fmla="*/ 1954213 w 3194051"/>
                <a:gd name="connsiteY85" fmla="*/ 122238 h 3149601"/>
                <a:gd name="connsiteX86" fmla="*/ 120650 w 3194051"/>
                <a:gd name="connsiteY86" fmla="*/ 122238 h 3149601"/>
                <a:gd name="connsiteX87" fmla="*/ 120650 w 3194051"/>
                <a:gd name="connsiteY87" fmla="*/ 860426 h 3149601"/>
                <a:gd name="connsiteX88" fmla="*/ 835025 w 3194051"/>
                <a:gd name="connsiteY88" fmla="*/ 860426 h 3149601"/>
                <a:gd name="connsiteX89" fmla="*/ 835025 w 3194051"/>
                <a:gd name="connsiteY89" fmla="*/ 122238 h 3149601"/>
                <a:gd name="connsiteX90" fmla="*/ 2297567 w 3194051"/>
                <a:gd name="connsiteY90" fmla="*/ 0 h 3149601"/>
                <a:gd name="connsiteX91" fmla="*/ 3133273 w 3194051"/>
                <a:gd name="connsiteY91" fmla="*/ 0 h 3149601"/>
                <a:gd name="connsiteX92" fmla="*/ 3194051 w 3194051"/>
                <a:gd name="connsiteY92" fmla="*/ 60846 h 3149601"/>
                <a:gd name="connsiteX93" fmla="*/ 3194051 w 3194051"/>
                <a:gd name="connsiteY93" fmla="*/ 921817 h 3149601"/>
                <a:gd name="connsiteX94" fmla="*/ 3133273 w 3194051"/>
                <a:gd name="connsiteY94" fmla="*/ 982663 h 3149601"/>
                <a:gd name="connsiteX95" fmla="*/ 2297567 w 3194051"/>
                <a:gd name="connsiteY95" fmla="*/ 982663 h 3149601"/>
                <a:gd name="connsiteX96" fmla="*/ 2236788 w 3194051"/>
                <a:gd name="connsiteY96" fmla="*/ 921817 h 3149601"/>
                <a:gd name="connsiteX97" fmla="*/ 2236788 w 3194051"/>
                <a:gd name="connsiteY97" fmla="*/ 60846 h 3149601"/>
                <a:gd name="connsiteX98" fmla="*/ 2297567 w 3194051"/>
                <a:gd name="connsiteY98" fmla="*/ 0 h 3149601"/>
                <a:gd name="connsiteX99" fmla="*/ 1178480 w 3194051"/>
                <a:gd name="connsiteY99" fmla="*/ 0 h 3149601"/>
                <a:gd name="connsiteX100" fmla="*/ 2015571 w 3194051"/>
                <a:gd name="connsiteY100" fmla="*/ 0 h 3149601"/>
                <a:gd name="connsiteX101" fmla="*/ 2076450 w 3194051"/>
                <a:gd name="connsiteY101" fmla="*/ 60846 h 3149601"/>
                <a:gd name="connsiteX102" fmla="*/ 2076450 w 3194051"/>
                <a:gd name="connsiteY102" fmla="*/ 921817 h 3149601"/>
                <a:gd name="connsiteX103" fmla="*/ 2015571 w 3194051"/>
                <a:gd name="connsiteY103" fmla="*/ 982663 h 3149601"/>
                <a:gd name="connsiteX104" fmla="*/ 1178480 w 3194051"/>
                <a:gd name="connsiteY104" fmla="*/ 982663 h 3149601"/>
                <a:gd name="connsiteX105" fmla="*/ 1117600 w 3194051"/>
                <a:gd name="connsiteY105" fmla="*/ 921817 h 3149601"/>
                <a:gd name="connsiteX106" fmla="*/ 1117600 w 3194051"/>
                <a:gd name="connsiteY106" fmla="*/ 60846 h 3149601"/>
                <a:gd name="connsiteX107" fmla="*/ 1178480 w 3194051"/>
                <a:gd name="connsiteY107" fmla="*/ 0 h 3149601"/>
                <a:gd name="connsiteX108" fmla="*/ 60779 w 3194051"/>
                <a:gd name="connsiteY108" fmla="*/ 0 h 3149601"/>
                <a:gd name="connsiteX109" fmla="*/ 896485 w 3194051"/>
                <a:gd name="connsiteY109" fmla="*/ 0 h 3149601"/>
                <a:gd name="connsiteX110" fmla="*/ 957263 w 3194051"/>
                <a:gd name="connsiteY110" fmla="*/ 60846 h 3149601"/>
                <a:gd name="connsiteX111" fmla="*/ 957263 w 3194051"/>
                <a:gd name="connsiteY111" fmla="*/ 921817 h 3149601"/>
                <a:gd name="connsiteX112" fmla="*/ 896485 w 3194051"/>
                <a:gd name="connsiteY112" fmla="*/ 982663 h 3149601"/>
                <a:gd name="connsiteX113" fmla="*/ 60779 w 3194051"/>
                <a:gd name="connsiteY113" fmla="*/ 982663 h 3149601"/>
                <a:gd name="connsiteX114" fmla="*/ 0 w 3194051"/>
                <a:gd name="connsiteY114" fmla="*/ 921817 h 3149601"/>
                <a:gd name="connsiteX115" fmla="*/ 0 w 3194051"/>
                <a:gd name="connsiteY115" fmla="*/ 60846 h 3149601"/>
                <a:gd name="connsiteX116" fmla="*/ 60779 w 3194051"/>
                <a:gd name="connsiteY116" fmla="*/ 0 h 3149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3194051" h="3149601">
                  <a:moveTo>
                    <a:pt x="2359025" y="2312988"/>
                  </a:moveTo>
                  <a:lnTo>
                    <a:pt x="2359025" y="3028951"/>
                  </a:lnTo>
                  <a:lnTo>
                    <a:pt x="3073400" y="3028951"/>
                  </a:lnTo>
                  <a:lnTo>
                    <a:pt x="3073400" y="2312988"/>
                  </a:lnTo>
                  <a:close/>
                  <a:moveTo>
                    <a:pt x="1239838" y="2312988"/>
                  </a:moveTo>
                  <a:lnTo>
                    <a:pt x="1239838" y="3028951"/>
                  </a:lnTo>
                  <a:lnTo>
                    <a:pt x="1954213" y="3028951"/>
                  </a:lnTo>
                  <a:lnTo>
                    <a:pt x="1954213" y="2312988"/>
                  </a:lnTo>
                  <a:close/>
                  <a:moveTo>
                    <a:pt x="120650" y="2312988"/>
                  </a:moveTo>
                  <a:lnTo>
                    <a:pt x="120650" y="3028951"/>
                  </a:lnTo>
                  <a:lnTo>
                    <a:pt x="835025" y="3028951"/>
                  </a:lnTo>
                  <a:lnTo>
                    <a:pt x="835025" y="2312988"/>
                  </a:lnTo>
                  <a:close/>
                  <a:moveTo>
                    <a:pt x="2297567" y="2192338"/>
                  </a:moveTo>
                  <a:cubicBezTo>
                    <a:pt x="3133273" y="2192338"/>
                    <a:pt x="3133273" y="2192338"/>
                    <a:pt x="3133273" y="2192338"/>
                  </a:cubicBezTo>
                  <a:cubicBezTo>
                    <a:pt x="3166701" y="2192338"/>
                    <a:pt x="3194051" y="2219688"/>
                    <a:pt x="3194051" y="2253117"/>
                  </a:cubicBezTo>
                  <a:cubicBezTo>
                    <a:pt x="3194051" y="3088823"/>
                    <a:pt x="3194051" y="3088823"/>
                    <a:pt x="3194051" y="3088823"/>
                  </a:cubicBezTo>
                  <a:cubicBezTo>
                    <a:pt x="3194051" y="3122251"/>
                    <a:pt x="3166701" y="3149601"/>
                    <a:pt x="3133273" y="3149601"/>
                  </a:cubicBezTo>
                  <a:cubicBezTo>
                    <a:pt x="2297567" y="3149601"/>
                    <a:pt x="2297567" y="3149601"/>
                    <a:pt x="2297567" y="3149601"/>
                  </a:cubicBezTo>
                  <a:cubicBezTo>
                    <a:pt x="2264139" y="3149601"/>
                    <a:pt x="2236788" y="3122251"/>
                    <a:pt x="2236788" y="3088823"/>
                  </a:cubicBezTo>
                  <a:cubicBezTo>
                    <a:pt x="2236788" y="2253117"/>
                    <a:pt x="2236788" y="2253117"/>
                    <a:pt x="2236788" y="2253117"/>
                  </a:cubicBezTo>
                  <a:cubicBezTo>
                    <a:pt x="2236788" y="2219688"/>
                    <a:pt x="2264139" y="2192338"/>
                    <a:pt x="2297567" y="2192338"/>
                  </a:cubicBezTo>
                  <a:close/>
                  <a:moveTo>
                    <a:pt x="1178480" y="2192338"/>
                  </a:moveTo>
                  <a:cubicBezTo>
                    <a:pt x="2015571" y="2192338"/>
                    <a:pt x="2015571" y="2192338"/>
                    <a:pt x="2015571" y="2192338"/>
                  </a:cubicBezTo>
                  <a:cubicBezTo>
                    <a:pt x="2049055" y="2192338"/>
                    <a:pt x="2076450" y="2219688"/>
                    <a:pt x="2076450" y="2253117"/>
                  </a:cubicBezTo>
                  <a:cubicBezTo>
                    <a:pt x="2076450" y="3088823"/>
                    <a:pt x="2076450" y="3088823"/>
                    <a:pt x="2076450" y="3088823"/>
                  </a:cubicBezTo>
                  <a:cubicBezTo>
                    <a:pt x="2076450" y="3122251"/>
                    <a:pt x="2049055" y="3149601"/>
                    <a:pt x="2015571" y="3149601"/>
                  </a:cubicBezTo>
                  <a:cubicBezTo>
                    <a:pt x="1178480" y="3149601"/>
                    <a:pt x="1178480" y="3149601"/>
                    <a:pt x="1178480" y="3149601"/>
                  </a:cubicBezTo>
                  <a:cubicBezTo>
                    <a:pt x="1144996" y="3149601"/>
                    <a:pt x="1117600" y="3122251"/>
                    <a:pt x="1117600" y="3088823"/>
                  </a:cubicBezTo>
                  <a:cubicBezTo>
                    <a:pt x="1117600" y="2253117"/>
                    <a:pt x="1117600" y="2253117"/>
                    <a:pt x="1117600" y="2253117"/>
                  </a:cubicBezTo>
                  <a:cubicBezTo>
                    <a:pt x="1117600" y="2219688"/>
                    <a:pt x="1144996" y="2192338"/>
                    <a:pt x="1178480" y="2192338"/>
                  </a:cubicBezTo>
                  <a:close/>
                  <a:moveTo>
                    <a:pt x="60779" y="2192338"/>
                  </a:moveTo>
                  <a:cubicBezTo>
                    <a:pt x="896485" y="2192338"/>
                    <a:pt x="896485" y="2192338"/>
                    <a:pt x="896485" y="2192338"/>
                  </a:cubicBezTo>
                  <a:cubicBezTo>
                    <a:pt x="929913" y="2192338"/>
                    <a:pt x="957263" y="2219688"/>
                    <a:pt x="957263" y="2253117"/>
                  </a:cubicBezTo>
                  <a:cubicBezTo>
                    <a:pt x="957263" y="3088823"/>
                    <a:pt x="957263" y="3088823"/>
                    <a:pt x="957263" y="3088823"/>
                  </a:cubicBezTo>
                  <a:cubicBezTo>
                    <a:pt x="957263" y="3122251"/>
                    <a:pt x="929913" y="3149601"/>
                    <a:pt x="896485" y="3149601"/>
                  </a:cubicBezTo>
                  <a:cubicBezTo>
                    <a:pt x="60779" y="3149601"/>
                    <a:pt x="60779" y="3149601"/>
                    <a:pt x="60779" y="3149601"/>
                  </a:cubicBezTo>
                  <a:cubicBezTo>
                    <a:pt x="27351" y="3149601"/>
                    <a:pt x="0" y="3122251"/>
                    <a:pt x="0" y="3088823"/>
                  </a:cubicBezTo>
                  <a:cubicBezTo>
                    <a:pt x="0" y="2253117"/>
                    <a:pt x="0" y="2253117"/>
                    <a:pt x="0" y="2253117"/>
                  </a:cubicBezTo>
                  <a:cubicBezTo>
                    <a:pt x="0" y="2219688"/>
                    <a:pt x="27351" y="2192338"/>
                    <a:pt x="60779" y="2192338"/>
                  </a:cubicBezTo>
                  <a:close/>
                  <a:moveTo>
                    <a:pt x="2359025" y="1219200"/>
                  </a:moveTo>
                  <a:lnTo>
                    <a:pt x="2359025" y="1930400"/>
                  </a:lnTo>
                  <a:lnTo>
                    <a:pt x="3073400" y="1930400"/>
                  </a:lnTo>
                  <a:lnTo>
                    <a:pt x="3073400" y="1219200"/>
                  </a:lnTo>
                  <a:close/>
                  <a:moveTo>
                    <a:pt x="1239838" y="1219200"/>
                  </a:moveTo>
                  <a:lnTo>
                    <a:pt x="1239838" y="1930400"/>
                  </a:lnTo>
                  <a:lnTo>
                    <a:pt x="1954213" y="1930400"/>
                  </a:lnTo>
                  <a:lnTo>
                    <a:pt x="1954213" y="1219200"/>
                  </a:lnTo>
                  <a:close/>
                  <a:moveTo>
                    <a:pt x="120650" y="1219200"/>
                  </a:moveTo>
                  <a:lnTo>
                    <a:pt x="120650" y="1930400"/>
                  </a:lnTo>
                  <a:lnTo>
                    <a:pt x="835025" y="1930400"/>
                  </a:lnTo>
                  <a:lnTo>
                    <a:pt x="835025" y="1219200"/>
                  </a:lnTo>
                  <a:close/>
                  <a:moveTo>
                    <a:pt x="2297567" y="1096963"/>
                  </a:moveTo>
                  <a:cubicBezTo>
                    <a:pt x="3133273" y="1096963"/>
                    <a:pt x="3133273" y="1096963"/>
                    <a:pt x="3133273" y="1096963"/>
                  </a:cubicBezTo>
                  <a:cubicBezTo>
                    <a:pt x="3166701" y="1096963"/>
                    <a:pt x="3194051" y="1124355"/>
                    <a:pt x="3194051" y="1157834"/>
                  </a:cubicBezTo>
                  <a:cubicBezTo>
                    <a:pt x="3194051" y="1991767"/>
                    <a:pt x="3194051" y="1991767"/>
                    <a:pt x="3194051" y="1991767"/>
                  </a:cubicBezTo>
                  <a:cubicBezTo>
                    <a:pt x="3194051" y="2025246"/>
                    <a:pt x="3166701" y="2052638"/>
                    <a:pt x="3133273" y="2052638"/>
                  </a:cubicBezTo>
                  <a:cubicBezTo>
                    <a:pt x="2297567" y="2052638"/>
                    <a:pt x="2297567" y="2052638"/>
                    <a:pt x="2297567" y="2052638"/>
                  </a:cubicBezTo>
                  <a:cubicBezTo>
                    <a:pt x="2264139" y="2052638"/>
                    <a:pt x="2236788" y="2025246"/>
                    <a:pt x="2236788" y="1991767"/>
                  </a:cubicBezTo>
                  <a:cubicBezTo>
                    <a:pt x="2236788" y="1157834"/>
                    <a:pt x="2236788" y="1157834"/>
                    <a:pt x="2236788" y="1157834"/>
                  </a:cubicBezTo>
                  <a:cubicBezTo>
                    <a:pt x="2236788" y="1124355"/>
                    <a:pt x="2264139" y="1096963"/>
                    <a:pt x="2297567" y="1096963"/>
                  </a:cubicBezTo>
                  <a:close/>
                  <a:moveTo>
                    <a:pt x="1178480" y="1096963"/>
                  </a:moveTo>
                  <a:cubicBezTo>
                    <a:pt x="2015571" y="1096963"/>
                    <a:pt x="2015571" y="1096963"/>
                    <a:pt x="2015571" y="1096963"/>
                  </a:cubicBezTo>
                  <a:cubicBezTo>
                    <a:pt x="2049055" y="1096963"/>
                    <a:pt x="2076450" y="1124355"/>
                    <a:pt x="2076450" y="1157834"/>
                  </a:cubicBezTo>
                  <a:cubicBezTo>
                    <a:pt x="2076450" y="1991767"/>
                    <a:pt x="2076450" y="1991767"/>
                    <a:pt x="2076450" y="1991767"/>
                  </a:cubicBezTo>
                  <a:cubicBezTo>
                    <a:pt x="2076450" y="2025246"/>
                    <a:pt x="2049055" y="2052638"/>
                    <a:pt x="2015571" y="2052638"/>
                  </a:cubicBezTo>
                  <a:cubicBezTo>
                    <a:pt x="1178480" y="2052638"/>
                    <a:pt x="1178480" y="2052638"/>
                    <a:pt x="1178480" y="2052638"/>
                  </a:cubicBezTo>
                  <a:cubicBezTo>
                    <a:pt x="1144996" y="2052638"/>
                    <a:pt x="1117600" y="2025246"/>
                    <a:pt x="1117600" y="1991767"/>
                  </a:cubicBezTo>
                  <a:cubicBezTo>
                    <a:pt x="1117600" y="1157834"/>
                    <a:pt x="1117600" y="1157834"/>
                    <a:pt x="1117600" y="1157834"/>
                  </a:cubicBezTo>
                  <a:cubicBezTo>
                    <a:pt x="1117600" y="1124355"/>
                    <a:pt x="1144996" y="1096963"/>
                    <a:pt x="1178480" y="1096963"/>
                  </a:cubicBezTo>
                  <a:close/>
                  <a:moveTo>
                    <a:pt x="60779" y="1096963"/>
                  </a:moveTo>
                  <a:cubicBezTo>
                    <a:pt x="896485" y="1096963"/>
                    <a:pt x="896485" y="1096963"/>
                    <a:pt x="896485" y="1096963"/>
                  </a:cubicBezTo>
                  <a:cubicBezTo>
                    <a:pt x="929913" y="1096963"/>
                    <a:pt x="957263" y="1124355"/>
                    <a:pt x="957263" y="1157834"/>
                  </a:cubicBezTo>
                  <a:cubicBezTo>
                    <a:pt x="957263" y="1991767"/>
                    <a:pt x="957263" y="1991767"/>
                    <a:pt x="957263" y="1991767"/>
                  </a:cubicBezTo>
                  <a:cubicBezTo>
                    <a:pt x="957263" y="2025246"/>
                    <a:pt x="929913" y="2052638"/>
                    <a:pt x="896485" y="2052638"/>
                  </a:cubicBezTo>
                  <a:cubicBezTo>
                    <a:pt x="60779" y="2052638"/>
                    <a:pt x="60779" y="2052638"/>
                    <a:pt x="60779" y="2052638"/>
                  </a:cubicBezTo>
                  <a:cubicBezTo>
                    <a:pt x="27351" y="2052638"/>
                    <a:pt x="0" y="2025246"/>
                    <a:pt x="0" y="1991767"/>
                  </a:cubicBezTo>
                  <a:cubicBezTo>
                    <a:pt x="0" y="1157834"/>
                    <a:pt x="0" y="1157834"/>
                    <a:pt x="0" y="1157834"/>
                  </a:cubicBezTo>
                  <a:cubicBezTo>
                    <a:pt x="0" y="1124355"/>
                    <a:pt x="27351" y="1096963"/>
                    <a:pt x="60779" y="1096963"/>
                  </a:cubicBezTo>
                  <a:close/>
                  <a:moveTo>
                    <a:pt x="2359025" y="122238"/>
                  </a:moveTo>
                  <a:lnTo>
                    <a:pt x="2359025" y="860426"/>
                  </a:lnTo>
                  <a:lnTo>
                    <a:pt x="3073400" y="860426"/>
                  </a:lnTo>
                  <a:lnTo>
                    <a:pt x="3073400" y="122238"/>
                  </a:lnTo>
                  <a:close/>
                  <a:moveTo>
                    <a:pt x="1239838" y="122238"/>
                  </a:moveTo>
                  <a:lnTo>
                    <a:pt x="1239838" y="860426"/>
                  </a:lnTo>
                  <a:lnTo>
                    <a:pt x="1954213" y="860426"/>
                  </a:lnTo>
                  <a:lnTo>
                    <a:pt x="1954213" y="122238"/>
                  </a:lnTo>
                  <a:close/>
                  <a:moveTo>
                    <a:pt x="120650" y="122238"/>
                  </a:moveTo>
                  <a:lnTo>
                    <a:pt x="120650" y="860426"/>
                  </a:lnTo>
                  <a:lnTo>
                    <a:pt x="835025" y="860426"/>
                  </a:lnTo>
                  <a:lnTo>
                    <a:pt x="835025" y="122238"/>
                  </a:lnTo>
                  <a:close/>
                  <a:moveTo>
                    <a:pt x="2297567" y="0"/>
                  </a:moveTo>
                  <a:cubicBezTo>
                    <a:pt x="3133273" y="0"/>
                    <a:pt x="3133273" y="0"/>
                    <a:pt x="3133273" y="0"/>
                  </a:cubicBezTo>
                  <a:cubicBezTo>
                    <a:pt x="3166701" y="0"/>
                    <a:pt x="3194051" y="27381"/>
                    <a:pt x="3194051" y="60846"/>
                  </a:cubicBezTo>
                  <a:cubicBezTo>
                    <a:pt x="3194051" y="921817"/>
                    <a:pt x="3194051" y="921817"/>
                    <a:pt x="3194051" y="921817"/>
                  </a:cubicBezTo>
                  <a:cubicBezTo>
                    <a:pt x="3194051" y="955282"/>
                    <a:pt x="3166701" y="982663"/>
                    <a:pt x="3133273" y="982663"/>
                  </a:cubicBezTo>
                  <a:cubicBezTo>
                    <a:pt x="2297567" y="982663"/>
                    <a:pt x="2297567" y="982663"/>
                    <a:pt x="2297567" y="982663"/>
                  </a:cubicBezTo>
                  <a:cubicBezTo>
                    <a:pt x="2264139" y="982663"/>
                    <a:pt x="2236788" y="955282"/>
                    <a:pt x="2236788" y="921817"/>
                  </a:cubicBezTo>
                  <a:cubicBezTo>
                    <a:pt x="2236788" y="60846"/>
                    <a:pt x="2236788" y="60846"/>
                    <a:pt x="2236788" y="60846"/>
                  </a:cubicBezTo>
                  <a:cubicBezTo>
                    <a:pt x="2236788" y="27381"/>
                    <a:pt x="2264139" y="0"/>
                    <a:pt x="2297567" y="0"/>
                  </a:cubicBezTo>
                  <a:close/>
                  <a:moveTo>
                    <a:pt x="1178480" y="0"/>
                  </a:moveTo>
                  <a:cubicBezTo>
                    <a:pt x="2015571" y="0"/>
                    <a:pt x="2015571" y="0"/>
                    <a:pt x="2015571" y="0"/>
                  </a:cubicBezTo>
                  <a:cubicBezTo>
                    <a:pt x="2049055" y="0"/>
                    <a:pt x="2076450" y="27381"/>
                    <a:pt x="2076450" y="60846"/>
                  </a:cubicBezTo>
                  <a:cubicBezTo>
                    <a:pt x="2076450" y="921817"/>
                    <a:pt x="2076450" y="921817"/>
                    <a:pt x="2076450" y="921817"/>
                  </a:cubicBezTo>
                  <a:cubicBezTo>
                    <a:pt x="2076450" y="955282"/>
                    <a:pt x="2049055" y="982663"/>
                    <a:pt x="2015571" y="982663"/>
                  </a:cubicBezTo>
                  <a:cubicBezTo>
                    <a:pt x="1178480" y="982663"/>
                    <a:pt x="1178480" y="982663"/>
                    <a:pt x="1178480" y="982663"/>
                  </a:cubicBezTo>
                  <a:cubicBezTo>
                    <a:pt x="1144996" y="982663"/>
                    <a:pt x="1117600" y="955282"/>
                    <a:pt x="1117600" y="921817"/>
                  </a:cubicBezTo>
                  <a:cubicBezTo>
                    <a:pt x="1117600" y="60846"/>
                    <a:pt x="1117600" y="60846"/>
                    <a:pt x="1117600" y="60846"/>
                  </a:cubicBezTo>
                  <a:cubicBezTo>
                    <a:pt x="1117600" y="27381"/>
                    <a:pt x="1144996" y="0"/>
                    <a:pt x="1178480" y="0"/>
                  </a:cubicBezTo>
                  <a:close/>
                  <a:moveTo>
                    <a:pt x="60779" y="0"/>
                  </a:moveTo>
                  <a:cubicBezTo>
                    <a:pt x="896485" y="0"/>
                    <a:pt x="896485" y="0"/>
                    <a:pt x="896485" y="0"/>
                  </a:cubicBezTo>
                  <a:cubicBezTo>
                    <a:pt x="929913" y="0"/>
                    <a:pt x="957263" y="27381"/>
                    <a:pt x="957263" y="60846"/>
                  </a:cubicBezTo>
                  <a:cubicBezTo>
                    <a:pt x="957263" y="921817"/>
                    <a:pt x="957263" y="921817"/>
                    <a:pt x="957263" y="921817"/>
                  </a:cubicBezTo>
                  <a:cubicBezTo>
                    <a:pt x="957263" y="955282"/>
                    <a:pt x="929913" y="982663"/>
                    <a:pt x="896485" y="982663"/>
                  </a:cubicBezTo>
                  <a:cubicBezTo>
                    <a:pt x="60779" y="982663"/>
                    <a:pt x="60779" y="982663"/>
                    <a:pt x="60779" y="982663"/>
                  </a:cubicBezTo>
                  <a:cubicBezTo>
                    <a:pt x="27351" y="982663"/>
                    <a:pt x="0" y="955282"/>
                    <a:pt x="0" y="921817"/>
                  </a:cubicBezTo>
                  <a:cubicBezTo>
                    <a:pt x="0" y="60846"/>
                    <a:pt x="0" y="60846"/>
                    <a:pt x="0" y="60846"/>
                  </a:cubicBezTo>
                  <a:cubicBezTo>
                    <a:pt x="0" y="27381"/>
                    <a:pt x="27351" y="0"/>
                    <a:pt x="60779" y="0"/>
                  </a:cubicBezTo>
                  <a:close/>
                </a:path>
              </a:pathLst>
            </a:custGeom>
            <a:solidFill>
              <a:schemeClr val="bg1"/>
            </a:solidFill>
            <a:ln>
              <a:noFill/>
            </a:ln>
          </p:spPr>
          <p:txBody>
            <a:bodyPr vert="horz" wrap="square" lIns="91440" tIns="45720" rIns="91440" bIns="45720" numCol="1" anchor="ctr" anchorCtr="0" compatLnSpc="1">
              <a:prstTxWarp prst="textNoShape">
                <a:avLst/>
              </a:prstTxWarp>
              <a:noAutofit/>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48" name="Group 47">
              <a:extLst>
                <a:ext uri="{FF2B5EF4-FFF2-40B4-BE49-F238E27FC236}">
                  <a16:creationId xmlns:a16="http://schemas.microsoft.com/office/drawing/2014/main" id="{94CAFDC4-7808-40C3-B1F9-152A36921051}"/>
                </a:ext>
              </a:extLst>
            </p:cNvPr>
            <p:cNvGrpSpPr/>
            <p:nvPr/>
          </p:nvGrpSpPr>
          <p:grpSpPr>
            <a:xfrm>
              <a:off x="996871" y="5522155"/>
              <a:ext cx="212562" cy="213832"/>
              <a:chOff x="-280574" y="12807836"/>
              <a:chExt cx="561148" cy="564503"/>
            </a:xfrm>
            <a:solidFill>
              <a:schemeClr val="bg1"/>
            </a:solidFill>
          </p:grpSpPr>
          <p:sp>
            <p:nvSpPr>
              <p:cNvPr id="56" name="Freeform 5">
                <a:extLst>
                  <a:ext uri="{FF2B5EF4-FFF2-40B4-BE49-F238E27FC236}">
                    <a16:creationId xmlns:a16="http://schemas.microsoft.com/office/drawing/2014/main" id="{6F669A74-B403-4446-BBEF-4AFCE9482C6D}"/>
                  </a:ext>
                </a:extLst>
              </p:cNvPr>
              <p:cNvSpPr>
                <a:spLocks/>
              </p:cNvSpPr>
              <p:nvPr/>
            </p:nvSpPr>
            <p:spPr bwMode="auto">
              <a:xfrm>
                <a:off x="-280574" y="13090327"/>
                <a:ext cx="274824" cy="282012"/>
              </a:xfrm>
              <a:custGeom>
                <a:avLst/>
                <a:gdLst>
                  <a:gd name="T0" fmla="*/ 468 w 486"/>
                  <a:gd name="T1" fmla="*/ 155 h 499"/>
                  <a:gd name="T2" fmla="*/ 365 w 486"/>
                  <a:gd name="T3" fmla="*/ 155 h 499"/>
                  <a:gd name="T4" fmla="*/ 335 w 486"/>
                  <a:gd name="T5" fmla="*/ 125 h 499"/>
                  <a:gd name="T6" fmla="*/ 335 w 486"/>
                  <a:gd name="T7" fmla="*/ 18 h 499"/>
                  <a:gd name="T8" fmla="*/ 317 w 486"/>
                  <a:gd name="T9" fmla="*/ 0 h 499"/>
                  <a:gd name="T10" fmla="*/ 299 w 486"/>
                  <a:gd name="T11" fmla="*/ 18 h 499"/>
                  <a:gd name="T12" fmla="*/ 299 w 486"/>
                  <a:gd name="T13" fmla="*/ 125 h 499"/>
                  <a:gd name="T14" fmla="*/ 309 w 486"/>
                  <a:gd name="T15" fmla="*/ 159 h 499"/>
                  <a:gd name="T16" fmla="*/ 36 w 486"/>
                  <a:gd name="T17" fmla="*/ 437 h 499"/>
                  <a:gd name="T18" fmla="*/ 36 w 486"/>
                  <a:gd name="T19" fmla="*/ 243 h 499"/>
                  <a:gd name="T20" fmla="*/ 18 w 486"/>
                  <a:gd name="T21" fmla="*/ 225 h 499"/>
                  <a:gd name="T22" fmla="*/ 0 w 486"/>
                  <a:gd name="T23" fmla="*/ 243 h 499"/>
                  <a:gd name="T24" fmla="*/ 0 w 486"/>
                  <a:gd name="T25" fmla="*/ 481 h 499"/>
                  <a:gd name="T26" fmla="*/ 0 w 486"/>
                  <a:gd name="T27" fmla="*/ 481 h 499"/>
                  <a:gd name="T28" fmla="*/ 0 w 486"/>
                  <a:gd name="T29" fmla="*/ 484 h 499"/>
                  <a:gd name="T30" fmla="*/ 1 w 486"/>
                  <a:gd name="T31" fmla="*/ 486 h 499"/>
                  <a:gd name="T32" fmla="*/ 1 w 486"/>
                  <a:gd name="T33" fmla="*/ 488 h 499"/>
                  <a:gd name="T34" fmla="*/ 2 w 486"/>
                  <a:gd name="T35" fmla="*/ 490 h 499"/>
                  <a:gd name="T36" fmla="*/ 3 w 486"/>
                  <a:gd name="T37" fmla="*/ 491 h 499"/>
                  <a:gd name="T38" fmla="*/ 5 w 486"/>
                  <a:gd name="T39" fmla="*/ 494 h 499"/>
                  <a:gd name="T40" fmla="*/ 5 w 486"/>
                  <a:gd name="T41" fmla="*/ 494 h 499"/>
                  <a:gd name="T42" fmla="*/ 6 w 486"/>
                  <a:gd name="T43" fmla="*/ 494 h 499"/>
                  <a:gd name="T44" fmla="*/ 8 w 486"/>
                  <a:gd name="T45" fmla="*/ 496 h 499"/>
                  <a:gd name="T46" fmla="*/ 10 w 486"/>
                  <a:gd name="T47" fmla="*/ 497 h 499"/>
                  <a:gd name="T48" fmla="*/ 11 w 486"/>
                  <a:gd name="T49" fmla="*/ 497 h 499"/>
                  <a:gd name="T50" fmla="*/ 13 w 486"/>
                  <a:gd name="T51" fmla="*/ 498 h 499"/>
                  <a:gd name="T52" fmla="*/ 14 w 486"/>
                  <a:gd name="T53" fmla="*/ 498 h 499"/>
                  <a:gd name="T54" fmla="*/ 18 w 486"/>
                  <a:gd name="T55" fmla="*/ 499 h 499"/>
                  <a:gd name="T56" fmla="*/ 255 w 486"/>
                  <a:gd name="T57" fmla="*/ 499 h 499"/>
                  <a:gd name="T58" fmla="*/ 273 w 486"/>
                  <a:gd name="T59" fmla="*/ 481 h 499"/>
                  <a:gd name="T60" fmla="*/ 255 w 486"/>
                  <a:gd name="T61" fmla="*/ 463 h 499"/>
                  <a:gd name="T62" fmla="*/ 61 w 486"/>
                  <a:gd name="T63" fmla="*/ 463 h 499"/>
                  <a:gd name="T64" fmla="*/ 335 w 486"/>
                  <a:gd name="T65" fmla="*/ 184 h 499"/>
                  <a:gd name="T66" fmla="*/ 365 w 486"/>
                  <a:gd name="T67" fmla="*/ 191 h 499"/>
                  <a:gd name="T68" fmla="*/ 468 w 486"/>
                  <a:gd name="T69" fmla="*/ 191 h 499"/>
                  <a:gd name="T70" fmla="*/ 486 w 486"/>
                  <a:gd name="T71" fmla="*/ 173 h 499"/>
                  <a:gd name="T72" fmla="*/ 468 w 486"/>
                  <a:gd name="T73" fmla="*/ 15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6" h="499">
                    <a:moveTo>
                      <a:pt x="468" y="155"/>
                    </a:moveTo>
                    <a:cubicBezTo>
                      <a:pt x="365" y="155"/>
                      <a:pt x="365" y="155"/>
                      <a:pt x="365" y="155"/>
                    </a:cubicBezTo>
                    <a:cubicBezTo>
                      <a:pt x="349" y="155"/>
                      <a:pt x="335" y="142"/>
                      <a:pt x="335" y="125"/>
                    </a:cubicBezTo>
                    <a:cubicBezTo>
                      <a:pt x="335" y="18"/>
                      <a:pt x="335" y="18"/>
                      <a:pt x="335" y="18"/>
                    </a:cubicBezTo>
                    <a:cubicBezTo>
                      <a:pt x="335" y="8"/>
                      <a:pt x="327" y="0"/>
                      <a:pt x="317" y="0"/>
                    </a:cubicBezTo>
                    <a:cubicBezTo>
                      <a:pt x="307" y="0"/>
                      <a:pt x="299" y="8"/>
                      <a:pt x="299" y="18"/>
                    </a:cubicBezTo>
                    <a:cubicBezTo>
                      <a:pt x="299" y="125"/>
                      <a:pt x="299" y="125"/>
                      <a:pt x="299" y="125"/>
                    </a:cubicBezTo>
                    <a:cubicBezTo>
                      <a:pt x="299" y="138"/>
                      <a:pt x="303" y="150"/>
                      <a:pt x="309" y="159"/>
                    </a:cubicBezTo>
                    <a:cubicBezTo>
                      <a:pt x="36" y="437"/>
                      <a:pt x="36" y="437"/>
                      <a:pt x="36" y="437"/>
                    </a:cubicBezTo>
                    <a:cubicBezTo>
                      <a:pt x="36" y="243"/>
                      <a:pt x="36" y="243"/>
                      <a:pt x="36" y="243"/>
                    </a:cubicBezTo>
                    <a:cubicBezTo>
                      <a:pt x="36" y="234"/>
                      <a:pt x="28" y="225"/>
                      <a:pt x="18" y="225"/>
                    </a:cubicBezTo>
                    <a:cubicBezTo>
                      <a:pt x="8" y="225"/>
                      <a:pt x="0" y="234"/>
                      <a:pt x="0" y="243"/>
                    </a:cubicBezTo>
                    <a:cubicBezTo>
                      <a:pt x="0" y="481"/>
                      <a:pt x="0" y="481"/>
                      <a:pt x="0" y="481"/>
                    </a:cubicBezTo>
                    <a:cubicBezTo>
                      <a:pt x="0" y="481"/>
                      <a:pt x="0" y="481"/>
                      <a:pt x="0" y="481"/>
                    </a:cubicBezTo>
                    <a:cubicBezTo>
                      <a:pt x="0" y="482"/>
                      <a:pt x="0" y="483"/>
                      <a:pt x="0" y="484"/>
                    </a:cubicBezTo>
                    <a:cubicBezTo>
                      <a:pt x="0" y="485"/>
                      <a:pt x="1" y="485"/>
                      <a:pt x="1" y="486"/>
                    </a:cubicBezTo>
                    <a:cubicBezTo>
                      <a:pt x="1" y="486"/>
                      <a:pt x="1" y="487"/>
                      <a:pt x="1" y="488"/>
                    </a:cubicBezTo>
                    <a:cubicBezTo>
                      <a:pt x="2" y="488"/>
                      <a:pt x="2" y="489"/>
                      <a:pt x="2" y="490"/>
                    </a:cubicBezTo>
                    <a:cubicBezTo>
                      <a:pt x="3" y="490"/>
                      <a:pt x="3" y="491"/>
                      <a:pt x="3" y="491"/>
                    </a:cubicBezTo>
                    <a:cubicBezTo>
                      <a:pt x="4" y="492"/>
                      <a:pt x="4" y="493"/>
                      <a:pt x="5" y="494"/>
                    </a:cubicBezTo>
                    <a:cubicBezTo>
                      <a:pt x="5" y="494"/>
                      <a:pt x="5" y="494"/>
                      <a:pt x="5" y="494"/>
                    </a:cubicBezTo>
                    <a:cubicBezTo>
                      <a:pt x="6" y="494"/>
                      <a:pt x="6" y="494"/>
                      <a:pt x="6" y="494"/>
                    </a:cubicBezTo>
                    <a:cubicBezTo>
                      <a:pt x="7" y="495"/>
                      <a:pt x="7" y="495"/>
                      <a:pt x="8" y="496"/>
                    </a:cubicBezTo>
                    <a:cubicBezTo>
                      <a:pt x="9" y="496"/>
                      <a:pt x="9" y="496"/>
                      <a:pt x="10" y="497"/>
                    </a:cubicBezTo>
                    <a:cubicBezTo>
                      <a:pt x="10" y="497"/>
                      <a:pt x="11" y="497"/>
                      <a:pt x="11" y="497"/>
                    </a:cubicBezTo>
                    <a:cubicBezTo>
                      <a:pt x="12" y="498"/>
                      <a:pt x="12" y="498"/>
                      <a:pt x="13" y="498"/>
                    </a:cubicBezTo>
                    <a:cubicBezTo>
                      <a:pt x="14" y="498"/>
                      <a:pt x="14" y="498"/>
                      <a:pt x="14" y="498"/>
                    </a:cubicBezTo>
                    <a:cubicBezTo>
                      <a:pt x="16" y="499"/>
                      <a:pt x="17" y="499"/>
                      <a:pt x="18" y="499"/>
                    </a:cubicBezTo>
                    <a:cubicBezTo>
                      <a:pt x="255" y="499"/>
                      <a:pt x="255" y="499"/>
                      <a:pt x="255" y="499"/>
                    </a:cubicBezTo>
                    <a:cubicBezTo>
                      <a:pt x="265" y="499"/>
                      <a:pt x="273" y="491"/>
                      <a:pt x="273" y="481"/>
                    </a:cubicBezTo>
                    <a:cubicBezTo>
                      <a:pt x="273" y="471"/>
                      <a:pt x="265" y="463"/>
                      <a:pt x="255" y="463"/>
                    </a:cubicBezTo>
                    <a:cubicBezTo>
                      <a:pt x="61" y="463"/>
                      <a:pt x="61" y="463"/>
                      <a:pt x="61" y="463"/>
                    </a:cubicBezTo>
                    <a:cubicBezTo>
                      <a:pt x="335" y="184"/>
                      <a:pt x="335" y="184"/>
                      <a:pt x="335" y="184"/>
                    </a:cubicBezTo>
                    <a:cubicBezTo>
                      <a:pt x="344" y="189"/>
                      <a:pt x="354" y="191"/>
                      <a:pt x="365" y="191"/>
                    </a:cubicBezTo>
                    <a:cubicBezTo>
                      <a:pt x="468" y="191"/>
                      <a:pt x="468" y="191"/>
                      <a:pt x="468" y="191"/>
                    </a:cubicBezTo>
                    <a:cubicBezTo>
                      <a:pt x="478" y="191"/>
                      <a:pt x="486" y="183"/>
                      <a:pt x="486" y="173"/>
                    </a:cubicBezTo>
                    <a:cubicBezTo>
                      <a:pt x="486" y="164"/>
                      <a:pt x="478" y="155"/>
                      <a:pt x="468" y="15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7" name="Freeform 6">
                <a:extLst>
                  <a:ext uri="{FF2B5EF4-FFF2-40B4-BE49-F238E27FC236}">
                    <a16:creationId xmlns:a16="http://schemas.microsoft.com/office/drawing/2014/main" id="{0F12D49D-CF5E-4F6C-BB96-B222B7AF0B37}"/>
                  </a:ext>
                </a:extLst>
              </p:cNvPr>
              <p:cNvSpPr>
                <a:spLocks/>
              </p:cNvSpPr>
              <p:nvPr/>
            </p:nvSpPr>
            <p:spPr bwMode="auto">
              <a:xfrm>
                <a:off x="-280574" y="12807836"/>
                <a:ext cx="274824" cy="275782"/>
              </a:xfrm>
              <a:custGeom>
                <a:avLst/>
                <a:gdLst>
                  <a:gd name="T0" fmla="*/ 18 w 486"/>
                  <a:gd name="T1" fmla="*/ 274 h 488"/>
                  <a:gd name="T2" fmla="*/ 36 w 486"/>
                  <a:gd name="T3" fmla="*/ 256 h 488"/>
                  <a:gd name="T4" fmla="*/ 36 w 486"/>
                  <a:gd name="T5" fmla="*/ 62 h 488"/>
                  <a:gd name="T6" fmla="*/ 306 w 486"/>
                  <a:gd name="T7" fmla="*/ 337 h 488"/>
                  <a:gd name="T8" fmla="*/ 299 w 486"/>
                  <a:gd name="T9" fmla="*/ 365 h 488"/>
                  <a:gd name="T10" fmla="*/ 299 w 486"/>
                  <a:gd name="T11" fmla="*/ 470 h 488"/>
                  <a:gd name="T12" fmla="*/ 317 w 486"/>
                  <a:gd name="T13" fmla="*/ 488 h 488"/>
                  <a:gd name="T14" fmla="*/ 335 w 486"/>
                  <a:gd name="T15" fmla="*/ 470 h 488"/>
                  <a:gd name="T16" fmla="*/ 335 w 486"/>
                  <a:gd name="T17" fmla="*/ 365 h 488"/>
                  <a:gd name="T18" fmla="*/ 365 w 486"/>
                  <a:gd name="T19" fmla="*/ 335 h 488"/>
                  <a:gd name="T20" fmla="*/ 468 w 486"/>
                  <a:gd name="T21" fmla="*/ 335 h 488"/>
                  <a:gd name="T22" fmla="*/ 486 w 486"/>
                  <a:gd name="T23" fmla="*/ 317 h 488"/>
                  <a:gd name="T24" fmla="*/ 468 w 486"/>
                  <a:gd name="T25" fmla="*/ 299 h 488"/>
                  <a:gd name="T26" fmla="*/ 365 w 486"/>
                  <a:gd name="T27" fmla="*/ 299 h 488"/>
                  <a:gd name="T28" fmla="*/ 330 w 486"/>
                  <a:gd name="T29" fmla="*/ 310 h 488"/>
                  <a:gd name="T30" fmla="*/ 61 w 486"/>
                  <a:gd name="T31" fmla="*/ 36 h 488"/>
                  <a:gd name="T32" fmla="*/ 255 w 486"/>
                  <a:gd name="T33" fmla="*/ 36 h 488"/>
                  <a:gd name="T34" fmla="*/ 273 w 486"/>
                  <a:gd name="T35" fmla="*/ 18 h 488"/>
                  <a:gd name="T36" fmla="*/ 255 w 486"/>
                  <a:gd name="T37" fmla="*/ 0 h 488"/>
                  <a:gd name="T38" fmla="*/ 18 w 486"/>
                  <a:gd name="T39" fmla="*/ 0 h 488"/>
                  <a:gd name="T40" fmla="*/ 17 w 486"/>
                  <a:gd name="T41" fmla="*/ 0 h 488"/>
                  <a:gd name="T42" fmla="*/ 15 w 486"/>
                  <a:gd name="T43" fmla="*/ 1 h 488"/>
                  <a:gd name="T44" fmla="*/ 13 w 486"/>
                  <a:gd name="T45" fmla="*/ 1 h 488"/>
                  <a:gd name="T46" fmla="*/ 11 w 486"/>
                  <a:gd name="T47" fmla="*/ 2 h 488"/>
                  <a:gd name="T48" fmla="*/ 9 w 486"/>
                  <a:gd name="T49" fmla="*/ 3 h 488"/>
                  <a:gd name="T50" fmla="*/ 8 w 486"/>
                  <a:gd name="T51" fmla="*/ 3 h 488"/>
                  <a:gd name="T52" fmla="*/ 6 w 486"/>
                  <a:gd name="T53" fmla="*/ 5 h 488"/>
                  <a:gd name="T54" fmla="*/ 5 w 486"/>
                  <a:gd name="T55" fmla="*/ 6 h 488"/>
                  <a:gd name="T56" fmla="*/ 5 w 486"/>
                  <a:gd name="T57" fmla="*/ 6 h 488"/>
                  <a:gd name="T58" fmla="*/ 3 w 486"/>
                  <a:gd name="T59" fmla="*/ 8 h 488"/>
                  <a:gd name="T60" fmla="*/ 2 w 486"/>
                  <a:gd name="T61" fmla="*/ 9 h 488"/>
                  <a:gd name="T62" fmla="*/ 1 w 486"/>
                  <a:gd name="T63" fmla="*/ 11 h 488"/>
                  <a:gd name="T64" fmla="*/ 1 w 486"/>
                  <a:gd name="T65" fmla="*/ 13 h 488"/>
                  <a:gd name="T66" fmla="*/ 0 w 486"/>
                  <a:gd name="T67" fmla="*/ 15 h 488"/>
                  <a:gd name="T68" fmla="*/ 0 w 486"/>
                  <a:gd name="T69" fmla="*/ 18 h 488"/>
                  <a:gd name="T70" fmla="*/ 0 w 486"/>
                  <a:gd name="T71" fmla="*/ 18 h 488"/>
                  <a:gd name="T72" fmla="*/ 0 w 486"/>
                  <a:gd name="T73" fmla="*/ 256 h 488"/>
                  <a:gd name="T74" fmla="*/ 18 w 486"/>
                  <a:gd name="T75" fmla="*/ 274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86" h="488">
                    <a:moveTo>
                      <a:pt x="18" y="274"/>
                    </a:moveTo>
                    <a:cubicBezTo>
                      <a:pt x="28" y="274"/>
                      <a:pt x="36" y="266"/>
                      <a:pt x="36" y="256"/>
                    </a:cubicBezTo>
                    <a:cubicBezTo>
                      <a:pt x="36" y="62"/>
                      <a:pt x="36" y="62"/>
                      <a:pt x="36" y="62"/>
                    </a:cubicBezTo>
                    <a:cubicBezTo>
                      <a:pt x="306" y="337"/>
                      <a:pt x="306" y="337"/>
                      <a:pt x="306" y="337"/>
                    </a:cubicBezTo>
                    <a:cubicBezTo>
                      <a:pt x="302" y="345"/>
                      <a:pt x="299" y="355"/>
                      <a:pt x="299" y="365"/>
                    </a:cubicBezTo>
                    <a:cubicBezTo>
                      <a:pt x="299" y="470"/>
                      <a:pt x="299" y="470"/>
                      <a:pt x="299" y="470"/>
                    </a:cubicBezTo>
                    <a:cubicBezTo>
                      <a:pt x="299" y="480"/>
                      <a:pt x="307" y="488"/>
                      <a:pt x="317" y="488"/>
                    </a:cubicBezTo>
                    <a:cubicBezTo>
                      <a:pt x="327" y="488"/>
                      <a:pt x="335" y="480"/>
                      <a:pt x="335" y="470"/>
                    </a:cubicBezTo>
                    <a:cubicBezTo>
                      <a:pt x="335" y="365"/>
                      <a:pt x="335" y="365"/>
                      <a:pt x="335" y="365"/>
                    </a:cubicBezTo>
                    <a:cubicBezTo>
                      <a:pt x="335" y="348"/>
                      <a:pt x="349" y="335"/>
                      <a:pt x="365" y="335"/>
                    </a:cubicBezTo>
                    <a:cubicBezTo>
                      <a:pt x="468" y="335"/>
                      <a:pt x="468" y="335"/>
                      <a:pt x="468" y="335"/>
                    </a:cubicBezTo>
                    <a:cubicBezTo>
                      <a:pt x="478" y="335"/>
                      <a:pt x="486" y="327"/>
                      <a:pt x="486" y="317"/>
                    </a:cubicBezTo>
                    <a:cubicBezTo>
                      <a:pt x="486" y="307"/>
                      <a:pt x="478" y="299"/>
                      <a:pt x="468" y="299"/>
                    </a:cubicBezTo>
                    <a:cubicBezTo>
                      <a:pt x="365" y="299"/>
                      <a:pt x="365" y="299"/>
                      <a:pt x="365" y="299"/>
                    </a:cubicBezTo>
                    <a:cubicBezTo>
                      <a:pt x="352" y="299"/>
                      <a:pt x="340" y="303"/>
                      <a:pt x="330" y="310"/>
                    </a:cubicBezTo>
                    <a:cubicBezTo>
                      <a:pt x="61" y="36"/>
                      <a:pt x="61" y="36"/>
                      <a:pt x="61" y="36"/>
                    </a:cubicBezTo>
                    <a:cubicBezTo>
                      <a:pt x="255" y="36"/>
                      <a:pt x="255" y="36"/>
                      <a:pt x="255" y="36"/>
                    </a:cubicBezTo>
                    <a:cubicBezTo>
                      <a:pt x="265" y="36"/>
                      <a:pt x="273" y="28"/>
                      <a:pt x="273" y="18"/>
                    </a:cubicBezTo>
                    <a:cubicBezTo>
                      <a:pt x="273" y="8"/>
                      <a:pt x="265" y="0"/>
                      <a:pt x="255" y="0"/>
                    </a:cubicBezTo>
                    <a:cubicBezTo>
                      <a:pt x="18" y="0"/>
                      <a:pt x="18" y="0"/>
                      <a:pt x="18" y="0"/>
                    </a:cubicBezTo>
                    <a:cubicBezTo>
                      <a:pt x="18" y="0"/>
                      <a:pt x="17" y="0"/>
                      <a:pt x="17" y="0"/>
                    </a:cubicBezTo>
                    <a:cubicBezTo>
                      <a:pt x="16" y="0"/>
                      <a:pt x="15" y="1"/>
                      <a:pt x="15" y="1"/>
                    </a:cubicBezTo>
                    <a:cubicBezTo>
                      <a:pt x="14" y="1"/>
                      <a:pt x="13" y="1"/>
                      <a:pt x="13" y="1"/>
                    </a:cubicBezTo>
                    <a:cubicBezTo>
                      <a:pt x="12" y="1"/>
                      <a:pt x="12" y="1"/>
                      <a:pt x="11" y="2"/>
                    </a:cubicBezTo>
                    <a:cubicBezTo>
                      <a:pt x="11" y="2"/>
                      <a:pt x="10" y="2"/>
                      <a:pt x="9" y="3"/>
                    </a:cubicBezTo>
                    <a:cubicBezTo>
                      <a:pt x="9" y="3"/>
                      <a:pt x="9" y="3"/>
                      <a:pt x="8" y="3"/>
                    </a:cubicBezTo>
                    <a:cubicBezTo>
                      <a:pt x="7" y="4"/>
                      <a:pt x="7" y="4"/>
                      <a:pt x="6" y="5"/>
                    </a:cubicBezTo>
                    <a:cubicBezTo>
                      <a:pt x="6" y="5"/>
                      <a:pt x="6" y="5"/>
                      <a:pt x="5" y="6"/>
                    </a:cubicBezTo>
                    <a:cubicBezTo>
                      <a:pt x="5" y="6"/>
                      <a:pt x="5" y="6"/>
                      <a:pt x="5" y="6"/>
                    </a:cubicBezTo>
                    <a:cubicBezTo>
                      <a:pt x="4" y="6"/>
                      <a:pt x="4" y="7"/>
                      <a:pt x="3" y="8"/>
                    </a:cubicBezTo>
                    <a:cubicBezTo>
                      <a:pt x="3" y="9"/>
                      <a:pt x="3" y="9"/>
                      <a:pt x="2" y="9"/>
                    </a:cubicBezTo>
                    <a:cubicBezTo>
                      <a:pt x="2" y="10"/>
                      <a:pt x="2" y="11"/>
                      <a:pt x="1" y="11"/>
                    </a:cubicBezTo>
                    <a:cubicBezTo>
                      <a:pt x="1" y="12"/>
                      <a:pt x="1" y="13"/>
                      <a:pt x="1" y="13"/>
                    </a:cubicBezTo>
                    <a:cubicBezTo>
                      <a:pt x="1" y="14"/>
                      <a:pt x="0" y="14"/>
                      <a:pt x="0" y="15"/>
                    </a:cubicBezTo>
                    <a:cubicBezTo>
                      <a:pt x="0" y="16"/>
                      <a:pt x="0" y="17"/>
                      <a:pt x="0" y="18"/>
                    </a:cubicBezTo>
                    <a:cubicBezTo>
                      <a:pt x="0" y="18"/>
                      <a:pt x="0" y="18"/>
                      <a:pt x="0" y="18"/>
                    </a:cubicBezTo>
                    <a:cubicBezTo>
                      <a:pt x="0" y="256"/>
                      <a:pt x="0" y="256"/>
                      <a:pt x="0" y="256"/>
                    </a:cubicBezTo>
                    <a:cubicBezTo>
                      <a:pt x="0" y="266"/>
                      <a:pt x="8" y="274"/>
                      <a:pt x="18" y="274"/>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8" name="Freeform 7">
                <a:extLst>
                  <a:ext uri="{FF2B5EF4-FFF2-40B4-BE49-F238E27FC236}">
                    <a16:creationId xmlns:a16="http://schemas.microsoft.com/office/drawing/2014/main" id="{A98D8F1B-9CF6-41F4-BB2E-86480A1632A9}"/>
                  </a:ext>
                </a:extLst>
              </p:cNvPr>
              <p:cNvSpPr>
                <a:spLocks/>
              </p:cNvSpPr>
              <p:nvPr/>
            </p:nvSpPr>
            <p:spPr bwMode="auto">
              <a:xfrm>
                <a:off x="4073" y="12807836"/>
                <a:ext cx="276501" cy="275782"/>
              </a:xfrm>
              <a:custGeom>
                <a:avLst/>
                <a:gdLst>
                  <a:gd name="T0" fmla="*/ 488 w 489"/>
                  <a:gd name="T1" fmla="*/ 15 h 488"/>
                  <a:gd name="T2" fmla="*/ 488 w 489"/>
                  <a:gd name="T3" fmla="*/ 14 h 488"/>
                  <a:gd name="T4" fmla="*/ 487 w 489"/>
                  <a:gd name="T5" fmla="*/ 11 h 488"/>
                  <a:gd name="T6" fmla="*/ 486 w 489"/>
                  <a:gd name="T7" fmla="*/ 9 h 488"/>
                  <a:gd name="T8" fmla="*/ 486 w 489"/>
                  <a:gd name="T9" fmla="*/ 8 h 488"/>
                  <a:gd name="T10" fmla="*/ 483 w 489"/>
                  <a:gd name="T11" fmla="*/ 6 h 488"/>
                  <a:gd name="T12" fmla="*/ 483 w 489"/>
                  <a:gd name="T13" fmla="*/ 6 h 488"/>
                  <a:gd name="T14" fmla="*/ 483 w 489"/>
                  <a:gd name="T15" fmla="*/ 5 h 488"/>
                  <a:gd name="T16" fmla="*/ 481 w 489"/>
                  <a:gd name="T17" fmla="*/ 3 h 488"/>
                  <a:gd name="T18" fmla="*/ 479 w 489"/>
                  <a:gd name="T19" fmla="*/ 3 h 488"/>
                  <a:gd name="T20" fmla="*/ 478 w 489"/>
                  <a:gd name="T21" fmla="*/ 2 h 488"/>
                  <a:gd name="T22" fmla="*/ 476 w 489"/>
                  <a:gd name="T23" fmla="*/ 1 h 488"/>
                  <a:gd name="T24" fmla="*/ 474 w 489"/>
                  <a:gd name="T25" fmla="*/ 1 h 488"/>
                  <a:gd name="T26" fmla="*/ 472 w 489"/>
                  <a:gd name="T27" fmla="*/ 0 h 488"/>
                  <a:gd name="T28" fmla="*/ 471 w 489"/>
                  <a:gd name="T29" fmla="*/ 0 h 488"/>
                  <a:gd name="T30" fmla="*/ 471 w 489"/>
                  <a:gd name="T31" fmla="*/ 0 h 488"/>
                  <a:gd name="T32" fmla="*/ 471 w 489"/>
                  <a:gd name="T33" fmla="*/ 0 h 488"/>
                  <a:gd name="T34" fmla="*/ 233 w 489"/>
                  <a:gd name="T35" fmla="*/ 0 h 488"/>
                  <a:gd name="T36" fmla="*/ 215 w 489"/>
                  <a:gd name="T37" fmla="*/ 18 h 488"/>
                  <a:gd name="T38" fmla="*/ 233 w 489"/>
                  <a:gd name="T39" fmla="*/ 36 h 488"/>
                  <a:gd name="T40" fmla="*/ 428 w 489"/>
                  <a:gd name="T41" fmla="*/ 36 h 488"/>
                  <a:gd name="T42" fmla="*/ 159 w 489"/>
                  <a:gd name="T43" fmla="*/ 310 h 488"/>
                  <a:gd name="T44" fmla="*/ 123 w 489"/>
                  <a:gd name="T45" fmla="*/ 299 h 488"/>
                  <a:gd name="T46" fmla="*/ 18 w 489"/>
                  <a:gd name="T47" fmla="*/ 299 h 488"/>
                  <a:gd name="T48" fmla="*/ 0 w 489"/>
                  <a:gd name="T49" fmla="*/ 317 h 488"/>
                  <a:gd name="T50" fmla="*/ 18 w 489"/>
                  <a:gd name="T51" fmla="*/ 335 h 488"/>
                  <a:gd name="T52" fmla="*/ 123 w 489"/>
                  <a:gd name="T53" fmla="*/ 335 h 488"/>
                  <a:gd name="T54" fmla="*/ 153 w 489"/>
                  <a:gd name="T55" fmla="*/ 365 h 488"/>
                  <a:gd name="T56" fmla="*/ 153 w 489"/>
                  <a:gd name="T57" fmla="*/ 470 h 488"/>
                  <a:gd name="T58" fmla="*/ 171 w 489"/>
                  <a:gd name="T59" fmla="*/ 488 h 488"/>
                  <a:gd name="T60" fmla="*/ 189 w 489"/>
                  <a:gd name="T61" fmla="*/ 470 h 488"/>
                  <a:gd name="T62" fmla="*/ 189 w 489"/>
                  <a:gd name="T63" fmla="*/ 365 h 488"/>
                  <a:gd name="T64" fmla="*/ 183 w 489"/>
                  <a:gd name="T65" fmla="*/ 337 h 488"/>
                  <a:gd name="T66" fmla="*/ 453 w 489"/>
                  <a:gd name="T67" fmla="*/ 62 h 488"/>
                  <a:gd name="T68" fmla="*/ 453 w 489"/>
                  <a:gd name="T69" fmla="*/ 256 h 488"/>
                  <a:gd name="T70" fmla="*/ 471 w 489"/>
                  <a:gd name="T71" fmla="*/ 274 h 488"/>
                  <a:gd name="T72" fmla="*/ 489 w 489"/>
                  <a:gd name="T73" fmla="*/ 256 h 488"/>
                  <a:gd name="T74" fmla="*/ 489 w 489"/>
                  <a:gd name="T75" fmla="*/ 18 h 488"/>
                  <a:gd name="T76" fmla="*/ 489 w 489"/>
                  <a:gd name="T77" fmla="*/ 18 h 488"/>
                  <a:gd name="T78" fmla="*/ 488 w 489"/>
                  <a:gd name="T79" fmla="*/ 15 h 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89" h="488">
                    <a:moveTo>
                      <a:pt x="488" y="15"/>
                    </a:moveTo>
                    <a:cubicBezTo>
                      <a:pt x="488" y="14"/>
                      <a:pt x="488" y="14"/>
                      <a:pt x="488" y="14"/>
                    </a:cubicBezTo>
                    <a:cubicBezTo>
                      <a:pt x="488" y="13"/>
                      <a:pt x="488" y="12"/>
                      <a:pt x="487" y="11"/>
                    </a:cubicBezTo>
                    <a:cubicBezTo>
                      <a:pt x="487" y="11"/>
                      <a:pt x="487" y="10"/>
                      <a:pt x="486" y="9"/>
                    </a:cubicBezTo>
                    <a:cubicBezTo>
                      <a:pt x="486" y="9"/>
                      <a:pt x="486" y="9"/>
                      <a:pt x="486" y="8"/>
                    </a:cubicBezTo>
                    <a:cubicBezTo>
                      <a:pt x="485" y="7"/>
                      <a:pt x="484" y="6"/>
                      <a:pt x="483" y="6"/>
                    </a:cubicBezTo>
                    <a:cubicBezTo>
                      <a:pt x="483" y="6"/>
                      <a:pt x="483" y="6"/>
                      <a:pt x="483" y="6"/>
                    </a:cubicBezTo>
                    <a:cubicBezTo>
                      <a:pt x="483" y="5"/>
                      <a:pt x="483" y="5"/>
                      <a:pt x="483" y="5"/>
                    </a:cubicBezTo>
                    <a:cubicBezTo>
                      <a:pt x="482" y="4"/>
                      <a:pt x="481" y="4"/>
                      <a:pt x="481" y="3"/>
                    </a:cubicBezTo>
                    <a:cubicBezTo>
                      <a:pt x="480" y="3"/>
                      <a:pt x="480" y="3"/>
                      <a:pt x="479" y="3"/>
                    </a:cubicBezTo>
                    <a:cubicBezTo>
                      <a:pt x="479" y="2"/>
                      <a:pt x="478" y="2"/>
                      <a:pt x="478" y="2"/>
                    </a:cubicBezTo>
                    <a:cubicBezTo>
                      <a:pt x="477" y="1"/>
                      <a:pt x="476" y="1"/>
                      <a:pt x="476" y="1"/>
                    </a:cubicBezTo>
                    <a:cubicBezTo>
                      <a:pt x="475" y="1"/>
                      <a:pt x="475" y="1"/>
                      <a:pt x="474" y="1"/>
                    </a:cubicBezTo>
                    <a:cubicBezTo>
                      <a:pt x="473" y="1"/>
                      <a:pt x="473" y="0"/>
                      <a:pt x="472" y="0"/>
                    </a:cubicBezTo>
                    <a:cubicBezTo>
                      <a:pt x="471" y="0"/>
                      <a:pt x="471" y="0"/>
                      <a:pt x="471" y="0"/>
                    </a:cubicBezTo>
                    <a:cubicBezTo>
                      <a:pt x="471" y="0"/>
                      <a:pt x="471" y="0"/>
                      <a:pt x="471" y="0"/>
                    </a:cubicBezTo>
                    <a:cubicBezTo>
                      <a:pt x="471" y="0"/>
                      <a:pt x="471" y="0"/>
                      <a:pt x="471" y="0"/>
                    </a:cubicBezTo>
                    <a:cubicBezTo>
                      <a:pt x="233" y="0"/>
                      <a:pt x="233" y="0"/>
                      <a:pt x="233" y="0"/>
                    </a:cubicBezTo>
                    <a:cubicBezTo>
                      <a:pt x="224" y="0"/>
                      <a:pt x="215" y="8"/>
                      <a:pt x="215" y="18"/>
                    </a:cubicBezTo>
                    <a:cubicBezTo>
                      <a:pt x="215" y="28"/>
                      <a:pt x="224" y="36"/>
                      <a:pt x="233" y="36"/>
                    </a:cubicBezTo>
                    <a:cubicBezTo>
                      <a:pt x="428" y="36"/>
                      <a:pt x="428" y="36"/>
                      <a:pt x="428" y="36"/>
                    </a:cubicBezTo>
                    <a:cubicBezTo>
                      <a:pt x="159" y="310"/>
                      <a:pt x="159" y="310"/>
                      <a:pt x="159" y="310"/>
                    </a:cubicBezTo>
                    <a:cubicBezTo>
                      <a:pt x="149" y="303"/>
                      <a:pt x="136" y="299"/>
                      <a:pt x="123" y="299"/>
                    </a:cubicBezTo>
                    <a:cubicBezTo>
                      <a:pt x="18" y="299"/>
                      <a:pt x="18" y="299"/>
                      <a:pt x="18" y="299"/>
                    </a:cubicBezTo>
                    <a:cubicBezTo>
                      <a:pt x="8" y="299"/>
                      <a:pt x="0" y="307"/>
                      <a:pt x="0" y="317"/>
                    </a:cubicBezTo>
                    <a:cubicBezTo>
                      <a:pt x="0" y="327"/>
                      <a:pt x="8" y="335"/>
                      <a:pt x="18" y="335"/>
                    </a:cubicBezTo>
                    <a:cubicBezTo>
                      <a:pt x="123" y="335"/>
                      <a:pt x="123" y="335"/>
                      <a:pt x="123" y="335"/>
                    </a:cubicBezTo>
                    <a:cubicBezTo>
                      <a:pt x="139" y="335"/>
                      <a:pt x="153" y="348"/>
                      <a:pt x="153" y="365"/>
                    </a:cubicBezTo>
                    <a:cubicBezTo>
                      <a:pt x="153" y="470"/>
                      <a:pt x="153" y="470"/>
                      <a:pt x="153" y="470"/>
                    </a:cubicBezTo>
                    <a:cubicBezTo>
                      <a:pt x="153" y="480"/>
                      <a:pt x="161" y="488"/>
                      <a:pt x="171" y="488"/>
                    </a:cubicBezTo>
                    <a:cubicBezTo>
                      <a:pt x="181" y="488"/>
                      <a:pt x="189" y="480"/>
                      <a:pt x="189" y="470"/>
                    </a:cubicBezTo>
                    <a:cubicBezTo>
                      <a:pt x="189" y="365"/>
                      <a:pt x="189" y="365"/>
                      <a:pt x="189" y="365"/>
                    </a:cubicBezTo>
                    <a:cubicBezTo>
                      <a:pt x="189" y="355"/>
                      <a:pt x="187" y="346"/>
                      <a:pt x="183" y="337"/>
                    </a:cubicBezTo>
                    <a:cubicBezTo>
                      <a:pt x="453" y="62"/>
                      <a:pt x="453" y="62"/>
                      <a:pt x="453" y="62"/>
                    </a:cubicBezTo>
                    <a:cubicBezTo>
                      <a:pt x="453" y="256"/>
                      <a:pt x="453" y="256"/>
                      <a:pt x="453" y="256"/>
                    </a:cubicBezTo>
                    <a:cubicBezTo>
                      <a:pt x="453" y="266"/>
                      <a:pt x="461" y="274"/>
                      <a:pt x="471" y="274"/>
                    </a:cubicBezTo>
                    <a:cubicBezTo>
                      <a:pt x="481" y="274"/>
                      <a:pt x="489" y="266"/>
                      <a:pt x="489" y="256"/>
                    </a:cubicBezTo>
                    <a:cubicBezTo>
                      <a:pt x="489" y="18"/>
                      <a:pt x="489" y="18"/>
                      <a:pt x="489" y="18"/>
                    </a:cubicBezTo>
                    <a:cubicBezTo>
                      <a:pt x="489" y="18"/>
                      <a:pt x="489" y="18"/>
                      <a:pt x="489" y="18"/>
                    </a:cubicBezTo>
                    <a:cubicBezTo>
                      <a:pt x="489" y="17"/>
                      <a:pt x="489" y="16"/>
                      <a:pt x="488" y="1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9" name="Freeform 8">
                <a:extLst>
                  <a:ext uri="{FF2B5EF4-FFF2-40B4-BE49-F238E27FC236}">
                    <a16:creationId xmlns:a16="http://schemas.microsoft.com/office/drawing/2014/main" id="{38E1CEFE-A983-4BD3-BB6D-47C7EFBA8DE5}"/>
                  </a:ext>
                </a:extLst>
              </p:cNvPr>
              <p:cNvSpPr>
                <a:spLocks/>
              </p:cNvSpPr>
              <p:nvPr/>
            </p:nvSpPr>
            <p:spPr bwMode="auto">
              <a:xfrm>
                <a:off x="4073" y="13090327"/>
                <a:ext cx="276501" cy="282012"/>
              </a:xfrm>
              <a:custGeom>
                <a:avLst/>
                <a:gdLst>
                  <a:gd name="T0" fmla="*/ 471 w 489"/>
                  <a:gd name="T1" fmla="*/ 225 h 499"/>
                  <a:gd name="T2" fmla="*/ 453 w 489"/>
                  <a:gd name="T3" fmla="*/ 243 h 499"/>
                  <a:gd name="T4" fmla="*/ 453 w 489"/>
                  <a:gd name="T5" fmla="*/ 437 h 499"/>
                  <a:gd name="T6" fmla="*/ 180 w 489"/>
                  <a:gd name="T7" fmla="*/ 159 h 499"/>
                  <a:gd name="T8" fmla="*/ 189 w 489"/>
                  <a:gd name="T9" fmla="*/ 125 h 499"/>
                  <a:gd name="T10" fmla="*/ 189 w 489"/>
                  <a:gd name="T11" fmla="*/ 18 h 499"/>
                  <a:gd name="T12" fmla="*/ 171 w 489"/>
                  <a:gd name="T13" fmla="*/ 0 h 499"/>
                  <a:gd name="T14" fmla="*/ 153 w 489"/>
                  <a:gd name="T15" fmla="*/ 18 h 499"/>
                  <a:gd name="T16" fmla="*/ 153 w 489"/>
                  <a:gd name="T17" fmla="*/ 125 h 499"/>
                  <a:gd name="T18" fmla="*/ 123 w 489"/>
                  <a:gd name="T19" fmla="*/ 155 h 499"/>
                  <a:gd name="T20" fmla="*/ 18 w 489"/>
                  <a:gd name="T21" fmla="*/ 155 h 499"/>
                  <a:gd name="T22" fmla="*/ 0 w 489"/>
                  <a:gd name="T23" fmla="*/ 173 h 499"/>
                  <a:gd name="T24" fmla="*/ 18 w 489"/>
                  <a:gd name="T25" fmla="*/ 191 h 499"/>
                  <a:gd name="T26" fmla="*/ 123 w 489"/>
                  <a:gd name="T27" fmla="*/ 191 h 499"/>
                  <a:gd name="T28" fmla="*/ 153 w 489"/>
                  <a:gd name="T29" fmla="*/ 184 h 499"/>
                  <a:gd name="T30" fmla="*/ 428 w 489"/>
                  <a:gd name="T31" fmla="*/ 463 h 499"/>
                  <a:gd name="T32" fmla="*/ 233 w 489"/>
                  <a:gd name="T33" fmla="*/ 463 h 499"/>
                  <a:gd name="T34" fmla="*/ 215 w 489"/>
                  <a:gd name="T35" fmla="*/ 481 h 499"/>
                  <a:gd name="T36" fmla="*/ 233 w 489"/>
                  <a:gd name="T37" fmla="*/ 499 h 499"/>
                  <a:gd name="T38" fmla="*/ 471 w 489"/>
                  <a:gd name="T39" fmla="*/ 499 h 499"/>
                  <a:gd name="T40" fmla="*/ 474 w 489"/>
                  <a:gd name="T41" fmla="*/ 498 h 499"/>
                  <a:gd name="T42" fmla="*/ 476 w 489"/>
                  <a:gd name="T43" fmla="*/ 498 h 499"/>
                  <a:gd name="T44" fmla="*/ 478 w 489"/>
                  <a:gd name="T45" fmla="*/ 497 h 499"/>
                  <a:gd name="T46" fmla="*/ 479 w 489"/>
                  <a:gd name="T47" fmla="*/ 497 h 499"/>
                  <a:gd name="T48" fmla="*/ 481 w 489"/>
                  <a:gd name="T49" fmla="*/ 496 h 499"/>
                  <a:gd name="T50" fmla="*/ 483 w 489"/>
                  <a:gd name="T51" fmla="*/ 494 h 499"/>
                  <a:gd name="T52" fmla="*/ 483 w 489"/>
                  <a:gd name="T53" fmla="*/ 494 h 499"/>
                  <a:gd name="T54" fmla="*/ 483 w 489"/>
                  <a:gd name="T55" fmla="*/ 494 h 499"/>
                  <a:gd name="T56" fmla="*/ 486 w 489"/>
                  <a:gd name="T57" fmla="*/ 491 h 499"/>
                  <a:gd name="T58" fmla="*/ 486 w 489"/>
                  <a:gd name="T59" fmla="*/ 490 h 499"/>
                  <a:gd name="T60" fmla="*/ 487 w 489"/>
                  <a:gd name="T61" fmla="*/ 488 h 499"/>
                  <a:gd name="T62" fmla="*/ 488 w 489"/>
                  <a:gd name="T63" fmla="*/ 486 h 499"/>
                  <a:gd name="T64" fmla="*/ 488 w 489"/>
                  <a:gd name="T65" fmla="*/ 484 h 499"/>
                  <a:gd name="T66" fmla="*/ 489 w 489"/>
                  <a:gd name="T67" fmla="*/ 481 h 499"/>
                  <a:gd name="T68" fmla="*/ 489 w 489"/>
                  <a:gd name="T69" fmla="*/ 481 h 499"/>
                  <a:gd name="T70" fmla="*/ 489 w 489"/>
                  <a:gd name="T71" fmla="*/ 243 h 499"/>
                  <a:gd name="T72" fmla="*/ 471 w 489"/>
                  <a:gd name="T73" fmla="*/ 225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9" h="499">
                    <a:moveTo>
                      <a:pt x="471" y="225"/>
                    </a:moveTo>
                    <a:cubicBezTo>
                      <a:pt x="461" y="225"/>
                      <a:pt x="453" y="234"/>
                      <a:pt x="453" y="243"/>
                    </a:cubicBezTo>
                    <a:cubicBezTo>
                      <a:pt x="453" y="437"/>
                      <a:pt x="453" y="437"/>
                      <a:pt x="453" y="437"/>
                    </a:cubicBezTo>
                    <a:cubicBezTo>
                      <a:pt x="180" y="159"/>
                      <a:pt x="180" y="159"/>
                      <a:pt x="180" y="159"/>
                    </a:cubicBezTo>
                    <a:cubicBezTo>
                      <a:pt x="185" y="149"/>
                      <a:pt x="189" y="138"/>
                      <a:pt x="189" y="125"/>
                    </a:cubicBezTo>
                    <a:cubicBezTo>
                      <a:pt x="189" y="18"/>
                      <a:pt x="189" y="18"/>
                      <a:pt x="189" y="18"/>
                    </a:cubicBezTo>
                    <a:cubicBezTo>
                      <a:pt x="189" y="8"/>
                      <a:pt x="181" y="0"/>
                      <a:pt x="171" y="0"/>
                    </a:cubicBezTo>
                    <a:cubicBezTo>
                      <a:pt x="161" y="0"/>
                      <a:pt x="153" y="8"/>
                      <a:pt x="153" y="18"/>
                    </a:cubicBezTo>
                    <a:cubicBezTo>
                      <a:pt x="153" y="125"/>
                      <a:pt x="153" y="125"/>
                      <a:pt x="153" y="125"/>
                    </a:cubicBezTo>
                    <a:cubicBezTo>
                      <a:pt x="153" y="142"/>
                      <a:pt x="139" y="155"/>
                      <a:pt x="123" y="155"/>
                    </a:cubicBezTo>
                    <a:cubicBezTo>
                      <a:pt x="18" y="155"/>
                      <a:pt x="18" y="155"/>
                      <a:pt x="18" y="155"/>
                    </a:cubicBezTo>
                    <a:cubicBezTo>
                      <a:pt x="8" y="155"/>
                      <a:pt x="0" y="164"/>
                      <a:pt x="0" y="173"/>
                    </a:cubicBezTo>
                    <a:cubicBezTo>
                      <a:pt x="0" y="183"/>
                      <a:pt x="8" y="191"/>
                      <a:pt x="18" y="191"/>
                    </a:cubicBezTo>
                    <a:cubicBezTo>
                      <a:pt x="123" y="191"/>
                      <a:pt x="123" y="191"/>
                      <a:pt x="123" y="191"/>
                    </a:cubicBezTo>
                    <a:cubicBezTo>
                      <a:pt x="134" y="191"/>
                      <a:pt x="144" y="189"/>
                      <a:pt x="153" y="184"/>
                    </a:cubicBezTo>
                    <a:cubicBezTo>
                      <a:pt x="428" y="463"/>
                      <a:pt x="428" y="463"/>
                      <a:pt x="428" y="463"/>
                    </a:cubicBezTo>
                    <a:cubicBezTo>
                      <a:pt x="233" y="463"/>
                      <a:pt x="233" y="463"/>
                      <a:pt x="233" y="463"/>
                    </a:cubicBezTo>
                    <a:cubicBezTo>
                      <a:pt x="224" y="463"/>
                      <a:pt x="215" y="471"/>
                      <a:pt x="215" y="481"/>
                    </a:cubicBezTo>
                    <a:cubicBezTo>
                      <a:pt x="215" y="491"/>
                      <a:pt x="224" y="499"/>
                      <a:pt x="233" y="499"/>
                    </a:cubicBezTo>
                    <a:cubicBezTo>
                      <a:pt x="471" y="499"/>
                      <a:pt x="471" y="499"/>
                      <a:pt x="471" y="499"/>
                    </a:cubicBezTo>
                    <a:cubicBezTo>
                      <a:pt x="472" y="499"/>
                      <a:pt x="473" y="499"/>
                      <a:pt x="474" y="498"/>
                    </a:cubicBezTo>
                    <a:cubicBezTo>
                      <a:pt x="475" y="498"/>
                      <a:pt x="475" y="498"/>
                      <a:pt x="476" y="498"/>
                    </a:cubicBezTo>
                    <a:cubicBezTo>
                      <a:pt x="476" y="498"/>
                      <a:pt x="477" y="498"/>
                      <a:pt x="478" y="497"/>
                    </a:cubicBezTo>
                    <a:cubicBezTo>
                      <a:pt x="478" y="497"/>
                      <a:pt x="479" y="497"/>
                      <a:pt x="479" y="497"/>
                    </a:cubicBezTo>
                    <a:cubicBezTo>
                      <a:pt x="480" y="496"/>
                      <a:pt x="480" y="496"/>
                      <a:pt x="481" y="496"/>
                    </a:cubicBezTo>
                    <a:cubicBezTo>
                      <a:pt x="481" y="495"/>
                      <a:pt x="482" y="495"/>
                      <a:pt x="483" y="494"/>
                    </a:cubicBezTo>
                    <a:cubicBezTo>
                      <a:pt x="483" y="494"/>
                      <a:pt x="483" y="494"/>
                      <a:pt x="483" y="494"/>
                    </a:cubicBezTo>
                    <a:cubicBezTo>
                      <a:pt x="483" y="494"/>
                      <a:pt x="483" y="494"/>
                      <a:pt x="483" y="494"/>
                    </a:cubicBezTo>
                    <a:cubicBezTo>
                      <a:pt x="484" y="493"/>
                      <a:pt x="485" y="492"/>
                      <a:pt x="486" y="491"/>
                    </a:cubicBezTo>
                    <a:cubicBezTo>
                      <a:pt x="486" y="491"/>
                      <a:pt x="486" y="490"/>
                      <a:pt x="486" y="490"/>
                    </a:cubicBezTo>
                    <a:cubicBezTo>
                      <a:pt x="487" y="489"/>
                      <a:pt x="487" y="488"/>
                      <a:pt x="487" y="488"/>
                    </a:cubicBezTo>
                    <a:cubicBezTo>
                      <a:pt x="488" y="487"/>
                      <a:pt x="488" y="486"/>
                      <a:pt x="488" y="486"/>
                    </a:cubicBezTo>
                    <a:cubicBezTo>
                      <a:pt x="488" y="485"/>
                      <a:pt x="488" y="485"/>
                      <a:pt x="488" y="484"/>
                    </a:cubicBezTo>
                    <a:cubicBezTo>
                      <a:pt x="489" y="483"/>
                      <a:pt x="489" y="482"/>
                      <a:pt x="489" y="481"/>
                    </a:cubicBezTo>
                    <a:cubicBezTo>
                      <a:pt x="489" y="481"/>
                      <a:pt x="489" y="481"/>
                      <a:pt x="489" y="481"/>
                    </a:cubicBezTo>
                    <a:cubicBezTo>
                      <a:pt x="489" y="243"/>
                      <a:pt x="489" y="243"/>
                      <a:pt x="489" y="243"/>
                    </a:cubicBezTo>
                    <a:cubicBezTo>
                      <a:pt x="489" y="234"/>
                      <a:pt x="481" y="225"/>
                      <a:pt x="471" y="225"/>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0" name="Freeform 9">
                <a:extLst>
                  <a:ext uri="{FF2B5EF4-FFF2-40B4-BE49-F238E27FC236}">
                    <a16:creationId xmlns:a16="http://schemas.microsoft.com/office/drawing/2014/main" id="{07077526-8FFE-4D86-B127-B3C6232C7E80}"/>
                  </a:ext>
                </a:extLst>
              </p:cNvPr>
              <p:cNvSpPr>
                <a:spLocks noEditPoints="1"/>
              </p:cNvSpPr>
              <p:nvPr/>
            </p:nvSpPr>
            <p:spPr bwMode="auto">
              <a:xfrm>
                <a:off x="-75235" y="13012936"/>
                <a:ext cx="149991" cy="149751"/>
              </a:xfrm>
              <a:custGeom>
                <a:avLst/>
                <a:gdLst>
                  <a:gd name="T0" fmla="*/ 265 w 265"/>
                  <a:gd name="T1" fmla="*/ 132 h 265"/>
                  <a:gd name="T2" fmla="*/ 133 w 265"/>
                  <a:gd name="T3" fmla="*/ 0 h 265"/>
                  <a:gd name="T4" fmla="*/ 0 w 265"/>
                  <a:gd name="T5" fmla="*/ 132 h 265"/>
                  <a:gd name="T6" fmla="*/ 133 w 265"/>
                  <a:gd name="T7" fmla="*/ 265 h 265"/>
                  <a:gd name="T8" fmla="*/ 265 w 265"/>
                  <a:gd name="T9" fmla="*/ 132 h 265"/>
                  <a:gd name="T10" fmla="*/ 133 w 265"/>
                  <a:gd name="T11" fmla="*/ 229 h 265"/>
                  <a:gd name="T12" fmla="*/ 36 w 265"/>
                  <a:gd name="T13" fmla="*/ 132 h 265"/>
                  <a:gd name="T14" fmla="*/ 133 w 265"/>
                  <a:gd name="T15" fmla="*/ 36 h 265"/>
                  <a:gd name="T16" fmla="*/ 229 w 265"/>
                  <a:gd name="T17" fmla="*/ 132 h 265"/>
                  <a:gd name="T18" fmla="*/ 133 w 265"/>
                  <a:gd name="T19" fmla="*/ 229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5" h="265">
                    <a:moveTo>
                      <a:pt x="265" y="132"/>
                    </a:moveTo>
                    <a:cubicBezTo>
                      <a:pt x="265" y="59"/>
                      <a:pt x="206" y="0"/>
                      <a:pt x="133" y="0"/>
                    </a:cubicBezTo>
                    <a:cubicBezTo>
                      <a:pt x="60" y="0"/>
                      <a:pt x="0" y="59"/>
                      <a:pt x="0" y="132"/>
                    </a:cubicBezTo>
                    <a:cubicBezTo>
                      <a:pt x="0" y="205"/>
                      <a:pt x="60" y="265"/>
                      <a:pt x="133" y="265"/>
                    </a:cubicBezTo>
                    <a:cubicBezTo>
                      <a:pt x="206" y="265"/>
                      <a:pt x="265" y="205"/>
                      <a:pt x="265" y="132"/>
                    </a:cubicBezTo>
                    <a:close/>
                    <a:moveTo>
                      <a:pt x="133" y="229"/>
                    </a:moveTo>
                    <a:cubicBezTo>
                      <a:pt x="79" y="229"/>
                      <a:pt x="36" y="185"/>
                      <a:pt x="36" y="132"/>
                    </a:cubicBezTo>
                    <a:cubicBezTo>
                      <a:pt x="36" y="79"/>
                      <a:pt x="79" y="36"/>
                      <a:pt x="133" y="36"/>
                    </a:cubicBezTo>
                    <a:cubicBezTo>
                      <a:pt x="186" y="36"/>
                      <a:pt x="229" y="79"/>
                      <a:pt x="229" y="132"/>
                    </a:cubicBezTo>
                    <a:cubicBezTo>
                      <a:pt x="229" y="185"/>
                      <a:pt x="186" y="229"/>
                      <a:pt x="133" y="229"/>
                    </a:cubicBezTo>
                    <a:close/>
                  </a:path>
                </a:pathLst>
              </a:custGeom>
              <a:grp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pic>
        <p:nvPicPr>
          <p:cNvPr id="40" name="Picture 39" descr="Screenshot showing multiple dev box pools available for a developer to choose from.">
            <a:extLst>
              <a:ext uri="{FF2B5EF4-FFF2-40B4-BE49-F238E27FC236}">
                <a16:creationId xmlns:a16="http://schemas.microsoft.com/office/drawing/2014/main" id="{769BB85B-F0F9-97B7-4D69-872BB68FF4E5}"/>
              </a:ext>
            </a:extLst>
          </p:cNvPr>
          <p:cNvPicPr>
            <a:picLocks noChangeAspect="1"/>
          </p:cNvPicPr>
          <p:nvPr/>
        </p:nvPicPr>
        <p:blipFill rotWithShape="1">
          <a:blip r:embed="rId8">
            <a:extLst>
              <a:ext uri="{28A0092B-C50C-407E-A947-70E740481C1C}">
                <a14:useLocalDpi xmlns:a14="http://schemas.microsoft.com/office/drawing/2010/main" val="0"/>
              </a:ext>
            </a:extLst>
          </a:blip>
          <a:srcRect r="20.298%"/>
          <a:stretch/>
        </p:blipFill>
        <p:spPr>
          <a:xfrm>
            <a:off x="6731609" y="1684323"/>
            <a:ext cx="5460391" cy="3854877"/>
          </a:xfrm>
          <a:prstGeom prst="rect">
            <a:avLst/>
          </a:prstGeom>
        </p:spPr>
      </p:pic>
    </p:spTree>
    <p:extLst>
      <p:ext uri="{BB962C8B-B14F-4D97-AF65-F5344CB8AC3E}">
        <p14:creationId xmlns:p14="http://schemas.microsoft.com/office/powerpoint/2010/main" val="1947438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11.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C4E3F79-324D-4427-981A-EE0BC1CB1577}"/>
              </a:ext>
              <a:ext uri="{C183D7F6-B498-43B3-948B-1728B52AA6E4}">
                <adec:decorative xmlns:adec="http://schemas.microsoft.com/office/drawing/2017/decorative" val="1"/>
              </a:ext>
            </a:extLst>
          </p:cNvPr>
          <p:cNvSpPr/>
          <p:nvPr/>
        </p:nvSpPr>
        <p:spPr>
          <a:xfrm>
            <a:off x="9426" y="0"/>
            <a:ext cx="7677939" cy="6857999"/>
          </a:xfrm>
          <a:custGeom>
            <a:avLst/>
            <a:gdLst>
              <a:gd name="connsiteX0" fmla="*/ 0 w 12284703"/>
              <a:gd name="connsiteY0" fmla="*/ 0 h 10972798"/>
              <a:gd name="connsiteX1" fmla="*/ 11386938 w 12284703"/>
              <a:gd name="connsiteY1" fmla="*/ 0 h 10972798"/>
              <a:gd name="connsiteX2" fmla="*/ 11433256 w 12284703"/>
              <a:gd name="connsiteY2" fmla="*/ 90435 h 10972798"/>
              <a:gd name="connsiteX3" fmla="*/ 12284703 w 12284703"/>
              <a:gd name="connsiteY3" fmla="*/ 3833809 h 10972798"/>
              <a:gd name="connsiteX4" fmla="*/ 8816398 w 12284703"/>
              <a:gd name="connsiteY4" fmla="*/ 10752868 h 10972798"/>
              <a:gd name="connsiteX5" fmla="*/ 8507122 w 12284703"/>
              <a:gd name="connsiteY5" fmla="*/ 10972798 h 10972798"/>
              <a:gd name="connsiteX6" fmla="*/ 0 w 12284703"/>
              <a:gd name="connsiteY6" fmla="*/ 10972798 h 10972798"/>
              <a:gd name="connsiteX7" fmla="*/ 0 w 12284703"/>
              <a:gd name="connsiteY7" fmla="*/ 0 h 1097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703" h="10972798">
                <a:moveTo>
                  <a:pt x="0" y="0"/>
                </a:moveTo>
                <a:lnTo>
                  <a:pt x="11386938" y="0"/>
                </a:lnTo>
                <a:lnTo>
                  <a:pt x="11433256" y="90435"/>
                </a:lnTo>
                <a:cubicBezTo>
                  <a:pt x="11978916" y="1222862"/>
                  <a:pt x="12284703" y="2492625"/>
                  <a:pt x="12284703" y="3833809"/>
                </a:cubicBezTo>
                <a:cubicBezTo>
                  <a:pt x="12284703" y="6665197"/>
                  <a:pt x="10921873" y="9178278"/>
                  <a:pt x="8816398" y="10752868"/>
                </a:cubicBezTo>
                <a:lnTo>
                  <a:pt x="8507122" y="10972798"/>
                </a:lnTo>
                <a:lnTo>
                  <a:pt x="0" y="10972798"/>
                </a:lnTo>
                <a:lnTo>
                  <a:pt x="0" y="0"/>
                </a:lnTo>
                <a:close/>
              </a:path>
            </a:pathLst>
          </a:custGeom>
          <a:gradFill>
            <a:gsLst>
              <a:gs pos="68%">
                <a:srgbClr val="D59DFF">
                  <a:alpha val="0%"/>
                </a:srgbClr>
              </a:gs>
              <a:gs pos="0%">
                <a:schemeClr val="accent3">
                  <a:alpha val="58%"/>
                </a:schemeClr>
              </a:gs>
            </a:gsLst>
            <a:lin ang="2700000" scaled="0"/>
          </a:gradFill>
          <a:ln>
            <a:no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pic>
        <p:nvPicPr>
          <p:cNvPr id="4" name="Picture 3">
            <a:extLst>
              <a:ext uri="{FF2B5EF4-FFF2-40B4-BE49-F238E27FC236}">
                <a16:creationId xmlns:a16="http://schemas.microsoft.com/office/drawing/2014/main" id="{299D0729-4399-4472-BAB8-DEF5E011C554}"/>
              </a:ext>
              <a:ext uri="{C183D7F6-B498-43B3-948B-1728B52AA6E4}">
                <adec:decorative xmlns:adec="http://schemas.microsoft.com/office/drawing/2017/decorative" val="1"/>
              </a:ext>
            </a:extLst>
          </p:cNvPr>
          <p:cNvPicPr>
            <a:picLocks noChangeAspect="1"/>
          </p:cNvPicPr>
          <p:nvPr/>
        </p:nvPicPr>
        <p:blipFill rotWithShape="1">
          <a:blip r:embed="rId3">
            <a:alphaModFix amt="30%"/>
            <a:extLst>
              <a:ext uri="{28A0092B-C50C-407E-A947-70E740481C1C}">
                <a14:useLocalDpi xmlns:a14="http://schemas.microsoft.com/office/drawing/2010/main" val="0"/>
              </a:ext>
            </a:extLst>
          </a:blip>
          <a:srcRect/>
          <a:stretch/>
        </p:blipFill>
        <p:spPr>
          <a:xfrm>
            <a:off x="7940654" y="648193"/>
            <a:ext cx="4241921" cy="5561614"/>
          </a:xfrm>
          <a:prstGeom prst="rect">
            <a:avLst/>
          </a:prstGeom>
        </p:spPr>
      </p:pic>
      <p:sp>
        <p:nvSpPr>
          <p:cNvPr id="20" name="Title 19">
            <a:extLst>
              <a:ext uri="{FF2B5EF4-FFF2-40B4-BE49-F238E27FC236}">
                <a16:creationId xmlns:a16="http://schemas.microsoft.com/office/drawing/2014/main" id="{1C892C69-CBD5-415B-8618-E28EF7A994DB}"/>
              </a:ext>
            </a:extLst>
          </p:cNvPr>
          <p:cNvSpPr>
            <a:spLocks noGrp="1"/>
          </p:cNvSpPr>
          <p:nvPr>
            <p:ph type="title"/>
          </p:nvPr>
        </p:nvSpPr>
        <p:spPr>
          <a:xfrm>
            <a:off x="759520" y="553357"/>
            <a:ext cx="5682469" cy="705304"/>
          </a:xfrm>
        </p:spPr>
        <p:txBody>
          <a:bodyPr anchor="t"/>
          <a:lstStyle/>
          <a:p>
            <a:r>
              <a:rPr lang="en-US" sz="3600"/>
              <a:t>Managed and secure</a:t>
            </a:r>
            <a:endParaRPr lang="en-US" sz="3600">
              <a:sym typeface="Helvetica Neue"/>
            </a:endParaRPr>
          </a:p>
        </p:txBody>
      </p:sp>
      <p:cxnSp>
        <p:nvCxnSpPr>
          <p:cNvPr id="49" name="Straight Connector 48">
            <a:extLst>
              <a:ext uri="{FF2B5EF4-FFF2-40B4-BE49-F238E27FC236}">
                <a16:creationId xmlns:a16="http://schemas.microsoft.com/office/drawing/2014/main" id="{0FE4AB73-1F16-411E-A1A4-600312F8BB83}"/>
              </a:ext>
              <a:ext uri="{C183D7F6-B498-43B3-948B-1728B52AA6E4}">
                <adec:decorative xmlns:adec="http://schemas.microsoft.com/office/drawing/2017/decorative" val="1"/>
              </a:ext>
            </a:extLst>
          </p:cNvPr>
          <p:cNvCxnSpPr>
            <a:cxnSpLocks/>
          </p:cNvCxnSpPr>
          <p:nvPr/>
        </p:nvCxnSpPr>
        <p:spPr>
          <a:xfrm>
            <a:off x="842863" y="1957774"/>
            <a:ext cx="6044150" cy="0"/>
          </a:xfrm>
          <a:prstGeom prst="line">
            <a:avLst/>
          </a:prstGeom>
          <a:ln w="127000">
            <a:gradFill flip="none" rotWithShape="1">
              <a:gsLst>
                <a:gs pos="5%">
                  <a:srgbClr val="1F9CF0"/>
                </a:gs>
                <a:gs pos="100%">
                  <a:srgbClr val="D59DFF"/>
                </a:gs>
              </a:gsLst>
              <a:lin ang="0" scaled="0"/>
              <a:tileRect/>
            </a:gra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D99BBA-857C-48E3-BAD5-D5D104D85E90}"/>
              </a:ext>
            </a:extLst>
          </p:cNvPr>
          <p:cNvSpPr txBox="1"/>
          <p:nvPr/>
        </p:nvSpPr>
        <p:spPr>
          <a:xfrm>
            <a:off x="829541" y="2205819"/>
            <a:ext cx="5443563" cy="769441"/>
          </a:xfrm>
          <a:prstGeom prst="rect">
            <a:avLst/>
          </a:prstGeom>
          <a:noFill/>
        </p:spPr>
        <p:txBody>
          <a:bodyPr wrap="square" lIns="0" tIns="0" rIns="0" bIns="0" rtlCol="0">
            <a:spAutoFit/>
          </a:bodyPr>
          <a:lstStyle/>
          <a:p>
            <a:pPr marL="0" marR="0" lvl="0" indent="0" algn="l" defTabSz="285750" rtl="0" eaLnBrk="1" fontAlgn="auto" latinLnBrk="0" hangingPunct="1">
              <a:lnSpc>
                <a:spcPct val="100%"/>
              </a:lnSpc>
              <a:spcBef>
                <a:spcPts val="0"/>
              </a:spcBef>
              <a:spcAft>
                <a:spcPts val="0"/>
              </a:spcAft>
              <a:buClrTx/>
              <a:buSzTx/>
              <a:buFontTx/>
              <a:buNone/>
              <a:tabLst/>
              <a:defRPr/>
            </a:pPr>
            <a:r>
              <a:rPr kumimoji="0" lang="en-US" sz="2500" b="1" i="0" u="none" strike="noStrike" kern="1200" cap="none" spc="0" normalizeH="0" baseline="0%" noProof="0">
                <a:ln>
                  <a:noFill/>
                </a:ln>
                <a:solidFill>
                  <a:srgbClr val="BFE8F6"/>
                </a:solidFill>
                <a:effectLst>
                  <a:outerShdw blurRad="1270000" dist="914400" dir="8100000" algn="tr" rotWithShape="0">
                    <a:prstClr val="black">
                      <a:alpha val="40%"/>
                    </a:prstClr>
                  </a:outerShdw>
                </a:effectLst>
                <a:uLnTx/>
                <a:uFillTx/>
                <a:latin typeface="Helvetica"/>
                <a:ea typeface="+mn-ea"/>
                <a:cs typeface="+mn-cs"/>
              </a:rPr>
              <a:t>Maintain greater control over security, compliance, and cost</a:t>
            </a:r>
          </a:p>
        </p:txBody>
      </p:sp>
      <p:grpSp>
        <p:nvGrpSpPr>
          <p:cNvPr id="5" name="Group 4">
            <a:extLst>
              <a:ext uri="{FF2B5EF4-FFF2-40B4-BE49-F238E27FC236}">
                <a16:creationId xmlns:a16="http://schemas.microsoft.com/office/drawing/2014/main" id="{080752E0-A5AC-4FDC-AF6A-2B97D5B91A2E}"/>
              </a:ext>
              <a:ext uri="{C183D7F6-B498-43B3-948B-1728B52AA6E4}">
                <adec:decorative xmlns:adec="http://schemas.microsoft.com/office/drawing/2017/decorative" val="1"/>
              </a:ext>
            </a:extLst>
          </p:cNvPr>
          <p:cNvGrpSpPr/>
          <p:nvPr/>
        </p:nvGrpSpPr>
        <p:grpSpPr>
          <a:xfrm>
            <a:off x="1625506" y="4092011"/>
            <a:ext cx="4173130" cy="1032207"/>
            <a:chOff x="1625506" y="4092011"/>
            <a:chExt cx="4173130" cy="1032207"/>
          </a:xfrm>
        </p:grpSpPr>
        <p:cxnSp>
          <p:nvCxnSpPr>
            <p:cNvPr id="51" name="Straight Connector 50">
              <a:extLst>
                <a:ext uri="{FF2B5EF4-FFF2-40B4-BE49-F238E27FC236}">
                  <a16:creationId xmlns:a16="http://schemas.microsoft.com/office/drawing/2014/main" id="{AD3FFD50-221C-47B8-B8F3-B5E94F6D83C2}"/>
                </a:ext>
              </a:extLst>
            </p:cNvPr>
            <p:cNvCxnSpPr>
              <a:cxnSpLocks/>
            </p:cNvCxnSpPr>
            <p:nvPr/>
          </p:nvCxnSpPr>
          <p:spPr>
            <a:xfrm>
              <a:off x="1625506" y="5112968"/>
              <a:ext cx="4173130" cy="11250"/>
            </a:xfrm>
            <a:prstGeom prst="line">
              <a:avLst/>
            </a:prstGeom>
            <a:ln w="12700">
              <a:solidFill>
                <a:srgbClr val="627597">
                  <a:alpha val="5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5FEC80-737B-455A-B091-75A6BA942284}"/>
                </a:ext>
              </a:extLst>
            </p:cNvPr>
            <p:cNvCxnSpPr>
              <a:cxnSpLocks/>
            </p:cNvCxnSpPr>
            <p:nvPr/>
          </p:nvCxnSpPr>
          <p:spPr>
            <a:xfrm>
              <a:off x="1625506" y="4092011"/>
              <a:ext cx="4173130" cy="11250"/>
            </a:xfrm>
            <a:prstGeom prst="line">
              <a:avLst/>
            </a:prstGeom>
            <a:ln w="12700">
              <a:solidFill>
                <a:srgbClr val="627597">
                  <a:alpha val="50%"/>
                </a:srgbClr>
              </a:solidFill>
            </a:ln>
          </p:spPr>
          <p:style>
            <a:lnRef idx="1">
              <a:schemeClr val="accent1"/>
            </a:lnRef>
            <a:fillRef idx="0">
              <a:schemeClr val="accent1"/>
            </a:fillRef>
            <a:effectRef idx="0">
              <a:schemeClr val="accent1"/>
            </a:effectRef>
            <a:fontRef idx="minor">
              <a:schemeClr val="tx1"/>
            </a:fontRef>
          </p:style>
        </p:cxnSp>
      </p:grpSp>
      <p:sp>
        <p:nvSpPr>
          <p:cNvPr id="54" name="Title 6">
            <a:extLst>
              <a:ext uri="{FF2B5EF4-FFF2-40B4-BE49-F238E27FC236}">
                <a16:creationId xmlns:a16="http://schemas.microsoft.com/office/drawing/2014/main" id="{CF8C3818-79F8-4353-B6F2-2552283E76B4}"/>
              </a:ext>
            </a:extLst>
          </p:cNvPr>
          <p:cNvSpPr txBox="1">
            <a:spLocks/>
          </p:cNvSpPr>
          <p:nvPr/>
        </p:nvSpPr>
        <p:spPr>
          <a:xfrm>
            <a:off x="1625506" y="3346065"/>
            <a:ext cx="4734105" cy="48218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
              </a:lnSpc>
              <a:spcBef>
                <a:spcPts val="0"/>
              </a:spcBef>
              <a:spcAft>
                <a:spcPts val="0"/>
              </a:spcAft>
              <a:buClr>
                <a:srgbClr val="24292E"/>
              </a:buClr>
              <a:buSzPts val="3000"/>
              <a:buNone/>
              <a:defRPr sz="4000">
                <a:solidFill>
                  <a:srgbClr val="24292E"/>
                </a:solidFill>
              </a:defRPr>
            </a:lvl2pPr>
            <a:lvl3pPr lvl="2" algn="l" rtl="0">
              <a:lnSpc>
                <a:spcPct val="100%"/>
              </a:lnSpc>
              <a:spcBef>
                <a:spcPts val="0"/>
              </a:spcBef>
              <a:spcAft>
                <a:spcPts val="0"/>
              </a:spcAft>
              <a:buClr>
                <a:srgbClr val="24292E"/>
              </a:buClr>
              <a:buSzPts val="3000"/>
              <a:buNone/>
              <a:defRPr sz="4000">
                <a:solidFill>
                  <a:srgbClr val="24292E"/>
                </a:solidFill>
              </a:defRPr>
            </a:lvl3pPr>
            <a:lvl4pPr lvl="3" algn="l" rtl="0">
              <a:lnSpc>
                <a:spcPct val="100%"/>
              </a:lnSpc>
              <a:spcBef>
                <a:spcPts val="0"/>
              </a:spcBef>
              <a:spcAft>
                <a:spcPts val="0"/>
              </a:spcAft>
              <a:buClr>
                <a:srgbClr val="24292E"/>
              </a:buClr>
              <a:buSzPts val="3000"/>
              <a:buNone/>
              <a:defRPr sz="4000">
                <a:solidFill>
                  <a:srgbClr val="24292E"/>
                </a:solidFill>
              </a:defRPr>
            </a:lvl4pPr>
            <a:lvl5pPr lvl="4" algn="l" rtl="0">
              <a:lnSpc>
                <a:spcPct val="100%"/>
              </a:lnSpc>
              <a:spcBef>
                <a:spcPts val="0"/>
              </a:spcBef>
              <a:spcAft>
                <a:spcPts val="0"/>
              </a:spcAft>
              <a:buClr>
                <a:srgbClr val="24292E"/>
              </a:buClr>
              <a:buSzPts val="3000"/>
              <a:buNone/>
              <a:defRPr sz="4000">
                <a:solidFill>
                  <a:srgbClr val="24292E"/>
                </a:solidFill>
              </a:defRPr>
            </a:lvl5pPr>
            <a:lvl6pPr lvl="5" algn="l" rtl="0">
              <a:lnSpc>
                <a:spcPct val="100%"/>
              </a:lnSpc>
              <a:spcBef>
                <a:spcPts val="0"/>
              </a:spcBef>
              <a:spcAft>
                <a:spcPts val="0"/>
              </a:spcAft>
              <a:buClr>
                <a:srgbClr val="24292E"/>
              </a:buClr>
              <a:buSzPts val="3000"/>
              <a:buNone/>
              <a:defRPr sz="4000">
                <a:solidFill>
                  <a:srgbClr val="24292E"/>
                </a:solidFill>
              </a:defRPr>
            </a:lvl6pPr>
            <a:lvl7pPr lvl="6" algn="l" rtl="0">
              <a:lnSpc>
                <a:spcPct val="100%"/>
              </a:lnSpc>
              <a:spcBef>
                <a:spcPts val="0"/>
              </a:spcBef>
              <a:spcAft>
                <a:spcPts val="0"/>
              </a:spcAft>
              <a:buClr>
                <a:srgbClr val="24292E"/>
              </a:buClr>
              <a:buSzPts val="3000"/>
              <a:buNone/>
              <a:defRPr sz="4000">
                <a:solidFill>
                  <a:srgbClr val="24292E"/>
                </a:solidFill>
              </a:defRPr>
            </a:lvl7pPr>
            <a:lvl8pPr lvl="7" algn="l" rtl="0">
              <a:lnSpc>
                <a:spcPct val="100%"/>
              </a:lnSpc>
              <a:spcBef>
                <a:spcPts val="0"/>
              </a:spcBef>
              <a:spcAft>
                <a:spcPts val="0"/>
              </a:spcAft>
              <a:buClr>
                <a:srgbClr val="24292E"/>
              </a:buClr>
              <a:buSzPts val="3000"/>
              <a:buNone/>
              <a:defRPr sz="4000">
                <a:solidFill>
                  <a:srgbClr val="24292E"/>
                </a:solidFill>
              </a:defRPr>
            </a:lvl8pPr>
            <a:lvl9pPr lvl="8" algn="l" rtl="0">
              <a:lnSpc>
                <a:spcPct val="1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
              </a:lnSpc>
              <a:spcBef>
                <a:spcPts val="0"/>
              </a:spcBef>
              <a:spcAft>
                <a:spcPts val="375"/>
              </a:spcAft>
              <a:buClr>
                <a:srgbClr val="24292E"/>
              </a:buClr>
              <a:buSzPts val="3000"/>
              <a:buFontTx/>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itchFamily="34" charset="0"/>
              </a:rPr>
              <a:t>Integrate with existing enterprise infrastructure management systems to extend policies across remote devices</a:t>
            </a:r>
          </a:p>
        </p:txBody>
      </p:sp>
      <p:sp>
        <p:nvSpPr>
          <p:cNvPr id="53" name="Title 6">
            <a:extLst>
              <a:ext uri="{FF2B5EF4-FFF2-40B4-BE49-F238E27FC236}">
                <a16:creationId xmlns:a16="http://schemas.microsoft.com/office/drawing/2014/main" id="{B2CA2D31-15CB-4E1B-BD40-99AA86536068}"/>
              </a:ext>
            </a:extLst>
          </p:cNvPr>
          <p:cNvSpPr txBox="1">
            <a:spLocks/>
          </p:cNvSpPr>
          <p:nvPr/>
        </p:nvSpPr>
        <p:spPr>
          <a:xfrm>
            <a:off x="1625506" y="4367023"/>
            <a:ext cx="4734105" cy="482183"/>
          </a:xfrm>
          <a:prstGeom prst="rect">
            <a:avLst/>
          </a:prstGeom>
          <a:noFill/>
          <a:ln>
            <a:noFill/>
          </a:ln>
        </p:spPr>
        <p:txBody>
          <a:bodyPr spcFirstLastPara="1" vert="horz" wrap="square" lIns="0" tIns="0" rIns="0" bIns="0" rtlCol="0" anchor="ctr" anchorCtr="0">
            <a:spAutoFit/>
          </a:bodyPr>
          <a:lstStyle>
            <a:defPPr>
              <a:defRPr lang="en-US"/>
            </a:defPPr>
            <a:lvl1pPr lvl="0" defTabSz="582789">
              <a:lnSpc>
                <a:spcPct val="100%"/>
              </a:lnSpc>
              <a:spcBef>
                <a:spcPts val="0"/>
              </a:spcBef>
              <a:spcAft>
                <a:spcPts val="375"/>
              </a:spcAft>
              <a:buClr>
                <a:srgbClr val="24292E"/>
              </a:buClr>
              <a:buSzPts val="3000"/>
              <a:buNone/>
              <a:defRPr sz="1400" b="0" cap="none" spc="0" baseline="0%">
                <a:ln w="3175">
                  <a:noFill/>
                </a:ln>
                <a:solidFill>
                  <a:prstClr val="white"/>
                </a:solidFill>
                <a:effectLst/>
                <a:latin typeface="Helvetica"/>
                <a:cs typeface="Segoe UI" pitchFamily="34" charset="0"/>
              </a:defRPr>
            </a:lvl1pPr>
            <a:lvl2pPr lvl="1">
              <a:lnSpc>
                <a:spcPct val="100%"/>
              </a:lnSpc>
              <a:spcBef>
                <a:spcPts val="0"/>
              </a:spcBef>
              <a:spcAft>
                <a:spcPts val="0"/>
              </a:spcAft>
              <a:buClr>
                <a:srgbClr val="24292E"/>
              </a:buClr>
              <a:buSzPts val="3000"/>
              <a:buNone/>
              <a:defRPr sz="4000">
                <a:solidFill>
                  <a:srgbClr val="24292E"/>
                </a:solidFill>
              </a:defRPr>
            </a:lvl2pPr>
            <a:lvl3pPr lvl="2">
              <a:lnSpc>
                <a:spcPct val="100%"/>
              </a:lnSpc>
              <a:spcBef>
                <a:spcPts val="0"/>
              </a:spcBef>
              <a:spcAft>
                <a:spcPts val="0"/>
              </a:spcAft>
              <a:buClr>
                <a:srgbClr val="24292E"/>
              </a:buClr>
              <a:buSzPts val="3000"/>
              <a:buNone/>
              <a:defRPr sz="4000">
                <a:solidFill>
                  <a:srgbClr val="24292E"/>
                </a:solidFill>
              </a:defRPr>
            </a:lvl3pPr>
            <a:lvl4pPr lvl="3">
              <a:lnSpc>
                <a:spcPct val="100%"/>
              </a:lnSpc>
              <a:spcBef>
                <a:spcPts val="0"/>
              </a:spcBef>
              <a:spcAft>
                <a:spcPts val="0"/>
              </a:spcAft>
              <a:buClr>
                <a:srgbClr val="24292E"/>
              </a:buClr>
              <a:buSzPts val="3000"/>
              <a:buNone/>
              <a:defRPr sz="4000">
                <a:solidFill>
                  <a:srgbClr val="24292E"/>
                </a:solidFill>
              </a:defRPr>
            </a:lvl4pPr>
            <a:lvl5pPr lvl="4">
              <a:lnSpc>
                <a:spcPct val="100%"/>
              </a:lnSpc>
              <a:spcBef>
                <a:spcPts val="0"/>
              </a:spcBef>
              <a:spcAft>
                <a:spcPts val="0"/>
              </a:spcAft>
              <a:buClr>
                <a:srgbClr val="24292E"/>
              </a:buClr>
              <a:buSzPts val="3000"/>
              <a:buNone/>
              <a:defRPr sz="4000">
                <a:solidFill>
                  <a:srgbClr val="24292E"/>
                </a:solidFill>
              </a:defRPr>
            </a:lvl5pPr>
            <a:lvl6pPr lvl="5">
              <a:lnSpc>
                <a:spcPct val="100%"/>
              </a:lnSpc>
              <a:spcBef>
                <a:spcPts val="0"/>
              </a:spcBef>
              <a:spcAft>
                <a:spcPts val="0"/>
              </a:spcAft>
              <a:buClr>
                <a:srgbClr val="24292E"/>
              </a:buClr>
              <a:buSzPts val="3000"/>
              <a:buNone/>
              <a:defRPr sz="4000">
                <a:solidFill>
                  <a:srgbClr val="24292E"/>
                </a:solidFill>
              </a:defRPr>
            </a:lvl6pPr>
            <a:lvl7pPr lvl="6">
              <a:lnSpc>
                <a:spcPct val="100%"/>
              </a:lnSpc>
              <a:spcBef>
                <a:spcPts val="0"/>
              </a:spcBef>
              <a:spcAft>
                <a:spcPts val="0"/>
              </a:spcAft>
              <a:buClr>
                <a:srgbClr val="24292E"/>
              </a:buClr>
              <a:buSzPts val="3000"/>
              <a:buNone/>
              <a:defRPr sz="4000">
                <a:solidFill>
                  <a:srgbClr val="24292E"/>
                </a:solidFill>
              </a:defRPr>
            </a:lvl7pPr>
            <a:lvl8pPr lvl="7">
              <a:lnSpc>
                <a:spcPct val="100%"/>
              </a:lnSpc>
              <a:spcBef>
                <a:spcPts val="0"/>
              </a:spcBef>
              <a:spcAft>
                <a:spcPts val="0"/>
              </a:spcAft>
              <a:buClr>
                <a:srgbClr val="24292E"/>
              </a:buClr>
              <a:buSzPts val="3000"/>
              <a:buNone/>
              <a:defRPr sz="4000">
                <a:solidFill>
                  <a:srgbClr val="24292E"/>
                </a:solidFill>
              </a:defRPr>
            </a:lvl8pPr>
            <a:lvl9pPr lvl="8">
              <a:lnSpc>
                <a:spcPct val="1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
              </a:lnSpc>
              <a:spcBef>
                <a:spcPts val="0"/>
              </a:spcBef>
              <a:spcAft>
                <a:spcPts val="375"/>
              </a:spcAft>
              <a:buClr>
                <a:srgbClr val="24292E"/>
              </a:buClr>
              <a:buSzPts val="3000"/>
              <a:buFontTx/>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itchFamily="34" charset="0"/>
              </a:rPr>
              <a:t>Control cloud resource configurations on a project-by-project basis by enforcing Azure policies for each dev box</a:t>
            </a:r>
          </a:p>
        </p:txBody>
      </p:sp>
      <p:sp>
        <p:nvSpPr>
          <p:cNvPr id="55" name="Title 6">
            <a:extLst>
              <a:ext uri="{FF2B5EF4-FFF2-40B4-BE49-F238E27FC236}">
                <a16:creationId xmlns:a16="http://schemas.microsoft.com/office/drawing/2014/main" id="{6228077C-EEB8-406E-AA21-A8CDDC6F0180}"/>
              </a:ext>
            </a:extLst>
          </p:cNvPr>
          <p:cNvSpPr txBox="1">
            <a:spLocks/>
          </p:cNvSpPr>
          <p:nvPr/>
        </p:nvSpPr>
        <p:spPr>
          <a:xfrm>
            <a:off x="1625506" y="5387980"/>
            <a:ext cx="4470494" cy="482183"/>
          </a:xfrm>
          <a:prstGeom prst="rect">
            <a:avLst/>
          </a:prstGeom>
          <a:noFill/>
          <a:ln>
            <a:noFill/>
          </a:ln>
        </p:spPr>
        <p:txBody>
          <a:bodyPr spcFirstLastPara="1" vert="horz" wrap="square" lIns="0" tIns="0" rIns="0" bIns="0" rtlCol="0" anchor="ctr" anchorCtr="0">
            <a:spAutoFit/>
          </a:bodyPr>
          <a:lstStyle>
            <a:defPPr>
              <a:defRPr lang="en-US"/>
            </a:defPPr>
            <a:lvl1pPr lvl="0" defTabSz="582789">
              <a:lnSpc>
                <a:spcPct val="100%"/>
              </a:lnSpc>
              <a:spcBef>
                <a:spcPts val="0"/>
              </a:spcBef>
              <a:spcAft>
                <a:spcPts val="375"/>
              </a:spcAft>
              <a:buClr>
                <a:srgbClr val="24292E"/>
              </a:buClr>
              <a:buSzPts val="3000"/>
              <a:buNone/>
              <a:defRPr sz="1400" b="0" cap="none" spc="0" baseline="0%">
                <a:ln w="3175">
                  <a:noFill/>
                </a:ln>
                <a:solidFill>
                  <a:prstClr val="white"/>
                </a:solidFill>
                <a:effectLst/>
                <a:latin typeface="Helvetica"/>
                <a:cs typeface="Segoe UI" pitchFamily="34" charset="0"/>
              </a:defRPr>
            </a:lvl1pPr>
            <a:lvl2pPr lvl="1">
              <a:lnSpc>
                <a:spcPct val="100%"/>
              </a:lnSpc>
              <a:spcBef>
                <a:spcPts val="0"/>
              </a:spcBef>
              <a:spcAft>
                <a:spcPts val="0"/>
              </a:spcAft>
              <a:buClr>
                <a:srgbClr val="24292E"/>
              </a:buClr>
              <a:buSzPts val="3000"/>
              <a:buNone/>
              <a:defRPr sz="4000">
                <a:solidFill>
                  <a:srgbClr val="24292E"/>
                </a:solidFill>
              </a:defRPr>
            </a:lvl2pPr>
            <a:lvl3pPr lvl="2">
              <a:lnSpc>
                <a:spcPct val="100%"/>
              </a:lnSpc>
              <a:spcBef>
                <a:spcPts val="0"/>
              </a:spcBef>
              <a:spcAft>
                <a:spcPts val="0"/>
              </a:spcAft>
              <a:buClr>
                <a:srgbClr val="24292E"/>
              </a:buClr>
              <a:buSzPts val="3000"/>
              <a:buNone/>
              <a:defRPr sz="4000">
                <a:solidFill>
                  <a:srgbClr val="24292E"/>
                </a:solidFill>
              </a:defRPr>
            </a:lvl3pPr>
            <a:lvl4pPr lvl="3">
              <a:lnSpc>
                <a:spcPct val="100%"/>
              </a:lnSpc>
              <a:spcBef>
                <a:spcPts val="0"/>
              </a:spcBef>
              <a:spcAft>
                <a:spcPts val="0"/>
              </a:spcAft>
              <a:buClr>
                <a:srgbClr val="24292E"/>
              </a:buClr>
              <a:buSzPts val="3000"/>
              <a:buNone/>
              <a:defRPr sz="4000">
                <a:solidFill>
                  <a:srgbClr val="24292E"/>
                </a:solidFill>
              </a:defRPr>
            </a:lvl4pPr>
            <a:lvl5pPr lvl="4">
              <a:lnSpc>
                <a:spcPct val="100%"/>
              </a:lnSpc>
              <a:spcBef>
                <a:spcPts val="0"/>
              </a:spcBef>
              <a:spcAft>
                <a:spcPts val="0"/>
              </a:spcAft>
              <a:buClr>
                <a:srgbClr val="24292E"/>
              </a:buClr>
              <a:buSzPts val="3000"/>
              <a:buNone/>
              <a:defRPr sz="4000">
                <a:solidFill>
                  <a:srgbClr val="24292E"/>
                </a:solidFill>
              </a:defRPr>
            </a:lvl5pPr>
            <a:lvl6pPr lvl="5">
              <a:lnSpc>
                <a:spcPct val="100%"/>
              </a:lnSpc>
              <a:spcBef>
                <a:spcPts val="0"/>
              </a:spcBef>
              <a:spcAft>
                <a:spcPts val="0"/>
              </a:spcAft>
              <a:buClr>
                <a:srgbClr val="24292E"/>
              </a:buClr>
              <a:buSzPts val="3000"/>
              <a:buNone/>
              <a:defRPr sz="4000">
                <a:solidFill>
                  <a:srgbClr val="24292E"/>
                </a:solidFill>
              </a:defRPr>
            </a:lvl6pPr>
            <a:lvl7pPr lvl="6">
              <a:lnSpc>
                <a:spcPct val="100%"/>
              </a:lnSpc>
              <a:spcBef>
                <a:spcPts val="0"/>
              </a:spcBef>
              <a:spcAft>
                <a:spcPts val="0"/>
              </a:spcAft>
              <a:buClr>
                <a:srgbClr val="24292E"/>
              </a:buClr>
              <a:buSzPts val="3000"/>
              <a:buNone/>
              <a:defRPr sz="4000">
                <a:solidFill>
                  <a:srgbClr val="24292E"/>
                </a:solidFill>
              </a:defRPr>
            </a:lvl7pPr>
            <a:lvl8pPr lvl="7">
              <a:lnSpc>
                <a:spcPct val="100%"/>
              </a:lnSpc>
              <a:spcBef>
                <a:spcPts val="0"/>
              </a:spcBef>
              <a:spcAft>
                <a:spcPts val="0"/>
              </a:spcAft>
              <a:buClr>
                <a:srgbClr val="24292E"/>
              </a:buClr>
              <a:buSzPts val="3000"/>
              <a:buNone/>
              <a:defRPr sz="4000">
                <a:solidFill>
                  <a:srgbClr val="24292E"/>
                </a:solidFill>
              </a:defRPr>
            </a:lvl8pPr>
            <a:lvl9pPr lvl="8">
              <a:lnSpc>
                <a:spcPct val="1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
              </a:lnSpc>
              <a:spcBef>
                <a:spcPts val="0"/>
              </a:spcBef>
              <a:spcAft>
                <a:spcPts val="375"/>
              </a:spcAft>
              <a:buClr>
                <a:srgbClr val="24292E"/>
              </a:buClr>
              <a:buSzPts val="3000"/>
              <a:buFontTx/>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a:rPr>
              <a:t>Keep dev boxes up to date by applying zero-day patches to devices running across the organization</a:t>
            </a:r>
          </a:p>
        </p:txBody>
      </p:sp>
      <p:pic>
        <p:nvPicPr>
          <p:cNvPr id="38" name="Picture 37">
            <a:extLst>
              <a:ext uri="{FF2B5EF4-FFF2-40B4-BE49-F238E27FC236}">
                <a16:creationId xmlns:a16="http://schemas.microsoft.com/office/drawing/2014/main" id="{701E6D80-DF08-4CD9-A8A5-2B253F83C90D}"/>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0.876%"/>
          <a:stretch/>
        </p:blipFill>
        <p:spPr>
          <a:xfrm flipH="1">
            <a:off x="5667541" y="1303301"/>
            <a:ext cx="6524459" cy="5554699"/>
          </a:xfrm>
          <a:prstGeom prst="rect">
            <a:avLst/>
          </a:prstGeom>
        </p:spPr>
      </p:pic>
      <p:pic>
        <p:nvPicPr>
          <p:cNvPr id="35" name="Picture 34" descr="Screenshot showing Microsoft Endpoint Manager admin center">
            <a:extLst>
              <a:ext uri="{FF2B5EF4-FFF2-40B4-BE49-F238E27FC236}">
                <a16:creationId xmlns:a16="http://schemas.microsoft.com/office/drawing/2014/main" id="{360275EB-3B18-4FC6-996D-112BE92AB86A}"/>
              </a:ext>
            </a:extLst>
          </p:cNvPr>
          <p:cNvPicPr/>
          <p:nvPr/>
        </p:nvPicPr>
        <p:blipFill rotWithShape="1">
          <a:blip r:embed="rId5"/>
          <a:srcRect l="4.048%" t="10.559%" r="14.387%" b="18.848%"/>
          <a:stretch/>
        </p:blipFill>
        <p:spPr>
          <a:xfrm>
            <a:off x="6748437" y="1685575"/>
            <a:ext cx="5443563" cy="3745674"/>
          </a:xfrm>
          <a:prstGeom prst="rect">
            <a:avLst/>
          </a:prstGeom>
        </p:spPr>
      </p:pic>
      <p:grpSp>
        <p:nvGrpSpPr>
          <p:cNvPr id="3" name="Group 2">
            <a:extLst>
              <a:ext uri="{FF2B5EF4-FFF2-40B4-BE49-F238E27FC236}">
                <a16:creationId xmlns:a16="http://schemas.microsoft.com/office/drawing/2014/main" id="{6CC8671F-ADB8-4FEF-A85E-1AABB7E11E6E}"/>
              </a:ext>
              <a:ext uri="{C183D7F6-B498-43B3-948B-1728B52AA6E4}">
                <adec:decorative xmlns:adec="http://schemas.microsoft.com/office/drawing/2017/decorative" val="1"/>
              </a:ext>
            </a:extLst>
          </p:cNvPr>
          <p:cNvGrpSpPr/>
          <p:nvPr/>
        </p:nvGrpSpPr>
        <p:grpSpPr>
          <a:xfrm>
            <a:off x="842863" y="3326997"/>
            <a:ext cx="520705" cy="2562234"/>
            <a:chOff x="842863" y="3326997"/>
            <a:chExt cx="520705" cy="2562234"/>
          </a:xfrm>
        </p:grpSpPr>
        <p:grpSp>
          <p:nvGrpSpPr>
            <p:cNvPr id="6" name="Group 5">
              <a:extLst>
                <a:ext uri="{FF2B5EF4-FFF2-40B4-BE49-F238E27FC236}">
                  <a16:creationId xmlns:a16="http://schemas.microsoft.com/office/drawing/2014/main" id="{CDAB5E5E-B96C-4885-9154-3572D5C55F0C}"/>
                </a:ext>
              </a:extLst>
            </p:cNvPr>
            <p:cNvGrpSpPr>
              <a:grpSpLocks/>
            </p:cNvGrpSpPr>
            <p:nvPr/>
          </p:nvGrpSpPr>
          <p:grpSpPr>
            <a:xfrm>
              <a:off x="842863" y="5368911"/>
              <a:ext cx="520579" cy="520320"/>
              <a:chOff x="-10553700" y="8479892"/>
              <a:chExt cx="1071670" cy="1071138"/>
            </a:xfrm>
          </p:grpSpPr>
          <p:sp>
            <p:nvSpPr>
              <p:cNvPr id="27" name="Oval 26">
                <a:extLst>
                  <a:ext uri="{FF2B5EF4-FFF2-40B4-BE49-F238E27FC236}">
                    <a16:creationId xmlns:a16="http://schemas.microsoft.com/office/drawing/2014/main" id="{721DC152-A134-42F4-A095-DD1BE03E1C69}"/>
                  </a:ext>
                </a:extLst>
              </p:cNvPr>
              <p:cNvSpPr/>
              <p:nvPr/>
            </p:nvSpPr>
            <p:spPr>
              <a:xfrm>
                <a:off x="-10553700" y="8479892"/>
                <a:ext cx="1071670"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9" name="Oval 38">
                <a:extLst>
                  <a:ext uri="{FF2B5EF4-FFF2-40B4-BE49-F238E27FC236}">
                    <a16:creationId xmlns:a16="http://schemas.microsoft.com/office/drawing/2014/main" id="{B00C9D1A-C3D5-432F-B6B4-CF07D978D4A8}"/>
                  </a:ext>
                </a:extLst>
              </p:cNvPr>
              <p:cNvSpPr/>
              <p:nvPr/>
            </p:nvSpPr>
            <p:spPr>
              <a:xfrm>
                <a:off x="-10372992" y="8660511"/>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nvGrpSpPr>
            <p:cNvPr id="7" name="Group 6">
              <a:extLst>
                <a:ext uri="{FF2B5EF4-FFF2-40B4-BE49-F238E27FC236}">
                  <a16:creationId xmlns:a16="http://schemas.microsoft.com/office/drawing/2014/main" id="{F5438F1C-B8E8-41F5-8359-A6B3901C6658}"/>
                </a:ext>
              </a:extLst>
            </p:cNvPr>
            <p:cNvGrpSpPr>
              <a:grpSpLocks/>
            </p:cNvGrpSpPr>
            <p:nvPr/>
          </p:nvGrpSpPr>
          <p:grpSpPr>
            <a:xfrm>
              <a:off x="842863" y="4347954"/>
              <a:ext cx="520579" cy="520320"/>
              <a:chOff x="-10553700" y="6753911"/>
              <a:chExt cx="1071670" cy="1071138"/>
            </a:xfrm>
          </p:grpSpPr>
          <p:sp>
            <p:nvSpPr>
              <p:cNvPr id="25" name="Oval 24">
                <a:extLst>
                  <a:ext uri="{FF2B5EF4-FFF2-40B4-BE49-F238E27FC236}">
                    <a16:creationId xmlns:a16="http://schemas.microsoft.com/office/drawing/2014/main" id="{8C539A71-E141-42FF-8AD2-42CD4BBCBCFC}"/>
                  </a:ext>
                </a:extLst>
              </p:cNvPr>
              <p:cNvSpPr/>
              <p:nvPr/>
            </p:nvSpPr>
            <p:spPr>
              <a:xfrm>
                <a:off x="-10553700" y="6753911"/>
                <a:ext cx="1071670"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6" name="Oval 25">
                <a:extLst>
                  <a:ext uri="{FF2B5EF4-FFF2-40B4-BE49-F238E27FC236}">
                    <a16:creationId xmlns:a16="http://schemas.microsoft.com/office/drawing/2014/main" id="{5E0ECE0B-BF25-4942-9F8D-6AF5CD71BA18}"/>
                  </a:ext>
                </a:extLst>
              </p:cNvPr>
              <p:cNvSpPr/>
              <p:nvPr/>
            </p:nvSpPr>
            <p:spPr>
              <a:xfrm>
                <a:off x="-10372992" y="6934530"/>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nvGrpSpPr>
            <p:cNvPr id="8" name="Group 7">
              <a:extLst>
                <a:ext uri="{FF2B5EF4-FFF2-40B4-BE49-F238E27FC236}">
                  <a16:creationId xmlns:a16="http://schemas.microsoft.com/office/drawing/2014/main" id="{64A30961-A578-4A0B-B8F4-BE474ABBA5BD}"/>
                </a:ext>
              </a:extLst>
            </p:cNvPr>
            <p:cNvGrpSpPr>
              <a:grpSpLocks/>
            </p:cNvGrpSpPr>
            <p:nvPr/>
          </p:nvGrpSpPr>
          <p:grpSpPr>
            <a:xfrm>
              <a:off x="842988" y="3326997"/>
              <a:ext cx="520580" cy="520320"/>
              <a:chOff x="-10553500" y="5027931"/>
              <a:chExt cx="1071672" cy="1071138"/>
            </a:xfrm>
          </p:grpSpPr>
          <p:sp>
            <p:nvSpPr>
              <p:cNvPr id="23" name="Oval 22">
                <a:extLst>
                  <a:ext uri="{FF2B5EF4-FFF2-40B4-BE49-F238E27FC236}">
                    <a16:creationId xmlns:a16="http://schemas.microsoft.com/office/drawing/2014/main" id="{2C740DE1-682C-43F4-9726-31B98362BECF}"/>
                  </a:ext>
                </a:extLst>
              </p:cNvPr>
              <p:cNvSpPr/>
              <p:nvPr/>
            </p:nvSpPr>
            <p:spPr>
              <a:xfrm>
                <a:off x="-10553500" y="5027931"/>
                <a:ext cx="1071672"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4" name="Oval 23">
                <a:extLst>
                  <a:ext uri="{FF2B5EF4-FFF2-40B4-BE49-F238E27FC236}">
                    <a16:creationId xmlns:a16="http://schemas.microsoft.com/office/drawing/2014/main" id="{7C9E825B-6A85-404E-838A-A296CBC2F580}"/>
                  </a:ext>
                </a:extLst>
              </p:cNvPr>
              <p:cNvSpPr/>
              <p:nvPr/>
            </p:nvSpPr>
            <p:spPr>
              <a:xfrm>
                <a:off x="-10372791" y="5208550"/>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sp>
          <p:nvSpPr>
            <p:cNvPr id="29" name="Freeform 50">
              <a:extLst>
                <a:ext uri="{FF2B5EF4-FFF2-40B4-BE49-F238E27FC236}">
                  <a16:creationId xmlns:a16="http://schemas.microsoft.com/office/drawing/2014/main" id="{329A12B4-6153-4B45-BF66-47462AAC5325}"/>
                </a:ext>
              </a:extLst>
            </p:cNvPr>
            <p:cNvSpPr>
              <a:spLocks/>
            </p:cNvSpPr>
            <p:nvPr/>
          </p:nvSpPr>
          <p:spPr bwMode="auto">
            <a:xfrm>
              <a:off x="975705" y="5514567"/>
              <a:ext cx="240606" cy="252820"/>
            </a:xfrm>
            <a:custGeom>
              <a:avLst/>
              <a:gdLst>
                <a:gd name="connsiteX0" fmla="*/ 2982483 w 3081010"/>
                <a:gd name="connsiteY0" fmla="*/ 1090857 h 3237427"/>
                <a:gd name="connsiteX1" fmla="*/ 3052419 w 3081010"/>
                <a:gd name="connsiteY1" fmla="*/ 1139494 h 3237427"/>
                <a:gd name="connsiteX2" fmla="*/ 2800040 w 3081010"/>
                <a:gd name="connsiteY2" fmla="*/ 2334151 h 3237427"/>
                <a:gd name="connsiteX3" fmla="*/ 1622087 w 3081010"/>
                <a:gd name="connsiteY3" fmla="*/ 2902779 h 3237427"/>
                <a:gd name="connsiteX4" fmla="*/ 1612915 w 3081010"/>
                <a:gd name="connsiteY4" fmla="*/ 2903470 h 3237427"/>
                <a:gd name="connsiteX5" fmla="*/ 1646961 w 3081010"/>
                <a:gd name="connsiteY5" fmla="*/ 2935296 h 3237427"/>
                <a:gd name="connsiteX6" fmla="*/ 1856262 w 3081010"/>
                <a:gd name="connsiteY6" fmla="*/ 3130949 h 3237427"/>
                <a:gd name="connsiteX7" fmla="*/ 1859295 w 3081010"/>
                <a:gd name="connsiteY7" fmla="*/ 3216132 h 3237427"/>
                <a:gd name="connsiteX8" fmla="*/ 1813796 w 3081010"/>
                <a:gd name="connsiteY8" fmla="*/ 3237427 h 3237427"/>
                <a:gd name="connsiteX9" fmla="*/ 1771330 w 3081010"/>
                <a:gd name="connsiteY9" fmla="*/ 3219174 h 3237427"/>
                <a:gd name="connsiteX10" fmla="*/ 1370940 w 3081010"/>
                <a:gd name="connsiteY10" fmla="*/ 2844980 h 3237427"/>
                <a:gd name="connsiteX11" fmla="*/ 1762231 w 3081010"/>
                <a:gd name="connsiteY11" fmla="*/ 2425152 h 3237427"/>
                <a:gd name="connsiteX12" fmla="*/ 1804696 w 3081010"/>
                <a:gd name="connsiteY12" fmla="*/ 2406518 h 3237427"/>
                <a:gd name="connsiteX13" fmla="*/ 1847162 w 3081010"/>
                <a:gd name="connsiteY13" fmla="*/ 2422110 h 3237427"/>
                <a:gd name="connsiteX14" fmla="*/ 1850195 w 3081010"/>
                <a:gd name="connsiteY14" fmla="*/ 2510334 h 3237427"/>
                <a:gd name="connsiteX15" fmla="*/ 1618631 w 3081010"/>
                <a:gd name="connsiteY15" fmla="*/ 2758680 h 3237427"/>
                <a:gd name="connsiteX16" fmla="*/ 1596672 w 3081010"/>
                <a:gd name="connsiteY16" fmla="*/ 2782230 h 3237427"/>
                <a:gd name="connsiteX17" fmla="*/ 1606729 w 3081010"/>
                <a:gd name="connsiteY17" fmla="*/ 2781399 h 3237427"/>
                <a:gd name="connsiteX18" fmla="*/ 2705777 w 3081010"/>
                <a:gd name="connsiteY18" fmla="*/ 2258155 h 3237427"/>
                <a:gd name="connsiteX19" fmla="*/ 2933831 w 3081010"/>
                <a:gd name="connsiteY19" fmla="*/ 1160773 h 3237427"/>
                <a:gd name="connsiteX20" fmla="*/ 2982483 w 3081010"/>
                <a:gd name="connsiteY20" fmla="*/ 1090857 h 3237427"/>
                <a:gd name="connsiteX21" fmla="*/ 580338 w 3081010"/>
                <a:gd name="connsiteY21" fmla="*/ 527564 h 3237427"/>
                <a:gd name="connsiteX22" fmla="*/ 717285 w 3081010"/>
                <a:gd name="connsiteY22" fmla="*/ 1084846 h 3237427"/>
                <a:gd name="connsiteX23" fmla="*/ 674679 w 3081010"/>
                <a:gd name="connsiteY23" fmla="*/ 1157932 h 3237427"/>
                <a:gd name="connsiteX24" fmla="*/ 659463 w 3081010"/>
                <a:gd name="connsiteY24" fmla="*/ 1160977 h 3237427"/>
                <a:gd name="connsiteX25" fmla="*/ 598598 w 3081010"/>
                <a:gd name="connsiteY25" fmla="*/ 1112253 h 3237427"/>
                <a:gd name="connsiteX26" fmla="*/ 518088 w 3081010"/>
                <a:gd name="connsiteY26" fmla="*/ 780796 h 3237427"/>
                <a:gd name="connsiteX27" fmla="*/ 512454 w 3081010"/>
                <a:gd name="connsiteY27" fmla="*/ 757598 h 3237427"/>
                <a:gd name="connsiteX28" fmla="*/ 477671 w 3081010"/>
                <a:gd name="connsiteY28" fmla="*/ 840853 h 3237427"/>
                <a:gd name="connsiteX29" fmla="*/ 448769 w 3081010"/>
                <a:gd name="connsiteY29" fmla="*/ 1975599 h 3237427"/>
                <a:gd name="connsiteX30" fmla="*/ 1273061 w 3081010"/>
                <a:gd name="connsiteY30" fmla="*/ 2736188 h 3237427"/>
                <a:gd name="connsiteX31" fmla="*/ 1309561 w 3081010"/>
                <a:gd name="connsiteY31" fmla="*/ 2812247 h 3237427"/>
                <a:gd name="connsiteX32" fmla="*/ 1254811 w 3081010"/>
                <a:gd name="connsiteY32" fmla="*/ 2854840 h 3237427"/>
                <a:gd name="connsiteX33" fmla="*/ 1233519 w 3081010"/>
                <a:gd name="connsiteY33" fmla="*/ 2848755 h 3237427"/>
                <a:gd name="connsiteX34" fmla="*/ 336228 w 3081010"/>
                <a:gd name="connsiteY34" fmla="*/ 2024276 h 3237427"/>
                <a:gd name="connsiteX35" fmla="*/ 363175 w 3081010"/>
                <a:gd name="connsiteY35" fmla="*/ 802556 h 3237427"/>
                <a:gd name="connsiteX36" fmla="*/ 407931 w 3081010"/>
                <a:gd name="connsiteY36" fmla="*/ 694635 h 3237427"/>
                <a:gd name="connsiteX37" fmla="*/ 354466 w 3081010"/>
                <a:gd name="connsiteY37" fmla="*/ 707912 h 3237427"/>
                <a:gd name="connsiteX38" fmla="*/ 75158 w 3081010"/>
                <a:gd name="connsiteY38" fmla="*/ 777275 h 3237427"/>
                <a:gd name="connsiteX39" fmla="*/ 2120 w 3081010"/>
                <a:gd name="connsiteY39" fmla="*/ 731596 h 3237427"/>
                <a:gd name="connsiteX40" fmla="*/ 47768 w 3081010"/>
                <a:gd name="connsiteY40" fmla="*/ 658510 h 3237427"/>
                <a:gd name="connsiteX41" fmla="*/ 580338 w 3081010"/>
                <a:gd name="connsiteY41" fmla="*/ 527564 h 3237427"/>
                <a:gd name="connsiteX42" fmla="*/ 1653536 w 3081010"/>
                <a:gd name="connsiteY42" fmla="*/ 5 h 3237427"/>
                <a:gd name="connsiteX43" fmla="*/ 1765437 w 3081010"/>
                <a:gd name="connsiteY43" fmla="*/ 4593 h 3237427"/>
                <a:gd name="connsiteX44" fmla="*/ 2838539 w 3081010"/>
                <a:gd name="connsiteY44" fmla="*/ 623292 h 3237427"/>
                <a:gd name="connsiteX45" fmla="*/ 2863799 w 3081010"/>
                <a:gd name="connsiteY45" fmla="*/ 654391 h 3237427"/>
                <a:gd name="connsiteX46" fmla="*/ 2863799 w 3081010"/>
                <a:gd name="connsiteY46" fmla="*/ 629142 h 3237427"/>
                <a:gd name="connsiteX47" fmla="*/ 2863799 w 3081010"/>
                <a:gd name="connsiteY47" fmla="*/ 327967 h 3237427"/>
                <a:gd name="connsiteX48" fmla="*/ 2924613 w 3081010"/>
                <a:gd name="connsiteY48" fmla="*/ 267214 h 3237427"/>
                <a:gd name="connsiteX49" fmla="*/ 2985428 w 3081010"/>
                <a:gd name="connsiteY49" fmla="*/ 327967 h 3237427"/>
                <a:gd name="connsiteX50" fmla="*/ 2985428 w 3081010"/>
                <a:gd name="connsiteY50" fmla="*/ 812269 h 3237427"/>
                <a:gd name="connsiteX51" fmla="*/ 2987517 w 3081010"/>
                <a:gd name="connsiteY51" fmla="*/ 817224 h 3237427"/>
                <a:gd name="connsiteX52" fmla="*/ 2988182 w 3081010"/>
                <a:gd name="connsiteY52" fmla="*/ 840225 h 3237427"/>
                <a:gd name="connsiteX53" fmla="*/ 2985428 w 3081010"/>
                <a:gd name="connsiteY53" fmla="*/ 848454 h 3237427"/>
                <a:gd name="connsiteX54" fmla="*/ 2985428 w 3081010"/>
                <a:gd name="connsiteY54" fmla="*/ 899039 h 3237427"/>
                <a:gd name="connsiteX55" fmla="*/ 2435055 w 3081010"/>
                <a:gd name="connsiteY55" fmla="*/ 899039 h 3237427"/>
                <a:gd name="connsiteX56" fmla="*/ 2374240 w 3081010"/>
                <a:gd name="connsiteY56" fmla="*/ 838287 h 3237427"/>
                <a:gd name="connsiteX57" fmla="*/ 2435055 w 3081010"/>
                <a:gd name="connsiteY57" fmla="*/ 777534 h 3237427"/>
                <a:gd name="connsiteX58" fmla="*/ 2759125 w 3081010"/>
                <a:gd name="connsiteY58" fmla="*/ 777534 h 3237427"/>
                <a:gd name="connsiteX59" fmla="*/ 2807094 w 3081010"/>
                <a:gd name="connsiteY59" fmla="*/ 777534 h 3237427"/>
                <a:gd name="connsiteX60" fmla="*/ 2749661 w 3081010"/>
                <a:gd name="connsiteY60" fmla="*/ 706984 h 3237427"/>
                <a:gd name="connsiteX61" fmla="*/ 1753278 w 3081010"/>
                <a:gd name="connsiteY61" fmla="*/ 126250 h 3237427"/>
                <a:gd name="connsiteX62" fmla="*/ 786634 w 3081010"/>
                <a:gd name="connsiteY62" fmla="*/ 460807 h 3237427"/>
                <a:gd name="connsiteX63" fmla="*/ 701521 w 3081010"/>
                <a:gd name="connsiteY63" fmla="*/ 457766 h 3237427"/>
                <a:gd name="connsiteX64" fmla="*/ 704561 w 3081010"/>
                <a:gd name="connsiteY64" fmla="*/ 372606 h 3237427"/>
                <a:gd name="connsiteX65" fmla="*/ 1653536 w 3081010"/>
                <a:gd name="connsiteY65" fmla="*/ 5 h 323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081010" h="3237427">
                  <a:moveTo>
                    <a:pt x="2982483" y="1090857"/>
                  </a:moveTo>
                  <a:cubicBezTo>
                    <a:pt x="3015931" y="1084777"/>
                    <a:pt x="3049379" y="1106056"/>
                    <a:pt x="3052419" y="1139494"/>
                  </a:cubicBezTo>
                  <a:cubicBezTo>
                    <a:pt x="3131478" y="1628908"/>
                    <a:pt x="3046338" y="2030167"/>
                    <a:pt x="2800040" y="2334151"/>
                  </a:cubicBezTo>
                  <a:cubicBezTo>
                    <a:pt x="2422231" y="2796966"/>
                    <a:pt x="1795319" y="2887401"/>
                    <a:pt x="1622087" y="2902779"/>
                  </a:cubicBezTo>
                  <a:lnTo>
                    <a:pt x="1612915" y="2903470"/>
                  </a:lnTo>
                  <a:lnTo>
                    <a:pt x="1646961" y="2935296"/>
                  </a:lnTo>
                  <a:cubicBezTo>
                    <a:pt x="1856262" y="3130949"/>
                    <a:pt x="1856262" y="3130949"/>
                    <a:pt x="1856262" y="3130949"/>
                  </a:cubicBezTo>
                  <a:cubicBezTo>
                    <a:pt x="1880528" y="3155287"/>
                    <a:pt x="1880528" y="3191794"/>
                    <a:pt x="1859295" y="3216132"/>
                  </a:cubicBezTo>
                  <a:cubicBezTo>
                    <a:pt x="1847162" y="3231343"/>
                    <a:pt x="1828962" y="3237427"/>
                    <a:pt x="1813796" y="3237427"/>
                  </a:cubicBezTo>
                  <a:cubicBezTo>
                    <a:pt x="1798630" y="3237427"/>
                    <a:pt x="1783463" y="3231343"/>
                    <a:pt x="1771330" y="3219174"/>
                  </a:cubicBezTo>
                  <a:cubicBezTo>
                    <a:pt x="1370940" y="2844980"/>
                    <a:pt x="1370940" y="2844980"/>
                    <a:pt x="1370940" y="2844980"/>
                  </a:cubicBezTo>
                  <a:cubicBezTo>
                    <a:pt x="1762231" y="2425152"/>
                    <a:pt x="1762231" y="2425152"/>
                    <a:pt x="1762231" y="2425152"/>
                  </a:cubicBezTo>
                  <a:cubicBezTo>
                    <a:pt x="1774364" y="2412983"/>
                    <a:pt x="1789530" y="2406899"/>
                    <a:pt x="1804696" y="2406518"/>
                  </a:cubicBezTo>
                  <a:cubicBezTo>
                    <a:pt x="1819863" y="2406138"/>
                    <a:pt x="1835029" y="2411462"/>
                    <a:pt x="1847162" y="2422110"/>
                  </a:cubicBezTo>
                  <a:cubicBezTo>
                    <a:pt x="1871428" y="2446448"/>
                    <a:pt x="1874461" y="2485997"/>
                    <a:pt x="1850195" y="2510334"/>
                  </a:cubicBezTo>
                  <a:cubicBezTo>
                    <a:pt x="1735310" y="2633545"/>
                    <a:pt x="1663507" y="2710551"/>
                    <a:pt x="1618631" y="2758680"/>
                  </a:cubicBezTo>
                  <a:lnTo>
                    <a:pt x="1596672" y="2782230"/>
                  </a:lnTo>
                  <a:lnTo>
                    <a:pt x="1606729" y="2781399"/>
                  </a:lnTo>
                  <a:cubicBezTo>
                    <a:pt x="1757928" y="2767185"/>
                    <a:pt x="2359895" y="2683732"/>
                    <a:pt x="2705777" y="2258155"/>
                  </a:cubicBezTo>
                  <a:cubicBezTo>
                    <a:pt x="2930791" y="1981529"/>
                    <a:pt x="3006809" y="1610669"/>
                    <a:pt x="2933831" y="1160773"/>
                  </a:cubicBezTo>
                  <a:cubicBezTo>
                    <a:pt x="2927750" y="1127335"/>
                    <a:pt x="2952076" y="1096936"/>
                    <a:pt x="2982483" y="1090857"/>
                  </a:cubicBezTo>
                  <a:close/>
                  <a:moveTo>
                    <a:pt x="580338" y="527564"/>
                  </a:moveTo>
                  <a:cubicBezTo>
                    <a:pt x="717285" y="1084846"/>
                    <a:pt x="717285" y="1084846"/>
                    <a:pt x="717285" y="1084846"/>
                  </a:cubicBezTo>
                  <a:cubicBezTo>
                    <a:pt x="726415" y="1118344"/>
                    <a:pt x="705112" y="1148796"/>
                    <a:pt x="674679" y="1157932"/>
                  </a:cubicBezTo>
                  <a:cubicBezTo>
                    <a:pt x="668593" y="1157932"/>
                    <a:pt x="662506" y="1160977"/>
                    <a:pt x="659463" y="1160977"/>
                  </a:cubicBezTo>
                  <a:cubicBezTo>
                    <a:pt x="632074" y="1160977"/>
                    <a:pt x="607728" y="1139660"/>
                    <a:pt x="598598" y="1112253"/>
                  </a:cubicBezTo>
                  <a:cubicBezTo>
                    <a:pt x="558655" y="947809"/>
                    <a:pt x="533691" y="845032"/>
                    <a:pt x="518088" y="780796"/>
                  </a:cubicBezTo>
                  <a:lnTo>
                    <a:pt x="512454" y="757598"/>
                  </a:lnTo>
                  <a:lnTo>
                    <a:pt x="477671" y="840853"/>
                  </a:lnTo>
                  <a:cubicBezTo>
                    <a:pt x="318025" y="1267823"/>
                    <a:pt x="307712" y="1650827"/>
                    <a:pt x="448769" y="1975599"/>
                  </a:cubicBezTo>
                  <a:cubicBezTo>
                    <a:pt x="682978" y="2523223"/>
                    <a:pt x="1266978" y="2733146"/>
                    <a:pt x="1273061" y="2736188"/>
                  </a:cubicBezTo>
                  <a:cubicBezTo>
                    <a:pt x="1306519" y="2745315"/>
                    <a:pt x="1321728" y="2781824"/>
                    <a:pt x="1309561" y="2812247"/>
                  </a:cubicBezTo>
                  <a:cubicBezTo>
                    <a:pt x="1303478" y="2836586"/>
                    <a:pt x="1279144" y="2854840"/>
                    <a:pt x="1254811" y="2854840"/>
                  </a:cubicBezTo>
                  <a:cubicBezTo>
                    <a:pt x="1245686" y="2854840"/>
                    <a:pt x="1239603" y="2851798"/>
                    <a:pt x="1233519" y="2848755"/>
                  </a:cubicBezTo>
                  <a:cubicBezTo>
                    <a:pt x="1206144" y="2839628"/>
                    <a:pt x="591728" y="2623621"/>
                    <a:pt x="336228" y="2024276"/>
                  </a:cubicBezTo>
                  <a:cubicBezTo>
                    <a:pt x="184525" y="1670222"/>
                    <a:pt x="193507" y="1260264"/>
                    <a:pt x="363175" y="802556"/>
                  </a:cubicBezTo>
                  <a:lnTo>
                    <a:pt x="407931" y="694635"/>
                  </a:lnTo>
                  <a:lnTo>
                    <a:pt x="354466" y="707912"/>
                  </a:lnTo>
                  <a:cubicBezTo>
                    <a:pt x="75158" y="777275"/>
                    <a:pt x="75158" y="777275"/>
                    <a:pt x="75158" y="777275"/>
                  </a:cubicBezTo>
                  <a:cubicBezTo>
                    <a:pt x="44725" y="786411"/>
                    <a:pt x="11249" y="765094"/>
                    <a:pt x="2120" y="731596"/>
                  </a:cubicBezTo>
                  <a:cubicBezTo>
                    <a:pt x="-7010" y="701144"/>
                    <a:pt x="14293" y="667646"/>
                    <a:pt x="47768" y="658510"/>
                  </a:cubicBezTo>
                  <a:cubicBezTo>
                    <a:pt x="580338" y="527564"/>
                    <a:pt x="580338" y="527564"/>
                    <a:pt x="580338" y="527564"/>
                  </a:cubicBezTo>
                  <a:close/>
                  <a:moveTo>
                    <a:pt x="1653536" y="5"/>
                  </a:moveTo>
                  <a:cubicBezTo>
                    <a:pt x="1690120" y="-100"/>
                    <a:pt x="1727440" y="1362"/>
                    <a:pt x="1765437" y="4593"/>
                  </a:cubicBezTo>
                  <a:cubicBezTo>
                    <a:pt x="2148447" y="39190"/>
                    <a:pt x="2508184" y="246101"/>
                    <a:pt x="2838539" y="623292"/>
                  </a:cubicBezTo>
                  <a:lnTo>
                    <a:pt x="2863799" y="654391"/>
                  </a:lnTo>
                  <a:lnTo>
                    <a:pt x="2863799" y="629142"/>
                  </a:lnTo>
                  <a:cubicBezTo>
                    <a:pt x="2863799" y="327967"/>
                    <a:pt x="2863799" y="327967"/>
                    <a:pt x="2863799" y="327967"/>
                  </a:cubicBezTo>
                  <a:cubicBezTo>
                    <a:pt x="2863799" y="294553"/>
                    <a:pt x="2891165" y="267214"/>
                    <a:pt x="2924613" y="267214"/>
                  </a:cubicBezTo>
                  <a:cubicBezTo>
                    <a:pt x="2958062" y="267214"/>
                    <a:pt x="2985428" y="294553"/>
                    <a:pt x="2985428" y="327967"/>
                  </a:cubicBezTo>
                  <a:lnTo>
                    <a:pt x="2985428" y="812269"/>
                  </a:lnTo>
                  <a:lnTo>
                    <a:pt x="2987517" y="817224"/>
                  </a:lnTo>
                  <a:cubicBezTo>
                    <a:pt x="2989132" y="824827"/>
                    <a:pt x="2989322" y="832621"/>
                    <a:pt x="2988182" y="840225"/>
                  </a:cubicBezTo>
                  <a:lnTo>
                    <a:pt x="2985428" y="848454"/>
                  </a:lnTo>
                  <a:lnTo>
                    <a:pt x="2985428" y="899039"/>
                  </a:lnTo>
                  <a:cubicBezTo>
                    <a:pt x="2435055" y="899039"/>
                    <a:pt x="2435055" y="899039"/>
                    <a:pt x="2435055" y="899039"/>
                  </a:cubicBezTo>
                  <a:cubicBezTo>
                    <a:pt x="2401607" y="899039"/>
                    <a:pt x="2374240" y="871701"/>
                    <a:pt x="2374240" y="838287"/>
                  </a:cubicBezTo>
                  <a:cubicBezTo>
                    <a:pt x="2374240" y="804873"/>
                    <a:pt x="2401607" y="777534"/>
                    <a:pt x="2435055" y="777534"/>
                  </a:cubicBezTo>
                  <a:cubicBezTo>
                    <a:pt x="2595834" y="777534"/>
                    <a:pt x="2696321" y="777534"/>
                    <a:pt x="2759125" y="777534"/>
                  </a:cubicBezTo>
                  <a:lnTo>
                    <a:pt x="2807094" y="777534"/>
                  </a:lnTo>
                  <a:lnTo>
                    <a:pt x="2749661" y="706984"/>
                  </a:lnTo>
                  <a:cubicBezTo>
                    <a:pt x="2439837" y="353122"/>
                    <a:pt x="2107031" y="158185"/>
                    <a:pt x="1753278" y="126250"/>
                  </a:cubicBezTo>
                  <a:cubicBezTo>
                    <a:pt x="1200042" y="77587"/>
                    <a:pt x="789674" y="457766"/>
                    <a:pt x="786634" y="460807"/>
                  </a:cubicBezTo>
                  <a:cubicBezTo>
                    <a:pt x="762316" y="482097"/>
                    <a:pt x="722799" y="482097"/>
                    <a:pt x="701521" y="457766"/>
                  </a:cubicBezTo>
                  <a:cubicBezTo>
                    <a:pt x="677203" y="433434"/>
                    <a:pt x="680243" y="393896"/>
                    <a:pt x="704561" y="372606"/>
                  </a:cubicBezTo>
                  <a:cubicBezTo>
                    <a:pt x="721659" y="355498"/>
                    <a:pt x="1104776" y="1576"/>
                    <a:pt x="1653536" y="5"/>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3600" b="0" i="0" u="none" strike="noStrike" kern="1200" cap="none" spc="0" normalizeH="0" baseline="0%" noProof="0">
                <a:ln>
                  <a:noFill/>
                </a:ln>
                <a:solidFill>
                  <a:srgbClr val="000000"/>
                </a:solidFill>
                <a:effectLst/>
                <a:uLnTx/>
                <a:uFillTx/>
                <a:latin typeface="Arial"/>
                <a:ea typeface="+mn-ea"/>
                <a:cs typeface="+mn-cs"/>
              </a:endParaRPr>
            </a:p>
          </p:txBody>
        </p:sp>
        <p:grpSp>
          <p:nvGrpSpPr>
            <p:cNvPr id="30" name="Group 29">
              <a:extLst>
                <a:ext uri="{FF2B5EF4-FFF2-40B4-BE49-F238E27FC236}">
                  <a16:creationId xmlns:a16="http://schemas.microsoft.com/office/drawing/2014/main" id="{0221B3C4-7C38-48A2-8ABA-2280848FF37A}"/>
                </a:ext>
              </a:extLst>
            </p:cNvPr>
            <p:cNvGrpSpPr/>
            <p:nvPr/>
          </p:nvGrpSpPr>
          <p:grpSpPr>
            <a:xfrm>
              <a:off x="999176" y="4503734"/>
              <a:ext cx="207952" cy="208760"/>
              <a:chOff x="4457700" y="1781175"/>
              <a:chExt cx="3273425" cy="3286126"/>
            </a:xfrm>
            <a:solidFill>
              <a:schemeClr val="bg1"/>
            </a:solidFill>
          </p:grpSpPr>
          <p:sp>
            <p:nvSpPr>
              <p:cNvPr id="31" name="Freeform 60">
                <a:extLst>
                  <a:ext uri="{FF2B5EF4-FFF2-40B4-BE49-F238E27FC236}">
                    <a16:creationId xmlns:a16="http://schemas.microsoft.com/office/drawing/2014/main" id="{50E4BBA3-03A7-4BCB-8F1E-77B37AB67F53}"/>
                  </a:ext>
                </a:extLst>
              </p:cNvPr>
              <p:cNvSpPr>
                <a:spLocks noEditPoints="1"/>
              </p:cNvSpPr>
              <p:nvPr/>
            </p:nvSpPr>
            <p:spPr bwMode="auto">
              <a:xfrm>
                <a:off x="4457700" y="3475038"/>
                <a:ext cx="1590675" cy="1592263"/>
              </a:xfrm>
              <a:custGeom>
                <a:avLst/>
                <a:gdLst>
                  <a:gd name="T0" fmla="*/ 518 w 525"/>
                  <a:gd name="T1" fmla="*/ 144 h 524"/>
                  <a:gd name="T2" fmla="*/ 380 w 525"/>
                  <a:gd name="T3" fmla="*/ 6 h 524"/>
                  <a:gd name="T4" fmla="*/ 367 w 525"/>
                  <a:gd name="T5" fmla="*/ 0 h 524"/>
                  <a:gd name="T6" fmla="*/ 367 w 525"/>
                  <a:gd name="T7" fmla="*/ 0 h 524"/>
                  <a:gd name="T8" fmla="*/ 355 w 525"/>
                  <a:gd name="T9" fmla="*/ 6 h 524"/>
                  <a:gd name="T10" fmla="*/ 34 w 525"/>
                  <a:gd name="T11" fmla="*/ 326 h 524"/>
                  <a:gd name="T12" fmla="*/ 0 w 525"/>
                  <a:gd name="T13" fmla="*/ 408 h 524"/>
                  <a:gd name="T14" fmla="*/ 34 w 525"/>
                  <a:gd name="T15" fmla="*/ 490 h 524"/>
                  <a:gd name="T16" fmla="*/ 116 w 525"/>
                  <a:gd name="T17" fmla="*/ 524 h 524"/>
                  <a:gd name="T18" fmla="*/ 198 w 525"/>
                  <a:gd name="T19" fmla="*/ 490 h 524"/>
                  <a:gd name="T20" fmla="*/ 518 w 525"/>
                  <a:gd name="T21" fmla="*/ 169 h 524"/>
                  <a:gd name="T22" fmla="*/ 518 w 525"/>
                  <a:gd name="T23" fmla="*/ 144 h 524"/>
                  <a:gd name="T24" fmla="*/ 172 w 525"/>
                  <a:gd name="T25" fmla="*/ 464 h 524"/>
                  <a:gd name="T26" fmla="*/ 116 w 525"/>
                  <a:gd name="T27" fmla="*/ 488 h 524"/>
                  <a:gd name="T28" fmla="*/ 59 w 525"/>
                  <a:gd name="T29" fmla="*/ 464 h 524"/>
                  <a:gd name="T30" fmla="*/ 36 w 525"/>
                  <a:gd name="T31" fmla="*/ 408 h 524"/>
                  <a:gd name="T32" fmla="*/ 59 w 525"/>
                  <a:gd name="T33" fmla="*/ 352 h 524"/>
                  <a:gd name="T34" fmla="*/ 367 w 525"/>
                  <a:gd name="T35" fmla="*/ 44 h 524"/>
                  <a:gd name="T36" fmla="*/ 480 w 525"/>
                  <a:gd name="T37" fmla="*/ 156 h 524"/>
                  <a:gd name="T38" fmla="*/ 172 w 525"/>
                  <a:gd name="T39" fmla="*/ 46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5" h="524">
                    <a:moveTo>
                      <a:pt x="518" y="144"/>
                    </a:moveTo>
                    <a:cubicBezTo>
                      <a:pt x="380" y="6"/>
                      <a:pt x="380" y="6"/>
                      <a:pt x="380" y="6"/>
                    </a:cubicBezTo>
                    <a:cubicBezTo>
                      <a:pt x="377" y="2"/>
                      <a:pt x="372" y="0"/>
                      <a:pt x="367" y="0"/>
                    </a:cubicBezTo>
                    <a:cubicBezTo>
                      <a:pt x="367" y="0"/>
                      <a:pt x="367" y="0"/>
                      <a:pt x="367" y="0"/>
                    </a:cubicBezTo>
                    <a:cubicBezTo>
                      <a:pt x="363" y="0"/>
                      <a:pt x="358" y="2"/>
                      <a:pt x="355" y="6"/>
                    </a:cubicBezTo>
                    <a:cubicBezTo>
                      <a:pt x="34" y="326"/>
                      <a:pt x="34" y="326"/>
                      <a:pt x="34" y="326"/>
                    </a:cubicBezTo>
                    <a:cubicBezTo>
                      <a:pt x="12" y="348"/>
                      <a:pt x="0" y="377"/>
                      <a:pt x="0" y="408"/>
                    </a:cubicBezTo>
                    <a:cubicBezTo>
                      <a:pt x="0" y="439"/>
                      <a:pt x="12" y="468"/>
                      <a:pt x="34" y="490"/>
                    </a:cubicBezTo>
                    <a:cubicBezTo>
                      <a:pt x="55" y="511"/>
                      <a:pt x="85" y="524"/>
                      <a:pt x="116" y="524"/>
                    </a:cubicBezTo>
                    <a:cubicBezTo>
                      <a:pt x="147" y="524"/>
                      <a:pt x="176" y="512"/>
                      <a:pt x="198" y="490"/>
                    </a:cubicBezTo>
                    <a:cubicBezTo>
                      <a:pt x="518" y="169"/>
                      <a:pt x="518" y="169"/>
                      <a:pt x="518" y="169"/>
                    </a:cubicBezTo>
                    <a:cubicBezTo>
                      <a:pt x="525" y="162"/>
                      <a:pt x="525" y="151"/>
                      <a:pt x="518" y="144"/>
                    </a:cubicBezTo>
                    <a:close/>
                    <a:moveTo>
                      <a:pt x="172" y="464"/>
                    </a:moveTo>
                    <a:cubicBezTo>
                      <a:pt x="157" y="479"/>
                      <a:pt x="137" y="488"/>
                      <a:pt x="116" y="488"/>
                    </a:cubicBezTo>
                    <a:cubicBezTo>
                      <a:pt x="95" y="488"/>
                      <a:pt x="74" y="479"/>
                      <a:pt x="59" y="464"/>
                    </a:cubicBezTo>
                    <a:cubicBezTo>
                      <a:pt x="44" y="449"/>
                      <a:pt x="36" y="429"/>
                      <a:pt x="36" y="408"/>
                    </a:cubicBezTo>
                    <a:cubicBezTo>
                      <a:pt x="36" y="387"/>
                      <a:pt x="44" y="367"/>
                      <a:pt x="59" y="352"/>
                    </a:cubicBezTo>
                    <a:cubicBezTo>
                      <a:pt x="367" y="44"/>
                      <a:pt x="367" y="44"/>
                      <a:pt x="367" y="44"/>
                    </a:cubicBezTo>
                    <a:cubicBezTo>
                      <a:pt x="480" y="156"/>
                      <a:pt x="480" y="156"/>
                      <a:pt x="480" y="156"/>
                    </a:cubicBezTo>
                    <a:lnTo>
                      <a:pt x="172" y="4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2" name="Freeform 65">
                <a:extLst>
                  <a:ext uri="{FF2B5EF4-FFF2-40B4-BE49-F238E27FC236}">
                    <a16:creationId xmlns:a16="http://schemas.microsoft.com/office/drawing/2014/main" id="{9E256856-1934-40A6-9412-705F2404C935}"/>
                  </a:ext>
                </a:extLst>
              </p:cNvPr>
              <p:cNvSpPr>
                <a:spLocks noEditPoints="1"/>
              </p:cNvSpPr>
              <p:nvPr/>
            </p:nvSpPr>
            <p:spPr bwMode="auto">
              <a:xfrm>
                <a:off x="6248400" y="1781175"/>
                <a:ext cx="1482725" cy="1489075"/>
              </a:xfrm>
              <a:custGeom>
                <a:avLst/>
                <a:gdLst>
                  <a:gd name="T0" fmla="*/ 482 w 489"/>
                  <a:gd name="T1" fmla="*/ 75 h 490"/>
                  <a:gd name="T2" fmla="*/ 414 w 489"/>
                  <a:gd name="T3" fmla="*/ 7 h 490"/>
                  <a:gd name="T4" fmla="*/ 393 w 489"/>
                  <a:gd name="T5" fmla="*/ 4 h 490"/>
                  <a:gd name="T6" fmla="*/ 252 w 489"/>
                  <a:gd name="T7" fmla="*/ 77 h 490"/>
                  <a:gd name="T8" fmla="*/ 244 w 489"/>
                  <a:gd name="T9" fmla="*/ 85 h 490"/>
                  <a:gd name="T10" fmla="*/ 173 w 489"/>
                  <a:gd name="T11" fmla="*/ 222 h 490"/>
                  <a:gd name="T12" fmla="*/ 5 w 489"/>
                  <a:gd name="T13" fmla="*/ 390 h 490"/>
                  <a:gd name="T14" fmla="*/ 0 w 489"/>
                  <a:gd name="T15" fmla="*/ 403 h 490"/>
                  <a:gd name="T16" fmla="*/ 5 w 489"/>
                  <a:gd name="T17" fmla="*/ 415 h 490"/>
                  <a:gd name="T18" fmla="*/ 74 w 489"/>
                  <a:gd name="T19" fmla="*/ 484 h 490"/>
                  <a:gd name="T20" fmla="*/ 87 w 489"/>
                  <a:gd name="T21" fmla="*/ 490 h 490"/>
                  <a:gd name="T22" fmla="*/ 100 w 489"/>
                  <a:gd name="T23" fmla="*/ 484 h 490"/>
                  <a:gd name="T24" fmla="*/ 268 w 489"/>
                  <a:gd name="T25" fmla="*/ 316 h 490"/>
                  <a:gd name="T26" fmla="*/ 405 w 489"/>
                  <a:gd name="T27" fmla="*/ 245 h 490"/>
                  <a:gd name="T28" fmla="*/ 413 w 489"/>
                  <a:gd name="T29" fmla="*/ 238 h 490"/>
                  <a:gd name="T30" fmla="*/ 486 w 489"/>
                  <a:gd name="T31" fmla="*/ 96 h 490"/>
                  <a:gd name="T32" fmla="*/ 482 w 489"/>
                  <a:gd name="T33" fmla="*/ 75 h 490"/>
                  <a:gd name="T34" fmla="*/ 383 w 489"/>
                  <a:gd name="T35" fmla="*/ 216 h 490"/>
                  <a:gd name="T36" fmla="*/ 249 w 489"/>
                  <a:gd name="T37" fmla="*/ 286 h 490"/>
                  <a:gd name="T38" fmla="*/ 244 w 489"/>
                  <a:gd name="T39" fmla="*/ 289 h 490"/>
                  <a:gd name="T40" fmla="*/ 87 w 489"/>
                  <a:gd name="T41" fmla="*/ 446 h 490"/>
                  <a:gd name="T42" fmla="*/ 43 w 489"/>
                  <a:gd name="T43" fmla="*/ 403 h 490"/>
                  <a:gd name="T44" fmla="*/ 201 w 489"/>
                  <a:gd name="T45" fmla="*/ 245 h 490"/>
                  <a:gd name="T46" fmla="*/ 204 w 489"/>
                  <a:gd name="T47" fmla="*/ 241 h 490"/>
                  <a:gd name="T48" fmla="*/ 274 w 489"/>
                  <a:gd name="T49" fmla="*/ 106 h 490"/>
                  <a:gd name="T50" fmla="*/ 398 w 489"/>
                  <a:gd name="T51" fmla="*/ 42 h 490"/>
                  <a:gd name="T52" fmla="*/ 448 w 489"/>
                  <a:gd name="T53" fmla="*/ 91 h 490"/>
                  <a:gd name="T54" fmla="*/ 383 w 489"/>
                  <a:gd name="T55" fmla="*/ 21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9" h="490">
                    <a:moveTo>
                      <a:pt x="482" y="75"/>
                    </a:moveTo>
                    <a:cubicBezTo>
                      <a:pt x="414" y="7"/>
                      <a:pt x="414" y="7"/>
                      <a:pt x="414" y="7"/>
                    </a:cubicBezTo>
                    <a:cubicBezTo>
                      <a:pt x="409" y="2"/>
                      <a:pt x="400" y="0"/>
                      <a:pt x="393" y="4"/>
                    </a:cubicBezTo>
                    <a:cubicBezTo>
                      <a:pt x="252" y="77"/>
                      <a:pt x="252" y="77"/>
                      <a:pt x="252" y="77"/>
                    </a:cubicBezTo>
                    <a:cubicBezTo>
                      <a:pt x="249" y="79"/>
                      <a:pt x="246" y="82"/>
                      <a:pt x="244" y="85"/>
                    </a:cubicBezTo>
                    <a:cubicBezTo>
                      <a:pt x="173" y="222"/>
                      <a:pt x="173" y="222"/>
                      <a:pt x="173" y="222"/>
                    </a:cubicBezTo>
                    <a:cubicBezTo>
                      <a:pt x="5" y="390"/>
                      <a:pt x="5" y="390"/>
                      <a:pt x="5" y="390"/>
                    </a:cubicBezTo>
                    <a:cubicBezTo>
                      <a:pt x="2" y="393"/>
                      <a:pt x="0" y="398"/>
                      <a:pt x="0" y="403"/>
                    </a:cubicBezTo>
                    <a:cubicBezTo>
                      <a:pt x="0" y="408"/>
                      <a:pt x="2" y="412"/>
                      <a:pt x="5" y="415"/>
                    </a:cubicBezTo>
                    <a:cubicBezTo>
                      <a:pt x="74" y="484"/>
                      <a:pt x="74" y="484"/>
                      <a:pt x="74" y="484"/>
                    </a:cubicBezTo>
                    <a:cubicBezTo>
                      <a:pt x="78" y="488"/>
                      <a:pt x="82" y="490"/>
                      <a:pt x="87" y="490"/>
                    </a:cubicBezTo>
                    <a:cubicBezTo>
                      <a:pt x="92" y="490"/>
                      <a:pt x="96" y="488"/>
                      <a:pt x="100" y="484"/>
                    </a:cubicBezTo>
                    <a:cubicBezTo>
                      <a:pt x="268" y="316"/>
                      <a:pt x="268" y="316"/>
                      <a:pt x="268" y="316"/>
                    </a:cubicBezTo>
                    <a:cubicBezTo>
                      <a:pt x="405" y="245"/>
                      <a:pt x="405" y="245"/>
                      <a:pt x="405" y="245"/>
                    </a:cubicBezTo>
                    <a:cubicBezTo>
                      <a:pt x="408" y="244"/>
                      <a:pt x="411" y="241"/>
                      <a:pt x="413" y="238"/>
                    </a:cubicBezTo>
                    <a:cubicBezTo>
                      <a:pt x="486" y="96"/>
                      <a:pt x="486" y="96"/>
                      <a:pt x="486" y="96"/>
                    </a:cubicBezTo>
                    <a:cubicBezTo>
                      <a:pt x="489" y="89"/>
                      <a:pt x="488" y="81"/>
                      <a:pt x="482" y="75"/>
                    </a:cubicBezTo>
                    <a:close/>
                    <a:moveTo>
                      <a:pt x="383" y="216"/>
                    </a:moveTo>
                    <a:cubicBezTo>
                      <a:pt x="249" y="286"/>
                      <a:pt x="249" y="286"/>
                      <a:pt x="249" y="286"/>
                    </a:cubicBezTo>
                    <a:cubicBezTo>
                      <a:pt x="247" y="287"/>
                      <a:pt x="246" y="288"/>
                      <a:pt x="244" y="289"/>
                    </a:cubicBezTo>
                    <a:cubicBezTo>
                      <a:pt x="87" y="446"/>
                      <a:pt x="87" y="446"/>
                      <a:pt x="87" y="446"/>
                    </a:cubicBezTo>
                    <a:cubicBezTo>
                      <a:pt x="43" y="403"/>
                      <a:pt x="43" y="403"/>
                      <a:pt x="43" y="403"/>
                    </a:cubicBezTo>
                    <a:cubicBezTo>
                      <a:pt x="201" y="245"/>
                      <a:pt x="201" y="245"/>
                      <a:pt x="201" y="245"/>
                    </a:cubicBezTo>
                    <a:cubicBezTo>
                      <a:pt x="202" y="244"/>
                      <a:pt x="203" y="243"/>
                      <a:pt x="204" y="241"/>
                    </a:cubicBezTo>
                    <a:cubicBezTo>
                      <a:pt x="274" y="106"/>
                      <a:pt x="274" y="106"/>
                      <a:pt x="274" y="106"/>
                    </a:cubicBezTo>
                    <a:cubicBezTo>
                      <a:pt x="398" y="42"/>
                      <a:pt x="398" y="42"/>
                      <a:pt x="398" y="42"/>
                    </a:cubicBezTo>
                    <a:cubicBezTo>
                      <a:pt x="448" y="91"/>
                      <a:pt x="448" y="91"/>
                      <a:pt x="448" y="91"/>
                    </a:cubicBezTo>
                    <a:lnTo>
                      <a:pt x="383" y="2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66">
                <a:extLst>
                  <a:ext uri="{FF2B5EF4-FFF2-40B4-BE49-F238E27FC236}">
                    <a16:creationId xmlns:a16="http://schemas.microsoft.com/office/drawing/2014/main" id="{767703FF-93C4-43B5-96A7-6157E2C8F098}"/>
                  </a:ext>
                </a:extLst>
              </p:cNvPr>
              <p:cNvSpPr>
                <a:spLocks noEditPoints="1"/>
              </p:cNvSpPr>
              <p:nvPr/>
            </p:nvSpPr>
            <p:spPr bwMode="auto">
              <a:xfrm>
                <a:off x="4460875" y="1787525"/>
                <a:ext cx="3267075" cy="3276600"/>
              </a:xfrm>
              <a:custGeom>
                <a:avLst/>
                <a:gdLst>
                  <a:gd name="T0" fmla="*/ 866 w 1078"/>
                  <a:gd name="T1" fmla="*/ 651 h 1078"/>
                  <a:gd name="T2" fmla="*/ 802 w 1078"/>
                  <a:gd name="T3" fmla="*/ 661 h 1078"/>
                  <a:gd name="T4" fmla="*/ 427 w 1078"/>
                  <a:gd name="T5" fmla="*/ 213 h 1078"/>
                  <a:gd name="T6" fmla="*/ 425 w 1078"/>
                  <a:gd name="T7" fmla="*/ 199 h 1078"/>
                  <a:gd name="T8" fmla="*/ 122 w 1078"/>
                  <a:gd name="T9" fmla="*/ 21 h 1078"/>
                  <a:gd name="T10" fmla="*/ 117 w 1078"/>
                  <a:gd name="T11" fmla="*/ 50 h 1078"/>
                  <a:gd name="T12" fmla="*/ 257 w 1078"/>
                  <a:gd name="T13" fmla="*/ 197 h 1078"/>
                  <a:gd name="T14" fmla="*/ 213 w 1078"/>
                  <a:gd name="T15" fmla="*/ 260 h 1078"/>
                  <a:gd name="T16" fmla="*/ 197 w 1078"/>
                  <a:gd name="T17" fmla="*/ 257 h 1078"/>
                  <a:gd name="T18" fmla="*/ 180 w 1078"/>
                  <a:gd name="T19" fmla="*/ 247 h 1078"/>
                  <a:gd name="T20" fmla="*/ 35 w 1078"/>
                  <a:gd name="T21" fmla="*/ 112 h 1078"/>
                  <a:gd name="T22" fmla="*/ 0 w 1078"/>
                  <a:gd name="T23" fmla="*/ 213 h 1078"/>
                  <a:gd name="T24" fmla="*/ 212 w 1078"/>
                  <a:gd name="T25" fmla="*/ 427 h 1078"/>
                  <a:gd name="T26" fmla="*/ 276 w 1078"/>
                  <a:gd name="T27" fmla="*/ 417 h 1078"/>
                  <a:gd name="T28" fmla="*/ 651 w 1078"/>
                  <a:gd name="T29" fmla="*/ 864 h 1078"/>
                  <a:gd name="T30" fmla="*/ 652 w 1078"/>
                  <a:gd name="T31" fmla="*/ 879 h 1078"/>
                  <a:gd name="T32" fmla="*/ 956 w 1078"/>
                  <a:gd name="T33" fmla="*/ 1056 h 1078"/>
                  <a:gd name="T34" fmla="*/ 961 w 1078"/>
                  <a:gd name="T35" fmla="*/ 1027 h 1078"/>
                  <a:gd name="T36" fmla="*/ 831 w 1078"/>
                  <a:gd name="T37" fmla="*/ 897 h 1078"/>
                  <a:gd name="T38" fmla="*/ 831 w 1078"/>
                  <a:gd name="T39" fmla="*/ 831 h 1078"/>
                  <a:gd name="T40" fmla="*/ 881 w 1078"/>
                  <a:gd name="T41" fmla="*/ 821 h 1078"/>
                  <a:gd name="T42" fmla="*/ 898 w 1078"/>
                  <a:gd name="T43" fmla="*/ 831 h 1078"/>
                  <a:gd name="T44" fmla="*/ 1043 w 1078"/>
                  <a:gd name="T45" fmla="*/ 966 h 1078"/>
                  <a:gd name="T46" fmla="*/ 1078 w 1078"/>
                  <a:gd name="T47" fmla="*/ 864 h 1078"/>
                  <a:gd name="T48" fmla="*/ 1034 w 1078"/>
                  <a:gd name="T49" fmla="*/ 916 h 1078"/>
                  <a:gd name="T50" fmla="*/ 894 w 1078"/>
                  <a:gd name="T51" fmla="*/ 787 h 1078"/>
                  <a:gd name="T52" fmla="*/ 806 w 1078"/>
                  <a:gd name="T53" fmla="*/ 806 h 1078"/>
                  <a:gd name="T54" fmla="*/ 787 w 1078"/>
                  <a:gd name="T55" fmla="*/ 894 h 1078"/>
                  <a:gd name="T56" fmla="*/ 916 w 1078"/>
                  <a:gd name="T57" fmla="*/ 1034 h 1078"/>
                  <a:gd name="T58" fmla="*/ 688 w 1078"/>
                  <a:gd name="T59" fmla="*/ 876 h 1078"/>
                  <a:gd name="T60" fmla="*/ 687 w 1078"/>
                  <a:gd name="T61" fmla="*/ 863 h 1078"/>
                  <a:gd name="T62" fmla="*/ 694 w 1078"/>
                  <a:gd name="T63" fmla="*/ 784 h 1078"/>
                  <a:gd name="T64" fmla="*/ 275 w 1078"/>
                  <a:gd name="T65" fmla="*/ 379 h 1078"/>
                  <a:gd name="T66" fmla="*/ 202 w 1078"/>
                  <a:gd name="T67" fmla="*/ 390 h 1078"/>
                  <a:gd name="T68" fmla="*/ 36 w 1078"/>
                  <a:gd name="T69" fmla="*/ 213 h 1078"/>
                  <a:gd name="T70" fmla="*/ 155 w 1078"/>
                  <a:gd name="T71" fmla="*/ 272 h 1078"/>
                  <a:gd name="T72" fmla="*/ 213 w 1078"/>
                  <a:gd name="T73" fmla="*/ 296 h 1078"/>
                  <a:gd name="T74" fmla="*/ 291 w 1078"/>
                  <a:gd name="T75" fmla="*/ 185 h 1078"/>
                  <a:gd name="T76" fmla="*/ 162 w 1078"/>
                  <a:gd name="T77" fmla="*/ 44 h 1078"/>
                  <a:gd name="T78" fmla="*/ 389 w 1078"/>
                  <a:gd name="T79" fmla="*/ 201 h 1078"/>
                  <a:gd name="T80" fmla="*/ 391 w 1078"/>
                  <a:gd name="T81" fmla="*/ 214 h 1078"/>
                  <a:gd name="T82" fmla="*/ 383 w 1078"/>
                  <a:gd name="T83" fmla="*/ 294 h 1078"/>
                  <a:gd name="T84" fmla="*/ 803 w 1078"/>
                  <a:gd name="T85" fmla="*/ 699 h 1078"/>
                  <a:gd name="T86" fmla="*/ 876 w 1078"/>
                  <a:gd name="T87" fmla="*/ 688 h 1078"/>
                  <a:gd name="T88" fmla="*/ 1042 w 1078"/>
                  <a:gd name="T89" fmla="*/ 864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78" h="1078">
                    <a:moveTo>
                      <a:pt x="879" y="652"/>
                    </a:moveTo>
                    <a:cubicBezTo>
                      <a:pt x="866" y="651"/>
                      <a:pt x="866" y="651"/>
                      <a:pt x="866" y="651"/>
                    </a:cubicBezTo>
                    <a:cubicBezTo>
                      <a:pt x="866" y="651"/>
                      <a:pt x="865" y="651"/>
                      <a:pt x="864" y="651"/>
                    </a:cubicBezTo>
                    <a:cubicBezTo>
                      <a:pt x="844" y="651"/>
                      <a:pt x="823" y="654"/>
                      <a:pt x="802" y="661"/>
                    </a:cubicBezTo>
                    <a:cubicBezTo>
                      <a:pt x="417" y="276"/>
                      <a:pt x="417" y="276"/>
                      <a:pt x="417" y="276"/>
                    </a:cubicBezTo>
                    <a:cubicBezTo>
                      <a:pt x="423" y="255"/>
                      <a:pt x="427" y="234"/>
                      <a:pt x="427" y="213"/>
                    </a:cubicBezTo>
                    <a:cubicBezTo>
                      <a:pt x="427" y="213"/>
                      <a:pt x="427" y="212"/>
                      <a:pt x="426" y="211"/>
                    </a:cubicBezTo>
                    <a:cubicBezTo>
                      <a:pt x="425" y="199"/>
                      <a:pt x="425" y="199"/>
                      <a:pt x="425" y="199"/>
                    </a:cubicBezTo>
                    <a:cubicBezTo>
                      <a:pt x="417" y="87"/>
                      <a:pt x="324" y="0"/>
                      <a:pt x="213" y="0"/>
                    </a:cubicBezTo>
                    <a:cubicBezTo>
                      <a:pt x="182" y="0"/>
                      <a:pt x="151" y="7"/>
                      <a:pt x="122" y="21"/>
                    </a:cubicBezTo>
                    <a:cubicBezTo>
                      <a:pt x="116" y="24"/>
                      <a:pt x="113" y="29"/>
                      <a:pt x="112" y="34"/>
                    </a:cubicBezTo>
                    <a:cubicBezTo>
                      <a:pt x="111" y="40"/>
                      <a:pt x="113" y="46"/>
                      <a:pt x="117" y="50"/>
                    </a:cubicBezTo>
                    <a:cubicBezTo>
                      <a:pt x="247" y="180"/>
                      <a:pt x="247" y="180"/>
                      <a:pt x="247" y="180"/>
                    </a:cubicBezTo>
                    <a:cubicBezTo>
                      <a:pt x="252" y="186"/>
                      <a:pt x="255" y="192"/>
                      <a:pt x="257" y="197"/>
                    </a:cubicBezTo>
                    <a:cubicBezTo>
                      <a:pt x="263" y="214"/>
                      <a:pt x="259" y="234"/>
                      <a:pt x="247" y="247"/>
                    </a:cubicBezTo>
                    <a:cubicBezTo>
                      <a:pt x="238" y="255"/>
                      <a:pt x="226" y="260"/>
                      <a:pt x="213" y="260"/>
                    </a:cubicBezTo>
                    <a:cubicBezTo>
                      <a:pt x="208" y="260"/>
                      <a:pt x="203" y="259"/>
                      <a:pt x="198" y="257"/>
                    </a:cubicBezTo>
                    <a:cubicBezTo>
                      <a:pt x="197" y="257"/>
                      <a:pt x="197" y="257"/>
                      <a:pt x="197" y="257"/>
                    </a:cubicBezTo>
                    <a:cubicBezTo>
                      <a:pt x="190" y="254"/>
                      <a:pt x="184" y="251"/>
                      <a:pt x="180" y="247"/>
                    </a:cubicBezTo>
                    <a:cubicBezTo>
                      <a:pt x="180" y="247"/>
                      <a:pt x="180" y="247"/>
                      <a:pt x="180" y="247"/>
                    </a:cubicBezTo>
                    <a:cubicBezTo>
                      <a:pt x="50" y="117"/>
                      <a:pt x="50" y="117"/>
                      <a:pt x="50" y="117"/>
                    </a:cubicBezTo>
                    <a:cubicBezTo>
                      <a:pt x="46" y="113"/>
                      <a:pt x="40" y="111"/>
                      <a:pt x="35" y="112"/>
                    </a:cubicBezTo>
                    <a:cubicBezTo>
                      <a:pt x="29" y="113"/>
                      <a:pt x="24" y="116"/>
                      <a:pt x="21" y="122"/>
                    </a:cubicBezTo>
                    <a:cubicBezTo>
                      <a:pt x="7" y="151"/>
                      <a:pt x="0" y="182"/>
                      <a:pt x="0" y="213"/>
                    </a:cubicBezTo>
                    <a:cubicBezTo>
                      <a:pt x="0" y="324"/>
                      <a:pt x="87" y="418"/>
                      <a:pt x="199" y="425"/>
                    </a:cubicBezTo>
                    <a:cubicBezTo>
                      <a:pt x="212" y="427"/>
                      <a:pt x="212" y="427"/>
                      <a:pt x="212" y="427"/>
                    </a:cubicBezTo>
                    <a:cubicBezTo>
                      <a:pt x="212" y="427"/>
                      <a:pt x="213" y="427"/>
                      <a:pt x="213" y="427"/>
                    </a:cubicBezTo>
                    <a:cubicBezTo>
                      <a:pt x="234" y="427"/>
                      <a:pt x="254" y="423"/>
                      <a:pt x="276" y="417"/>
                    </a:cubicBezTo>
                    <a:cubicBezTo>
                      <a:pt x="661" y="802"/>
                      <a:pt x="661" y="802"/>
                      <a:pt x="661" y="802"/>
                    </a:cubicBezTo>
                    <a:cubicBezTo>
                      <a:pt x="654" y="823"/>
                      <a:pt x="651" y="844"/>
                      <a:pt x="651" y="864"/>
                    </a:cubicBezTo>
                    <a:cubicBezTo>
                      <a:pt x="651" y="865"/>
                      <a:pt x="651" y="865"/>
                      <a:pt x="651" y="866"/>
                    </a:cubicBezTo>
                    <a:cubicBezTo>
                      <a:pt x="652" y="879"/>
                      <a:pt x="652" y="879"/>
                      <a:pt x="652" y="879"/>
                    </a:cubicBezTo>
                    <a:cubicBezTo>
                      <a:pt x="660" y="991"/>
                      <a:pt x="753" y="1078"/>
                      <a:pt x="864" y="1078"/>
                    </a:cubicBezTo>
                    <a:cubicBezTo>
                      <a:pt x="896" y="1078"/>
                      <a:pt x="927" y="1071"/>
                      <a:pt x="956" y="1056"/>
                    </a:cubicBezTo>
                    <a:cubicBezTo>
                      <a:pt x="961" y="1054"/>
                      <a:pt x="965" y="1049"/>
                      <a:pt x="966" y="1043"/>
                    </a:cubicBezTo>
                    <a:cubicBezTo>
                      <a:pt x="967" y="1037"/>
                      <a:pt x="965" y="1031"/>
                      <a:pt x="961" y="1027"/>
                    </a:cubicBezTo>
                    <a:cubicBezTo>
                      <a:pt x="831" y="898"/>
                      <a:pt x="831" y="898"/>
                      <a:pt x="831" y="898"/>
                    </a:cubicBezTo>
                    <a:cubicBezTo>
                      <a:pt x="831" y="898"/>
                      <a:pt x="831" y="897"/>
                      <a:pt x="831" y="897"/>
                    </a:cubicBezTo>
                    <a:cubicBezTo>
                      <a:pt x="827" y="894"/>
                      <a:pt x="824" y="888"/>
                      <a:pt x="820" y="881"/>
                    </a:cubicBezTo>
                    <a:cubicBezTo>
                      <a:pt x="814" y="863"/>
                      <a:pt x="818" y="844"/>
                      <a:pt x="831" y="831"/>
                    </a:cubicBezTo>
                    <a:cubicBezTo>
                      <a:pt x="840" y="822"/>
                      <a:pt x="852" y="817"/>
                      <a:pt x="864" y="817"/>
                    </a:cubicBezTo>
                    <a:cubicBezTo>
                      <a:pt x="870" y="817"/>
                      <a:pt x="875" y="819"/>
                      <a:pt x="881" y="821"/>
                    </a:cubicBezTo>
                    <a:cubicBezTo>
                      <a:pt x="888" y="824"/>
                      <a:pt x="893" y="827"/>
                      <a:pt x="897" y="831"/>
                    </a:cubicBezTo>
                    <a:cubicBezTo>
                      <a:pt x="897" y="831"/>
                      <a:pt x="897" y="831"/>
                      <a:pt x="898" y="831"/>
                    </a:cubicBezTo>
                    <a:cubicBezTo>
                      <a:pt x="1028" y="961"/>
                      <a:pt x="1028" y="961"/>
                      <a:pt x="1028" y="961"/>
                    </a:cubicBezTo>
                    <a:cubicBezTo>
                      <a:pt x="1032" y="965"/>
                      <a:pt x="1038" y="967"/>
                      <a:pt x="1043" y="966"/>
                    </a:cubicBezTo>
                    <a:cubicBezTo>
                      <a:pt x="1049" y="965"/>
                      <a:pt x="1054" y="961"/>
                      <a:pt x="1057" y="956"/>
                    </a:cubicBezTo>
                    <a:cubicBezTo>
                      <a:pt x="1071" y="927"/>
                      <a:pt x="1078" y="896"/>
                      <a:pt x="1078" y="864"/>
                    </a:cubicBezTo>
                    <a:cubicBezTo>
                      <a:pt x="1078" y="753"/>
                      <a:pt x="990" y="660"/>
                      <a:pt x="879" y="652"/>
                    </a:cubicBezTo>
                    <a:close/>
                    <a:moveTo>
                      <a:pt x="1034" y="916"/>
                    </a:moveTo>
                    <a:cubicBezTo>
                      <a:pt x="923" y="806"/>
                      <a:pt x="923" y="806"/>
                      <a:pt x="923" y="806"/>
                    </a:cubicBezTo>
                    <a:cubicBezTo>
                      <a:pt x="916" y="798"/>
                      <a:pt x="906" y="792"/>
                      <a:pt x="894" y="787"/>
                    </a:cubicBezTo>
                    <a:cubicBezTo>
                      <a:pt x="884" y="783"/>
                      <a:pt x="874" y="781"/>
                      <a:pt x="864" y="781"/>
                    </a:cubicBezTo>
                    <a:cubicBezTo>
                      <a:pt x="842" y="781"/>
                      <a:pt x="821" y="790"/>
                      <a:pt x="806" y="806"/>
                    </a:cubicBezTo>
                    <a:cubicBezTo>
                      <a:pt x="783" y="828"/>
                      <a:pt x="775" y="862"/>
                      <a:pt x="787" y="893"/>
                    </a:cubicBezTo>
                    <a:cubicBezTo>
                      <a:pt x="787" y="894"/>
                      <a:pt x="787" y="894"/>
                      <a:pt x="787" y="894"/>
                    </a:cubicBezTo>
                    <a:cubicBezTo>
                      <a:pt x="790" y="902"/>
                      <a:pt x="796" y="914"/>
                      <a:pt x="806" y="923"/>
                    </a:cubicBezTo>
                    <a:cubicBezTo>
                      <a:pt x="916" y="1034"/>
                      <a:pt x="916" y="1034"/>
                      <a:pt x="916" y="1034"/>
                    </a:cubicBezTo>
                    <a:cubicBezTo>
                      <a:pt x="899" y="1039"/>
                      <a:pt x="882" y="1042"/>
                      <a:pt x="864" y="1042"/>
                    </a:cubicBezTo>
                    <a:cubicBezTo>
                      <a:pt x="772" y="1042"/>
                      <a:pt x="695" y="969"/>
                      <a:pt x="688" y="876"/>
                    </a:cubicBezTo>
                    <a:cubicBezTo>
                      <a:pt x="688" y="876"/>
                      <a:pt x="688" y="876"/>
                      <a:pt x="688" y="876"/>
                    </a:cubicBezTo>
                    <a:cubicBezTo>
                      <a:pt x="687" y="863"/>
                      <a:pt x="687" y="863"/>
                      <a:pt x="687" y="863"/>
                    </a:cubicBezTo>
                    <a:cubicBezTo>
                      <a:pt x="687" y="844"/>
                      <a:pt x="691" y="824"/>
                      <a:pt x="699" y="803"/>
                    </a:cubicBezTo>
                    <a:cubicBezTo>
                      <a:pt x="701" y="796"/>
                      <a:pt x="699" y="789"/>
                      <a:pt x="694" y="784"/>
                    </a:cubicBezTo>
                    <a:cubicBezTo>
                      <a:pt x="294" y="383"/>
                      <a:pt x="294" y="383"/>
                      <a:pt x="294" y="383"/>
                    </a:cubicBezTo>
                    <a:cubicBezTo>
                      <a:pt x="289" y="378"/>
                      <a:pt x="281" y="377"/>
                      <a:pt x="275" y="379"/>
                    </a:cubicBezTo>
                    <a:cubicBezTo>
                      <a:pt x="253" y="387"/>
                      <a:pt x="234" y="391"/>
                      <a:pt x="214" y="391"/>
                    </a:cubicBezTo>
                    <a:cubicBezTo>
                      <a:pt x="202" y="390"/>
                      <a:pt x="202" y="390"/>
                      <a:pt x="202" y="390"/>
                    </a:cubicBezTo>
                    <a:cubicBezTo>
                      <a:pt x="202" y="390"/>
                      <a:pt x="201" y="389"/>
                      <a:pt x="201" y="389"/>
                    </a:cubicBezTo>
                    <a:cubicBezTo>
                      <a:pt x="109" y="383"/>
                      <a:pt x="36" y="306"/>
                      <a:pt x="36" y="213"/>
                    </a:cubicBezTo>
                    <a:cubicBezTo>
                      <a:pt x="36" y="196"/>
                      <a:pt x="39" y="178"/>
                      <a:pt x="44" y="162"/>
                    </a:cubicBezTo>
                    <a:cubicBezTo>
                      <a:pt x="155" y="272"/>
                      <a:pt x="155" y="272"/>
                      <a:pt x="155" y="272"/>
                    </a:cubicBezTo>
                    <a:cubicBezTo>
                      <a:pt x="162" y="280"/>
                      <a:pt x="172" y="286"/>
                      <a:pt x="184" y="291"/>
                    </a:cubicBezTo>
                    <a:cubicBezTo>
                      <a:pt x="194" y="294"/>
                      <a:pt x="203" y="296"/>
                      <a:pt x="213" y="296"/>
                    </a:cubicBezTo>
                    <a:cubicBezTo>
                      <a:pt x="235" y="296"/>
                      <a:pt x="256" y="288"/>
                      <a:pt x="272" y="272"/>
                    </a:cubicBezTo>
                    <a:cubicBezTo>
                      <a:pt x="295" y="250"/>
                      <a:pt x="302" y="215"/>
                      <a:pt x="291" y="185"/>
                    </a:cubicBezTo>
                    <a:cubicBezTo>
                      <a:pt x="287" y="173"/>
                      <a:pt x="280" y="163"/>
                      <a:pt x="272" y="155"/>
                    </a:cubicBezTo>
                    <a:cubicBezTo>
                      <a:pt x="162" y="44"/>
                      <a:pt x="162" y="44"/>
                      <a:pt x="162" y="44"/>
                    </a:cubicBezTo>
                    <a:cubicBezTo>
                      <a:pt x="179" y="39"/>
                      <a:pt x="196" y="36"/>
                      <a:pt x="213" y="36"/>
                    </a:cubicBezTo>
                    <a:cubicBezTo>
                      <a:pt x="306" y="36"/>
                      <a:pt x="383" y="109"/>
                      <a:pt x="389" y="201"/>
                    </a:cubicBezTo>
                    <a:cubicBezTo>
                      <a:pt x="389" y="202"/>
                      <a:pt x="389" y="202"/>
                      <a:pt x="389" y="202"/>
                    </a:cubicBezTo>
                    <a:cubicBezTo>
                      <a:pt x="391" y="214"/>
                      <a:pt x="391" y="214"/>
                      <a:pt x="391" y="214"/>
                    </a:cubicBezTo>
                    <a:cubicBezTo>
                      <a:pt x="390" y="234"/>
                      <a:pt x="387" y="254"/>
                      <a:pt x="379" y="275"/>
                    </a:cubicBezTo>
                    <a:cubicBezTo>
                      <a:pt x="377" y="281"/>
                      <a:pt x="378" y="289"/>
                      <a:pt x="383" y="294"/>
                    </a:cubicBezTo>
                    <a:cubicBezTo>
                      <a:pt x="784" y="695"/>
                      <a:pt x="784" y="695"/>
                      <a:pt x="784" y="695"/>
                    </a:cubicBezTo>
                    <a:cubicBezTo>
                      <a:pt x="789" y="699"/>
                      <a:pt x="796" y="701"/>
                      <a:pt x="803" y="699"/>
                    </a:cubicBezTo>
                    <a:cubicBezTo>
                      <a:pt x="824" y="691"/>
                      <a:pt x="844" y="687"/>
                      <a:pt x="864" y="687"/>
                    </a:cubicBezTo>
                    <a:cubicBezTo>
                      <a:pt x="876" y="688"/>
                      <a:pt x="876" y="688"/>
                      <a:pt x="876" y="688"/>
                    </a:cubicBezTo>
                    <a:cubicBezTo>
                      <a:pt x="876" y="688"/>
                      <a:pt x="876" y="688"/>
                      <a:pt x="876" y="688"/>
                    </a:cubicBezTo>
                    <a:cubicBezTo>
                      <a:pt x="969" y="695"/>
                      <a:pt x="1042" y="772"/>
                      <a:pt x="1042" y="864"/>
                    </a:cubicBezTo>
                    <a:cubicBezTo>
                      <a:pt x="1042" y="882"/>
                      <a:pt x="1039" y="899"/>
                      <a:pt x="1034" y="9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40" name="Freeform 200">
              <a:extLst>
                <a:ext uri="{FF2B5EF4-FFF2-40B4-BE49-F238E27FC236}">
                  <a16:creationId xmlns:a16="http://schemas.microsoft.com/office/drawing/2014/main" id="{5737CA85-CA69-4A6D-80E5-B01AC47CDB69}"/>
                </a:ext>
              </a:extLst>
            </p:cNvPr>
            <p:cNvSpPr>
              <a:spLocks/>
            </p:cNvSpPr>
            <p:nvPr/>
          </p:nvSpPr>
          <p:spPr bwMode="auto">
            <a:xfrm>
              <a:off x="996459" y="3520830"/>
              <a:ext cx="213638" cy="132654"/>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pic>
        <p:nvPicPr>
          <p:cNvPr id="34" name="Picture 33" descr="Screenshot of dev box Endpoint Analytics in Microsoft Endpoint Manager">
            <a:extLst>
              <a:ext uri="{FF2B5EF4-FFF2-40B4-BE49-F238E27FC236}">
                <a16:creationId xmlns:a16="http://schemas.microsoft.com/office/drawing/2014/main" id="{BF4C5CAF-D6F3-A245-DBFE-4960CB235345}"/>
              </a:ext>
            </a:extLst>
          </p:cNvPr>
          <p:cNvPicPr>
            <a:picLocks noChangeAspect="1"/>
          </p:cNvPicPr>
          <p:nvPr/>
        </p:nvPicPr>
        <p:blipFill rotWithShape="1">
          <a:blip r:embed="rId6">
            <a:extLst>
              <a:ext uri="{28A0092B-C50C-407E-A947-70E740481C1C}">
                <a14:useLocalDpi xmlns:a14="http://schemas.microsoft.com/office/drawing/2010/main" val="0"/>
              </a:ext>
            </a:extLst>
          </a:blip>
          <a:srcRect l="-0.001%" t="5.533%" r="44.015%" b="25.618%"/>
          <a:stretch/>
        </p:blipFill>
        <p:spPr>
          <a:xfrm>
            <a:off x="6741132" y="1684324"/>
            <a:ext cx="5450868" cy="3770666"/>
          </a:xfrm>
          <a:prstGeom prst="rect">
            <a:avLst/>
          </a:prstGeom>
        </p:spPr>
      </p:pic>
    </p:spTree>
    <p:extLst>
      <p:ext uri="{BB962C8B-B14F-4D97-AF65-F5344CB8AC3E}">
        <p14:creationId xmlns:p14="http://schemas.microsoft.com/office/powerpoint/2010/main" val="778335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1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C4E3F79-324D-4427-981A-EE0BC1CB1577}"/>
              </a:ext>
              <a:ext uri="{C183D7F6-B498-43B3-948B-1728B52AA6E4}">
                <adec:decorative xmlns:adec="http://schemas.microsoft.com/office/drawing/2017/decorative" val="1"/>
              </a:ext>
            </a:extLst>
          </p:cNvPr>
          <p:cNvSpPr/>
          <p:nvPr/>
        </p:nvSpPr>
        <p:spPr>
          <a:xfrm>
            <a:off x="9426" y="0"/>
            <a:ext cx="7677939" cy="6857999"/>
          </a:xfrm>
          <a:custGeom>
            <a:avLst/>
            <a:gdLst>
              <a:gd name="connsiteX0" fmla="*/ 0 w 12284703"/>
              <a:gd name="connsiteY0" fmla="*/ 0 h 10972798"/>
              <a:gd name="connsiteX1" fmla="*/ 11386938 w 12284703"/>
              <a:gd name="connsiteY1" fmla="*/ 0 h 10972798"/>
              <a:gd name="connsiteX2" fmla="*/ 11433256 w 12284703"/>
              <a:gd name="connsiteY2" fmla="*/ 90435 h 10972798"/>
              <a:gd name="connsiteX3" fmla="*/ 12284703 w 12284703"/>
              <a:gd name="connsiteY3" fmla="*/ 3833809 h 10972798"/>
              <a:gd name="connsiteX4" fmla="*/ 8816398 w 12284703"/>
              <a:gd name="connsiteY4" fmla="*/ 10752868 h 10972798"/>
              <a:gd name="connsiteX5" fmla="*/ 8507122 w 12284703"/>
              <a:gd name="connsiteY5" fmla="*/ 10972798 h 10972798"/>
              <a:gd name="connsiteX6" fmla="*/ 0 w 12284703"/>
              <a:gd name="connsiteY6" fmla="*/ 10972798 h 10972798"/>
              <a:gd name="connsiteX7" fmla="*/ 0 w 12284703"/>
              <a:gd name="connsiteY7" fmla="*/ 0 h 1097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703" h="10972798">
                <a:moveTo>
                  <a:pt x="0" y="0"/>
                </a:moveTo>
                <a:lnTo>
                  <a:pt x="11386938" y="0"/>
                </a:lnTo>
                <a:lnTo>
                  <a:pt x="11433256" y="90435"/>
                </a:lnTo>
                <a:cubicBezTo>
                  <a:pt x="11978916" y="1222862"/>
                  <a:pt x="12284703" y="2492625"/>
                  <a:pt x="12284703" y="3833809"/>
                </a:cubicBezTo>
                <a:cubicBezTo>
                  <a:pt x="12284703" y="6665197"/>
                  <a:pt x="10921873" y="9178278"/>
                  <a:pt x="8816398" y="10752868"/>
                </a:cubicBezTo>
                <a:lnTo>
                  <a:pt x="8507122" y="10972798"/>
                </a:lnTo>
                <a:lnTo>
                  <a:pt x="0" y="10972798"/>
                </a:lnTo>
                <a:lnTo>
                  <a:pt x="0" y="0"/>
                </a:lnTo>
                <a:close/>
              </a:path>
            </a:pathLst>
          </a:custGeom>
          <a:gradFill>
            <a:gsLst>
              <a:gs pos="68%">
                <a:srgbClr val="D59DFF">
                  <a:alpha val="0%"/>
                </a:srgbClr>
              </a:gs>
              <a:gs pos="0%">
                <a:schemeClr val="accent3">
                  <a:alpha val="58%"/>
                </a:schemeClr>
              </a:gs>
            </a:gsLst>
            <a:lin ang="2700000" scaled="0"/>
          </a:gradFill>
          <a:ln>
            <a:no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0" name="Title 1">
            <a:extLst>
              <a:ext uri="{FF2B5EF4-FFF2-40B4-BE49-F238E27FC236}">
                <a16:creationId xmlns:a16="http://schemas.microsoft.com/office/drawing/2014/main" id="{99EDC68A-7511-A6AB-16FD-DFBEE136CEA9}"/>
              </a:ext>
            </a:extLst>
          </p:cNvPr>
          <p:cNvSpPr>
            <a:spLocks noGrp="1"/>
          </p:cNvSpPr>
          <p:nvPr>
            <p:ph type="title"/>
          </p:nvPr>
        </p:nvSpPr>
        <p:spPr>
          <a:xfrm>
            <a:off x="838200" y="365125"/>
            <a:ext cx="10515600" cy="1325563"/>
          </a:xfrm>
        </p:spPr>
        <p:txBody>
          <a:bodyPr vert="horz" lIns="91440" tIns="45720" rIns="91440" bIns="45720" rtlCol="0" anchor="t">
            <a:normAutofit/>
          </a:bodyPr>
          <a:lstStyle/>
          <a:p>
            <a:r>
              <a:rPr lang="nl-NL" sz="2800" b="1">
                <a:effectLst>
                  <a:outerShdw blurRad="1270000" dist="914400" dir="8100000" algn="tr" rotWithShape="0">
                    <a:prstClr val="black">
                      <a:alpha val="40%"/>
                    </a:prstClr>
                  </a:outerShdw>
                </a:effectLst>
                <a:latin typeface="Helvetica"/>
                <a:ea typeface="+mn-ea"/>
                <a:cs typeface="+mn-cs"/>
              </a:rPr>
              <a:t>High level overview – Microsoft Dev Box</a:t>
            </a:r>
          </a:p>
        </p:txBody>
      </p:sp>
      <p:grpSp>
        <p:nvGrpSpPr>
          <p:cNvPr id="11" name="Group 10" descr="First part of a diagram showing how dev boxes are created. This section shows how a DevCenter houses network connections and dev box definitions that are available to create dev box pools for the projects housed on the DevCenter.">
            <a:extLst>
              <a:ext uri="{FF2B5EF4-FFF2-40B4-BE49-F238E27FC236}">
                <a16:creationId xmlns:a16="http://schemas.microsoft.com/office/drawing/2014/main" id="{0FC9734D-3825-E6A7-D5AA-F1928750BCF7}"/>
              </a:ext>
            </a:extLst>
          </p:cNvPr>
          <p:cNvGrpSpPr/>
          <p:nvPr/>
        </p:nvGrpSpPr>
        <p:grpSpPr>
          <a:xfrm>
            <a:off x="1080117" y="1430295"/>
            <a:ext cx="3129574" cy="4735736"/>
            <a:chOff x="1080117" y="1430295"/>
            <a:chExt cx="3129574" cy="4735736"/>
          </a:xfrm>
        </p:grpSpPr>
        <p:sp>
          <p:nvSpPr>
            <p:cNvPr id="12" name="Rectangle 11">
              <a:extLst>
                <a:ext uri="{FF2B5EF4-FFF2-40B4-BE49-F238E27FC236}">
                  <a16:creationId xmlns:a16="http://schemas.microsoft.com/office/drawing/2014/main" id="{CF1B357B-C4B1-9541-CFBE-8205060DC8CE}"/>
                </a:ext>
              </a:extLst>
            </p:cNvPr>
            <p:cNvSpPr/>
            <p:nvPr/>
          </p:nvSpPr>
          <p:spPr bwMode="auto">
            <a:xfrm>
              <a:off x="1102360" y="5742195"/>
              <a:ext cx="3107331" cy="42383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Helvetica" panose="020B0604020202020204" pitchFamily="34" charset="0"/>
                </a:rPr>
                <a:t>Create network configurations and dev box definitions for use across projects, and assign dev leads as project admins.</a:t>
              </a:r>
              <a:endParaRPr kumimoji="0" lang="en-US" sz="900" b="0" i="0" u="none" strike="noStrike" kern="0" cap="none" spc="0" normalizeH="0" baseline="0%" noProof="0">
                <a:ln>
                  <a:noFill/>
                </a:ln>
                <a:solidFill>
                  <a:schemeClr val="bg1"/>
                </a:solidFill>
                <a:effectLst/>
                <a:uLnTx/>
                <a:uFillTx/>
                <a:latin typeface="Arial"/>
                <a:ea typeface="+mn-ea"/>
                <a:cs typeface="Helvetica" panose="020B0604020202020204" pitchFamily="34" charset="0"/>
              </a:endParaRPr>
            </a:p>
          </p:txBody>
        </p:sp>
        <p:sp>
          <p:nvSpPr>
            <p:cNvPr id="13" name="Rectangle 12">
              <a:extLst>
                <a:ext uri="{FF2B5EF4-FFF2-40B4-BE49-F238E27FC236}">
                  <a16:creationId xmlns:a16="http://schemas.microsoft.com/office/drawing/2014/main" id="{E18AA7D2-55BF-6938-6F2C-2E2C85D8C195}"/>
                </a:ext>
              </a:extLst>
            </p:cNvPr>
            <p:cNvSpPr/>
            <p:nvPr/>
          </p:nvSpPr>
          <p:spPr bwMode="auto">
            <a:xfrm>
              <a:off x="1102360" y="1430295"/>
              <a:ext cx="3107331" cy="2029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400" b="1" i="0" u="none" strike="noStrike" kern="0" cap="none" spc="0" normalizeH="0" baseline="0%" noProof="0">
                  <a:ln>
                    <a:noFill/>
                  </a:ln>
                  <a:solidFill>
                    <a:schemeClr val="bg1"/>
                  </a:solidFill>
                  <a:effectLst/>
                  <a:uLnTx/>
                  <a:uFillTx/>
                  <a:latin typeface="Arial"/>
                  <a:ea typeface="+mn-ea"/>
                  <a:cs typeface="Helvetica" panose="020B0604020202020204" pitchFamily="34" charset="0"/>
                </a:rPr>
                <a:t>1. Create dev box components</a:t>
              </a:r>
              <a:endParaRPr kumimoji="0" lang="en-US" sz="1100" b="1" i="0" u="none" strike="noStrike" kern="0" cap="none" spc="0" normalizeH="0" baseline="0%" noProof="0">
                <a:ln>
                  <a:noFill/>
                </a:ln>
                <a:solidFill>
                  <a:schemeClr val="bg1"/>
                </a:solidFill>
                <a:effectLst/>
                <a:uLnTx/>
                <a:uFillTx/>
                <a:latin typeface="Arial"/>
                <a:ea typeface="+mn-ea"/>
                <a:cs typeface="Helvetica" panose="020B0604020202020204" pitchFamily="34" charset="0"/>
              </a:endParaRPr>
            </a:p>
          </p:txBody>
        </p:sp>
        <p:sp>
          <p:nvSpPr>
            <p:cNvPr id="14" name="Rectangle 1">
              <a:extLst>
                <a:ext uri="{FF2B5EF4-FFF2-40B4-BE49-F238E27FC236}">
                  <a16:creationId xmlns:a16="http://schemas.microsoft.com/office/drawing/2014/main" id="{FB6E0B2B-5AA8-E346-F30C-1FD95C0F71FA}"/>
                </a:ext>
              </a:extLst>
            </p:cNvPr>
            <p:cNvSpPr/>
            <p:nvPr/>
          </p:nvSpPr>
          <p:spPr>
            <a:xfrm>
              <a:off x="1080117" y="1761173"/>
              <a:ext cx="3129574" cy="3868527"/>
            </a:xfrm>
            <a:prstGeom prst="roundRect">
              <a:avLst>
                <a:gd name="adj" fmla="val 7163"/>
              </a:avLst>
            </a:prstGeom>
            <a:solidFill>
              <a:srgbClr val="203864">
                <a:alpha val="80%"/>
              </a:srgbClr>
            </a:solidFill>
            <a:ln w="28575" cap="flat" cmpd="sng" algn="ctr">
              <a:solidFill>
                <a:srgbClr val="10238C"/>
              </a:solidFill>
              <a:prstDash val="solid"/>
            </a:ln>
            <a:effectLst/>
          </p:spPr>
          <p:txBody>
            <a:bodyPr lIns="91440" tIns="45720" rIns="91440" bIns="91440" rtlCol="0" anchor="t"/>
            <a:lstStyle/>
            <a:p>
              <a:pPr marL="0" marR="0" lvl="0" indent="0" algn="ctr" defTabSz="914400" eaLnBrk="1" fontAlgn="auto" latinLnBrk="0" hangingPunct="1">
                <a:lnSpc>
                  <a:spcPct val="100%"/>
                </a:lnSpc>
                <a:spcBef>
                  <a:spcPts val="0"/>
                </a:spcBef>
                <a:spcAft>
                  <a:spcPts val="600"/>
                </a:spcAft>
                <a:buClrTx/>
                <a:buSzTx/>
                <a:buFontTx/>
                <a:buNone/>
                <a:tabLst/>
                <a:defRPr/>
              </a:pPr>
              <a:r>
                <a:rPr kumimoji="0" lang="en-US" sz="1200" b="1" i="0" u="none" strike="noStrike" kern="0" cap="none" spc="0" normalizeH="0" baseline="0%" noProof="0">
                  <a:ln>
                    <a:noFill/>
                  </a:ln>
                  <a:solidFill>
                    <a:schemeClr val="bg1"/>
                  </a:solidFill>
                  <a:effectLst/>
                  <a:uLnTx/>
                  <a:uFillTx/>
                  <a:latin typeface="Arial"/>
                  <a:ea typeface="+mn-ea"/>
                  <a:cs typeface="+mn-cs"/>
                </a:rPr>
                <a:t>Dev center</a:t>
              </a:r>
            </a:p>
          </p:txBody>
        </p:sp>
        <p:sp>
          <p:nvSpPr>
            <p:cNvPr id="15" name="Rectangle 14">
              <a:extLst>
                <a:ext uri="{FF2B5EF4-FFF2-40B4-BE49-F238E27FC236}">
                  <a16:creationId xmlns:a16="http://schemas.microsoft.com/office/drawing/2014/main" id="{0C997243-97D8-AB30-0BE7-DEE90138DFDC}"/>
                </a:ext>
              </a:extLst>
            </p:cNvPr>
            <p:cNvSpPr/>
            <p:nvPr/>
          </p:nvSpPr>
          <p:spPr bwMode="auto">
            <a:xfrm>
              <a:off x="1144698" y="2750033"/>
              <a:ext cx="1515158" cy="167847"/>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1" i="0" u="none" strike="noStrike" kern="0" cap="none" spc="0" normalizeH="0" baseline="0%" noProof="0">
                  <a:ln>
                    <a:noFill/>
                  </a:ln>
                  <a:solidFill>
                    <a:schemeClr val="bg1"/>
                  </a:solidFill>
                  <a:effectLst/>
                  <a:uLnTx/>
                  <a:uFillTx/>
                  <a:latin typeface="Arial"/>
                  <a:ea typeface="+mn-ea"/>
                  <a:cs typeface="Segoe UI" pitchFamily="34" charset="0"/>
                </a:rPr>
                <a:t>Network connections</a:t>
              </a:r>
            </a:p>
          </p:txBody>
        </p:sp>
        <p:sp>
          <p:nvSpPr>
            <p:cNvPr id="16" name="Rectangle 15">
              <a:extLst>
                <a:ext uri="{FF2B5EF4-FFF2-40B4-BE49-F238E27FC236}">
                  <a16:creationId xmlns:a16="http://schemas.microsoft.com/office/drawing/2014/main" id="{E423347D-3863-D5E9-5C3D-35FFC23AF11B}"/>
                </a:ext>
              </a:extLst>
            </p:cNvPr>
            <p:cNvSpPr/>
            <p:nvPr/>
          </p:nvSpPr>
          <p:spPr bwMode="auto">
            <a:xfrm>
              <a:off x="2736446" y="2717652"/>
              <a:ext cx="1314594" cy="2326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1" i="0" u="none" strike="noStrike" kern="0" cap="none" spc="0" normalizeH="0" baseline="0%" noProof="0">
                  <a:ln>
                    <a:noFill/>
                  </a:ln>
                  <a:solidFill>
                    <a:schemeClr val="bg1"/>
                  </a:solidFill>
                  <a:effectLst/>
                  <a:uLnTx/>
                  <a:uFillTx/>
                  <a:latin typeface="Arial"/>
                  <a:ea typeface="+mn-ea"/>
                  <a:cs typeface="Segoe UI" pitchFamily="34" charset="0"/>
                </a:rPr>
                <a:t>Dev box definitions</a:t>
              </a:r>
            </a:p>
          </p:txBody>
        </p:sp>
        <p:sp>
          <p:nvSpPr>
            <p:cNvPr id="17" name="Rectangle 16">
              <a:extLst>
                <a:ext uri="{FF2B5EF4-FFF2-40B4-BE49-F238E27FC236}">
                  <a16:creationId xmlns:a16="http://schemas.microsoft.com/office/drawing/2014/main" id="{39A310FB-5879-98DE-063E-9762A5DA6252}"/>
                </a:ext>
              </a:extLst>
            </p:cNvPr>
            <p:cNvSpPr/>
            <p:nvPr/>
          </p:nvSpPr>
          <p:spPr bwMode="auto">
            <a:xfrm>
              <a:off x="1194985" y="2957401"/>
              <a:ext cx="1414584" cy="1407748"/>
            </a:xfrm>
            <a:prstGeom prst="rect">
              <a:avLst/>
            </a:prstGeom>
            <a:solidFill>
              <a:srgbClr val="19C8EB">
                <a:lumMod val="50%"/>
                <a:alpha val="40%"/>
              </a:srgbClr>
            </a:solidFill>
            <a:ln w="12700" cap="flat" cmpd="sng" algn="ctr">
              <a:solidFill>
                <a:srgbClr val="19C8EB"/>
              </a:solidFill>
              <a:prstDash val="solid"/>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endParaRPr kumimoji="0" lang="en-US" sz="1050" b="0" i="0" u="none" strike="noStrike" kern="0" cap="none" spc="0" normalizeH="0" baseline="0%" noProof="0">
                <a:ln>
                  <a:noFill/>
                </a:ln>
                <a:solidFill>
                  <a:schemeClr val="bg1"/>
                </a:solidFill>
                <a:effectLst/>
                <a:uLnTx/>
                <a:uFillTx/>
                <a:latin typeface="Arial"/>
                <a:ea typeface="+mn-ea"/>
                <a:cs typeface="Segoe UI" pitchFamily="34" charset="0"/>
              </a:endParaRPr>
            </a:p>
          </p:txBody>
        </p:sp>
        <p:sp>
          <p:nvSpPr>
            <p:cNvPr id="18" name="Rectangle 17">
              <a:extLst>
                <a:ext uri="{FF2B5EF4-FFF2-40B4-BE49-F238E27FC236}">
                  <a16:creationId xmlns:a16="http://schemas.microsoft.com/office/drawing/2014/main" id="{8F2653C8-8D68-CB09-55FB-14F6544BE9E4}"/>
                </a:ext>
              </a:extLst>
            </p:cNvPr>
            <p:cNvSpPr/>
            <p:nvPr/>
          </p:nvSpPr>
          <p:spPr bwMode="auto">
            <a:xfrm>
              <a:off x="2686451" y="2957401"/>
              <a:ext cx="1414584" cy="1407746"/>
            </a:xfrm>
            <a:prstGeom prst="rect">
              <a:avLst/>
            </a:prstGeom>
            <a:solidFill>
              <a:srgbClr val="19C8EB">
                <a:lumMod val="50%"/>
                <a:alpha val="40%"/>
              </a:srgbClr>
            </a:solidFill>
            <a:ln w="12700" cap="flat" cmpd="sng" algn="ctr">
              <a:solidFill>
                <a:srgbClr val="19C8EB"/>
              </a:solidFill>
              <a:prstDash val="solid"/>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endParaRPr kumimoji="0" lang="en-US" sz="1050" b="0" i="0" u="none" strike="noStrike" kern="0" cap="none" spc="0" normalizeH="0" baseline="0%" noProof="0">
                <a:ln>
                  <a:noFill/>
                </a:ln>
                <a:solidFill>
                  <a:schemeClr val="bg1"/>
                </a:solidFill>
                <a:effectLst/>
                <a:uLnTx/>
                <a:uFillTx/>
                <a:latin typeface="Arial"/>
                <a:ea typeface="+mn-ea"/>
                <a:cs typeface="Segoe UI" pitchFamily="34" charset="0"/>
              </a:endParaRPr>
            </a:p>
          </p:txBody>
        </p:sp>
        <p:grpSp>
          <p:nvGrpSpPr>
            <p:cNvPr id="19" name="Group 18">
              <a:extLst>
                <a:ext uri="{FF2B5EF4-FFF2-40B4-BE49-F238E27FC236}">
                  <a16:creationId xmlns:a16="http://schemas.microsoft.com/office/drawing/2014/main" id="{FF52695B-F3A1-955B-9FE4-1ACC1915C860}"/>
                </a:ext>
              </a:extLst>
            </p:cNvPr>
            <p:cNvGrpSpPr/>
            <p:nvPr/>
          </p:nvGrpSpPr>
          <p:grpSpPr>
            <a:xfrm>
              <a:off x="1212964" y="3196009"/>
              <a:ext cx="1300190" cy="930532"/>
              <a:chOff x="1212964" y="3209262"/>
              <a:chExt cx="1300190" cy="930532"/>
            </a:xfrm>
          </p:grpSpPr>
          <p:grpSp>
            <p:nvGrpSpPr>
              <p:cNvPr id="78" name="Group 77">
                <a:extLst>
                  <a:ext uri="{FF2B5EF4-FFF2-40B4-BE49-F238E27FC236}">
                    <a16:creationId xmlns:a16="http://schemas.microsoft.com/office/drawing/2014/main" id="{6FBE5961-208A-4F53-C2E5-4510774742BA}"/>
                  </a:ext>
                </a:extLst>
              </p:cNvPr>
              <p:cNvGrpSpPr/>
              <p:nvPr/>
            </p:nvGrpSpPr>
            <p:grpSpPr>
              <a:xfrm>
                <a:off x="1245646" y="3209262"/>
                <a:ext cx="1267508" cy="214688"/>
                <a:chOff x="1227496" y="2729942"/>
                <a:chExt cx="1267508" cy="214688"/>
              </a:xfrm>
            </p:grpSpPr>
            <p:pic>
              <p:nvPicPr>
                <p:cNvPr id="85" name="Picture 84">
                  <a:extLst>
                    <a:ext uri="{FF2B5EF4-FFF2-40B4-BE49-F238E27FC236}">
                      <a16:creationId xmlns:a16="http://schemas.microsoft.com/office/drawing/2014/main" id="{93BCD67F-B18A-A643-AEEA-C519446A942D}"/>
                    </a:ext>
                  </a:extLst>
                </p:cNvPr>
                <p:cNvPicPr>
                  <a:picLocks noChangeAspect="1"/>
                </p:cNvPicPr>
                <p:nvPr/>
              </p:nvPicPr>
              <p:blipFill>
                <a:blip r:embed="rId3"/>
                <a:stretch>
                  <a:fillRect/>
                </a:stretch>
              </p:blipFill>
              <p:spPr>
                <a:xfrm>
                  <a:off x="1227496" y="2752391"/>
                  <a:ext cx="169791" cy="169791"/>
                </a:xfrm>
                <a:prstGeom prst="rect">
                  <a:avLst/>
                </a:prstGeom>
              </p:spPr>
            </p:pic>
            <p:sp>
              <p:nvSpPr>
                <p:cNvPr id="86" name="Rectangle 85">
                  <a:extLst>
                    <a:ext uri="{FF2B5EF4-FFF2-40B4-BE49-F238E27FC236}">
                      <a16:creationId xmlns:a16="http://schemas.microsoft.com/office/drawing/2014/main" id="{CCEA4A85-F8B2-EC95-5799-CC026F4D46F7}"/>
                    </a:ext>
                  </a:extLst>
                </p:cNvPr>
                <p:cNvSpPr/>
                <p:nvPr/>
              </p:nvSpPr>
              <p:spPr bwMode="auto">
                <a:xfrm>
                  <a:off x="1454944" y="2729942"/>
                  <a:ext cx="1040060" cy="2146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Azure region</a:t>
                  </a:r>
                </a:p>
              </p:txBody>
            </p:sp>
          </p:grpSp>
          <p:grpSp>
            <p:nvGrpSpPr>
              <p:cNvPr id="79" name="Group 78">
                <a:extLst>
                  <a:ext uri="{FF2B5EF4-FFF2-40B4-BE49-F238E27FC236}">
                    <a16:creationId xmlns:a16="http://schemas.microsoft.com/office/drawing/2014/main" id="{D1E94D0C-3903-84BA-4C87-A8FE3E017C0F}"/>
                  </a:ext>
                </a:extLst>
              </p:cNvPr>
              <p:cNvGrpSpPr/>
              <p:nvPr/>
            </p:nvGrpSpPr>
            <p:grpSpPr>
              <a:xfrm>
                <a:off x="1212964" y="3556951"/>
                <a:ext cx="1300190" cy="235154"/>
                <a:chOff x="1194814" y="3064343"/>
                <a:chExt cx="1300190" cy="235154"/>
              </a:xfrm>
            </p:grpSpPr>
            <p:pic>
              <p:nvPicPr>
                <p:cNvPr id="83" name="Graphic 82" descr="Virtual Network">
                  <a:extLst>
                    <a:ext uri="{FF2B5EF4-FFF2-40B4-BE49-F238E27FC236}">
                      <a16:creationId xmlns:a16="http://schemas.microsoft.com/office/drawing/2014/main" id="{3102DE8E-875D-A02F-8952-86C9E87F6DB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4814" y="3064343"/>
                  <a:ext cx="235154" cy="235154"/>
                </a:xfrm>
                <a:prstGeom prst="rect">
                  <a:avLst/>
                </a:prstGeom>
              </p:spPr>
            </p:pic>
            <p:sp>
              <p:nvSpPr>
                <p:cNvPr id="84" name="Rectangle 83">
                  <a:extLst>
                    <a:ext uri="{FF2B5EF4-FFF2-40B4-BE49-F238E27FC236}">
                      <a16:creationId xmlns:a16="http://schemas.microsoft.com/office/drawing/2014/main" id="{3A1E057B-F76D-B2DA-CB10-99243DA59C8D}"/>
                    </a:ext>
                  </a:extLst>
                </p:cNvPr>
                <p:cNvSpPr/>
                <p:nvPr/>
              </p:nvSpPr>
              <p:spPr bwMode="auto">
                <a:xfrm>
                  <a:off x="1454944" y="3074576"/>
                  <a:ext cx="1040060" cy="2146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err="1">
                      <a:ln>
                        <a:noFill/>
                      </a:ln>
                      <a:solidFill>
                        <a:schemeClr val="bg1"/>
                      </a:solidFill>
                      <a:effectLst/>
                      <a:uLnTx/>
                      <a:uFillTx/>
                      <a:latin typeface="Arial"/>
                      <a:ea typeface="+mn-ea"/>
                      <a:cs typeface="Segoe UI" pitchFamily="34" charset="0"/>
                    </a:rPr>
                    <a:t>vNet</a:t>
                  </a: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 connection</a:t>
                  </a:r>
                </a:p>
              </p:txBody>
            </p:sp>
          </p:grpSp>
          <p:grpSp>
            <p:nvGrpSpPr>
              <p:cNvPr id="80" name="Group 79">
                <a:extLst>
                  <a:ext uri="{FF2B5EF4-FFF2-40B4-BE49-F238E27FC236}">
                    <a16:creationId xmlns:a16="http://schemas.microsoft.com/office/drawing/2014/main" id="{DE062F3A-078C-5011-6EF6-991DEDEBFFCB}"/>
                  </a:ext>
                </a:extLst>
              </p:cNvPr>
              <p:cNvGrpSpPr/>
              <p:nvPr/>
            </p:nvGrpSpPr>
            <p:grpSpPr>
              <a:xfrm>
                <a:off x="1239878" y="3925106"/>
                <a:ext cx="1273276" cy="214688"/>
                <a:chOff x="1221728" y="3542646"/>
                <a:chExt cx="1273276" cy="214688"/>
              </a:xfrm>
            </p:grpSpPr>
            <p:pic>
              <p:nvPicPr>
                <p:cNvPr id="81" name="Graphic 80" descr="Azure AD">
                  <a:extLst>
                    <a:ext uri="{FF2B5EF4-FFF2-40B4-BE49-F238E27FC236}">
                      <a16:creationId xmlns:a16="http://schemas.microsoft.com/office/drawing/2014/main" id="{2C9C66CA-E305-B313-B4B1-C61941D83B6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21728" y="3557911"/>
                  <a:ext cx="181326" cy="184158"/>
                </a:xfrm>
                <a:prstGeom prst="rect">
                  <a:avLst/>
                </a:prstGeom>
              </p:spPr>
            </p:pic>
            <p:sp>
              <p:nvSpPr>
                <p:cNvPr id="82" name="Rectangle 81">
                  <a:extLst>
                    <a:ext uri="{FF2B5EF4-FFF2-40B4-BE49-F238E27FC236}">
                      <a16:creationId xmlns:a16="http://schemas.microsoft.com/office/drawing/2014/main" id="{9C30AD51-3CFA-A5CE-6195-F8ED4CE2B9CF}"/>
                    </a:ext>
                  </a:extLst>
                </p:cNvPr>
                <p:cNvSpPr/>
                <p:nvPr/>
              </p:nvSpPr>
              <p:spPr bwMode="auto">
                <a:xfrm>
                  <a:off x="1454944" y="3542646"/>
                  <a:ext cx="1040060" cy="2146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Domain join type</a:t>
                  </a:r>
                </a:p>
              </p:txBody>
            </p:sp>
          </p:grpSp>
        </p:grpSp>
        <p:grpSp>
          <p:nvGrpSpPr>
            <p:cNvPr id="21" name="Group 20">
              <a:extLst>
                <a:ext uri="{FF2B5EF4-FFF2-40B4-BE49-F238E27FC236}">
                  <a16:creationId xmlns:a16="http://schemas.microsoft.com/office/drawing/2014/main" id="{0D303A48-2A51-E6A7-3A8D-DC59D91B4CB3}"/>
                </a:ext>
              </a:extLst>
            </p:cNvPr>
            <p:cNvGrpSpPr/>
            <p:nvPr/>
          </p:nvGrpSpPr>
          <p:grpSpPr>
            <a:xfrm>
              <a:off x="2729560" y="3315022"/>
              <a:ext cx="1371475" cy="692505"/>
              <a:chOff x="2729560" y="3076113"/>
              <a:chExt cx="1371475" cy="692505"/>
            </a:xfrm>
          </p:grpSpPr>
          <p:grpSp>
            <p:nvGrpSpPr>
              <p:cNvPr id="72" name="Group 71">
                <a:extLst>
                  <a:ext uri="{FF2B5EF4-FFF2-40B4-BE49-F238E27FC236}">
                    <a16:creationId xmlns:a16="http://schemas.microsoft.com/office/drawing/2014/main" id="{621A8D75-90F8-F5E3-EB24-0536A171804C}"/>
                  </a:ext>
                </a:extLst>
              </p:cNvPr>
              <p:cNvGrpSpPr/>
              <p:nvPr/>
            </p:nvGrpSpPr>
            <p:grpSpPr>
              <a:xfrm>
                <a:off x="2730991" y="3553930"/>
                <a:ext cx="1370044" cy="214688"/>
                <a:chOff x="2730990" y="3505142"/>
                <a:chExt cx="1370044" cy="214688"/>
              </a:xfrm>
            </p:grpSpPr>
            <p:sp>
              <p:nvSpPr>
                <p:cNvPr id="76" name="Rectangle 75">
                  <a:extLst>
                    <a:ext uri="{FF2B5EF4-FFF2-40B4-BE49-F238E27FC236}">
                      <a16:creationId xmlns:a16="http://schemas.microsoft.com/office/drawing/2014/main" id="{3B21D60C-1C9B-58F7-B47B-DBF3EE6177B3}"/>
                    </a:ext>
                  </a:extLst>
                </p:cNvPr>
                <p:cNvSpPr/>
                <p:nvPr/>
              </p:nvSpPr>
              <p:spPr bwMode="auto">
                <a:xfrm>
                  <a:off x="2952197" y="3505142"/>
                  <a:ext cx="1148837" cy="2146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Azure Marketplace or custom image</a:t>
                  </a:r>
                </a:p>
              </p:txBody>
            </p:sp>
            <p:pic>
              <p:nvPicPr>
                <p:cNvPr id="77" name="Picture 12">
                  <a:extLst>
                    <a:ext uri="{FF2B5EF4-FFF2-40B4-BE49-F238E27FC236}">
                      <a16:creationId xmlns:a16="http://schemas.microsoft.com/office/drawing/2014/main" id="{2440A220-7133-F8D3-902D-287F0A7A9CC7}"/>
                    </a:ext>
                    <a:ext uri="{C183D7F6-B498-43B3-948B-1728B52AA6E4}">
                      <adec:decorative xmlns:adec="http://schemas.microsoft.com/office/drawing/2017/decorative" val="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30990" y="3529292"/>
                  <a:ext cx="138416" cy="1384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3" name="Group 72">
                <a:extLst>
                  <a:ext uri="{FF2B5EF4-FFF2-40B4-BE49-F238E27FC236}">
                    <a16:creationId xmlns:a16="http://schemas.microsoft.com/office/drawing/2014/main" id="{21D73DDD-586C-B390-ADE2-221AD33DC5D2}"/>
                  </a:ext>
                </a:extLst>
              </p:cNvPr>
              <p:cNvGrpSpPr/>
              <p:nvPr/>
            </p:nvGrpSpPr>
            <p:grpSpPr>
              <a:xfrm>
                <a:off x="2729560" y="3076113"/>
                <a:ext cx="1240721" cy="214688"/>
                <a:chOff x="2729559" y="2953601"/>
                <a:chExt cx="1240721" cy="214688"/>
              </a:xfrm>
            </p:grpSpPr>
            <p:sp>
              <p:nvSpPr>
                <p:cNvPr id="74" name="Rectangle 73">
                  <a:extLst>
                    <a:ext uri="{FF2B5EF4-FFF2-40B4-BE49-F238E27FC236}">
                      <a16:creationId xmlns:a16="http://schemas.microsoft.com/office/drawing/2014/main" id="{1E3C0AC5-149E-A1D7-F971-B84797880CDB}"/>
                    </a:ext>
                  </a:extLst>
                </p:cNvPr>
                <p:cNvSpPr/>
                <p:nvPr/>
              </p:nvSpPr>
              <p:spPr bwMode="auto">
                <a:xfrm>
                  <a:off x="2952198" y="2953601"/>
                  <a:ext cx="1018082" cy="214688"/>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91440" rIns="0" bIns="91440" numCol="1" spcCol="0" rtlCol="0" fromWordArt="0" anchor="ctr"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Dev box SKU</a:t>
                  </a:r>
                </a:p>
                <a:p>
                  <a:pPr marL="0" marR="0" lvl="0" indent="0" defTabSz="932472" eaLnBrk="1" fontAlgn="base" latinLnBrk="0" hangingPunct="1">
                    <a:lnSpc>
                      <a:spcPct val="90%"/>
                    </a:lnSpc>
                    <a:spcBef>
                      <a:spcPct val="0%"/>
                    </a:spcBef>
                    <a:spcAft>
                      <a:spcPct val="0%"/>
                    </a:spcAft>
                    <a:buClrTx/>
                    <a:buSzTx/>
                    <a:buFontTx/>
                    <a:buNone/>
                    <a:tabLst/>
                    <a:defRPr/>
                  </a:pPr>
                  <a:r>
                    <a:rPr kumimoji="0" lang="en-US" sz="700" b="0" i="0" u="none" strike="noStrike" kern="0" cap="none" spc="0" normalizeH="0" baseline="0%" noProof="0">
                      <a:ln>
                        <a:noFill/>
                      </a:ln>
                      <a:solidFill>
                        <a:schemeClr val="bg1"/>
                      </a:solidFill>
                      <a:effectLst/>
                      <a:uLnTx/>
                      <a:uFillTx/>
                      <a:latin typeface="Arial"/>
                      <a:ea typeface="+mn-ea"/>
                      <a:cs typeface="Segoe UI" pitchFamily="34" charset="0"/>
                    </a:rPr>
                    <a:t>(compute, storage)</a:t>
                  </a:r>
                </a:p>
              </p:txBody>
            </p:sp>
            <p:pic>
              <p:nvPicPr>
                <p:cNvPr id="75" name="Picture 74">
                  <a:extLst>
                    <a:ext uri="{FF2B5EF4-FFF2-40B4-BE49-F238E27FC236}">
                      <a16:creationId xmlns:a16="http://schemas.microsoft.com/office/drawing/2014/main" id="{BF95C288-36A0-1671-B13E-739D1AB7D39A}"/>
                    </a:ext>
                  </a:extLst>
                </p:cNvPr>
                <p:cNvPicPr>
                  <a:picLocks noChangeAspect="1"/>
                </p:cNvPicPr>
                <p:nvPr/>
              </p:nvPicPr>
              <p:blipFill>
                <a:blip r:embed="rId9"/>
                <a:stretch>
                  <a:fillRect/>
                </a:stretch>
              </p:blipFill>
              <p:spPr>
                <a:xfrm>
                  <a:off x="2729559" y="2990306"/>
                  <a:ext cx="141278" cy="141278"/>
                </a:xfrm>
                <a:prstGeom prst="rect">
                  <a:avLst/>
                </a:prstGeom>
              </p:spPr>
            </p:pic>
          </p:grpSp>
        </p:grpSp>
        <p:grpSp>
          <p:nvGrpSpPr>
            <p:cNvPr id="22" name="Group 21">
              <a:extLst>
                <a:ext uri="{FF2B5EF4-FFF2-40B4-BE49-F238E27FC236}">
                  <a16:creationId xmlns:a16="http://schemas.microsoft.com/office/drawing/2014/main" id="{D8B1250E-EED4-B323-CFE0-9524276701DC}"/>
                </a:ext>
              </a:extLst>
            </p:cNvPr>
            <p:cNvGrpSpPr/>
            <p:nvPr/>
          </p:nvGrpSpPr>
          <p:grpSpPr>
            <a:xfrm>
              <a:off x="1736561" y="2144329"/>
              <a:ext cx="436842" cy="436842"/>
              <a:chOff x="-495300" y="2111850"/>
              <a:chExt cx="476569" cy="476569"/>
            </a:xfrm>
          </p:grpSpPr>
          <p:sp>
            <p:nvSpPr>
              <p:cNvPr id="69" name="Freeform: Shape 68">
                <a:extLst>
                  <a:ext uri="{FF2B5EF4-FFF2-40B4-BE49-F238E27FC236}">
                    <a16:creationId xmlns:a16="http://schemas.microsoft.com/office/drawing/2014/main" id="{19FA7121-6272-1463-3532-F815213FA6B4}"/>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70" name="globe_6" title="Icon of a monitor in front of a sphere made of lines">
                <a:extLst>
                  <a:ext uri="{FF2B5EF4-FFF2-40B4-BE49-F238E27FC236}">
                    <a16:creationId xmlns:a16="http://schemas.microsoft.com/office/drawing/2014/main" id="{717F3D53-5114-935B-05C9-02B03D07446C}"/>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1"/>
                  </a:solidFill>
                  <a:effectLst/>
                  <a:uLnTx/>
                  <a:uFillTx/>
                  <a:latin typeface="Arial"/>
                </a:endParaRPr>
              </a:p>
            </p:txBody>
          </p:sp>
          <p:sp>
            <p:nvSpPr>
              <p:cNvPr id="71" name="Isosceles Triangle 70">
                <a:extLst>
                  <a:ext uri="{FF2B5EF4-FFF2-40B4-BE49-F238E27FC236}">
                    <a16:creationId xmlns:a16="http://schemas.microsoft.com/office/drawing/2014/main" id="{CDE97BAF-3689-B20D-83C1-D3A61C4AD634}"/>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grpSp>
          <p:nvGrpSpPr>
            <p:cNvPr id="28" name="Group 27">
              <a:extLst>
                <a:ext uri="{FF2B5EF4-FFF2-40B4-BE49-F238E27FC236}">
                  <a16:creationId xmlns:a16="http://schemas.microsoft.com/office/drawing/2014/main" id="{330E04A9-DE5A-CCA0-9EFC-3A2B00064EFA}"/>
                </a:ext>
              </a:extLst>
            </p:cNvPr>
            <p:cNvGrpSpPr/>
            <p:nvPr/>
          </p:nvGrpSpPr>
          <p:grpSpPr>
            <a:xfrm>
              <a:off x="1683856" y="2196575"/>
              <a:ext cx="436842" cy="436842"/>
              <a:chOff x="-495300" y="2111850"/>
              <a:chExt cx="476569" cy="476569"/>
            </a:xfrm>
          </p:grpSpPr>
          <p:sp>
            <p:nvSpPr>
              <p:cNvPr id="66" name="Freeform: Shape 65">
                <a:extLst>
                  <a:ext uri="{FF2B5EF4-FFF2-40B4-BE49-F238E27FC236}">
                    <a16:creationId xmlns:a16="http://schemas.microsoft.com/office/drawing/2014/main" id="{944DBBE8-B148-386A-D00F-B584F496BD93}"/>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67" name="globe_6" title="Icon of a monitor in front of a sphere made of lines">
                <a:extLst>
                  <a:ext uri="{FF2B5EF4-FFF2-40B4-BE49-F238E27FC236}">
                    <a16:creationId xmlns:a16="http://schemas.microsoft.com/office/drawing/2014/main" id="{BA28E6E4-1EE7-EC56-D5C1-F81B70D434FC}"/>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1"/>
                  </a:solidFill>
                  <a:effectLst/>
                  <a:uLnTx/>
                  <a:uFillTx/>
                  <a:latin typeface="Arial"/>
                </a:endParaRPr>
              </a:p>
            </p:txBody>
          </p:sp>
          <p:sp>
            <p:nvSpPr>
              <p:cNvPr id="68" name="Isosceles Triangle 67">
                <a:extLst>
                  <a:ext uri="{FF2B5EF4-FFF2-40B4-BE49-F238E27FC236}">
                    <a16:creationId xmlns:a16="http://schemas.microsoft.com/office/drawing/2014/main" id="{D0330DCE-EF10-57F9-CEC0-DA5464C3125A}"/>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grpSp>
          <p:nvGrpSpPr>
            <p:cNvPr id="36" name="Group 35">
              <a:extLst>
                <a:ext uri="{FF2B5EF4-FFF2-40B4-BE49-F238E27FC236}">
                  <a16:creationId xmlns:a16="http://schemas.microsoft.com/office/drawing/2014/main" id="{CECB7C24-CEB6-5B20-FFD1-4111B2782120}"/>
                </a:ext>
              </a:extLst>
            </p:cNvPr>
            <p:cNvGrpSpPr/>
            <p:nvPr/>
          </p:nvGrpSpPr>
          <p:grpSpPr>
            <a:xfrm>
              <a:off x="1631151" y="2248820"/>
              <a:ext cx="436842" cy="436842"/>
              <a:chOff x="-495300" y="2111850"/>
              <a:chExt cx="476569" cy="476569"/>
            </a:xfrm>
          </p:grpSpPr>
          <p:sp>
            <p:nvSpPr>
              <p:cNvPr id="63" name="Freeform: Shape 62">
                <a:extLst>
                  <a:ext uri="{FF2B5EF4-FFF2-40B4-BE49-F238E27FC236}">
                    <a16:creationId xmlns:a16="http://schemas.microsoft.com/office/drawing/2014/main" id="{DCA0B185-4B37-A7B1-DA12-52DAE4B91E78}"/>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64" name="globe_6" title="Icon of a monitor in front of a sphere made of lines">
                <a:extLst>
                  <a:ext uri="{FF2B5EF4-FFF2-40B4-BE49-F238E27FC236}">
                    <a16:creationId xmlns:a16="http://schemas.microsoft.com/office/drawing/2014/main" id="{89EF1517-84B3-E759-3F5C-139BB5CC9FC6}"/>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1"/>
                  </a:solidFill>
                  <a:effectLst/>
                  <a:uLnTx/>
                  <a:uFillTx/>
                  <a:latin typeface="Arial"/>
                </a:endParaRPr>
              </a:p>
            </p:txBody>
          </p:sp>
          <p:sp>
            <p:nvSpPr>
              <p:cNvPr id="65" name="Isosceles Triangle 64">
                <a:extLst>
                  <a:ext uri="{FF2B5EF4-FFF2-40B4-BE49-F238E27FC236}">
                    <a16:creationId xmlns:a16="http://schemas.microsoft.com/office/drawing/2014/main" id="{6E50C13B-7023-F20D-B1CC-56A70D7CF79F}"/>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grpSp>
          <p:nvGrpSpPr>
            <p:cNvPr id="37" name="Group 36">
              <a:extLst>
                <a:ext uri="{FF2B5EF4-FFF2-40B4-BE49-F238E27FC236}">
                  <a16:creationId xmlns:a16="http://schemas.microsoft.com/office/drawing/2014/main" id="{9CB733D2-FB46-3727-6B09-8C83B380B5E4}"/>
                </a:ext>
              </a:extLst>
            </p:cNvPr>
            <p:cNvGrpSpPr/>
            <p:nvPr/>
          </p:nvGrpSpPr>
          <p:grpSpPr>
            <a:xfrm>
              <a:off x="3228027" y="2144329"/>
              <a:ext cx="436842" cy="436842"/>
              <a:chOff x="-495300" y="2111850"/>
              <a:chExt cx="476569" cy="476569"/>
            </a:xfrm>
          </p:grpSpPr>
          <p:sp>
            <p:nvSpPr>
              <p:cNvPr id="60" name="Freeform: Shape 59">
                <a:extLst>
                  <a:ext uri="{FF2B5EF4-FFF2-40B4-BE49-F238E27FC236}">
                    <a16:creationId xmlns:a16="http://schemas.microsoft.com/office/drawing/2014/main" id="{1E80F40C-EE47-9B76-0663-C31875ACB682}"/>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61" name="globe_6" title="Icon of a monitor in front of a sphere made of lines">
                <a:extLst>
                  <a:ext uri="{FF2B5EF4-FFF2-40B4-BE49-F238E27FC236}">
                    <a16:creationId xmlns:a16="http://schemas.microsoft.com/office/drawing/2014/main" id="{E6FD5C47-6D02-EA5C-A06E-9E165C0E0529}"/>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1"/>
                  </a:solidFill>
                  <a:effectLst/>
                  <a:uLnTx/>
                  <a:uFillTx/>
                  <a:latin typeface="Arial"/>
                </a:endParaRPr>
              </a:p>
            </p:txBody>
          </p:sp>
          <p:sp>
            <p:nvSpPr>
              <p:cNvPr id="62" name="Isosceles Triangle 61">
                <a:extLst>
                  <a:ext uri="{FF2B5EF4-FFF2-40B4-BE49-F238E27FC236}">
                    <a16:creationId xmlns:a16="http://schemas.microsoft.com/office/drawing/2014/main" id="{D27251DC-CA8E-7B4A-369C-11ED143C08CA}"/>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grpSp>
          <p:nvGrpSpPr>
            <p:cNvPr id="41" name="Group 40">
              <a:extLst>
                <a:ext uri="{FF2B5EF4-FFF2-40B4-BE49-F238E27FC236}">
                  <a16:creationId xmlns:a16="http://schemas.microsoft.com/office/drawing/2014/main" id="{26B2975B-FB8A-3238-E244-1409CC1BA877}"/>
                </a:ext>
              </a:extLst>
            </p:cNvPr>
            <p:cNvGrpSpPr/>
            <p:nvPr/>
          </p:nvGrpSpPr>
          <p:grpSpPr>
            <a:xfrm>
              <a:off x="3175322" y="2196575"/>
              <a:ext cx="436842" cy="436842"/>
              <a:chOff x="-495300" y="2111850"/>
              <a:chExt cx="476569" cy="476569"/>
            </a:xfrm>
          </p:grpSpPr>
          <p:sp>
            <p:nvSpPr>
              <p:cNvPr id="57" name="Freeform: Shape 56">
                <a:extLst>
                  <a:ext uri="{FF2B5EF4-FFF2-40B4-BE49-F238E27FC236}">
                    <a16:creationId xmlns:a16="http://schemas.microsoft.com/office/drawing/2014/main" id="{D38DC106-0B63-A80E-9D15-33FD89CBC9F9}"/>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8" name="globe_6" title="Icon of a monitor in front of a sphere made of lines">
                <a:extLst>
                  <a:ext uri="{FF2B5EF4-FFF2-40B4-BE49-F238E27FC236}">
                    <a16:creationId xmlns:a16="http://schemas.microsoft.com/office/drawing/2014/main" id="{3B5F2607-E48E-FAD7-2CB4-3AC53B76DCA6}"/>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1"/>
                  </a:solidFill>
                  <a:effectLst/>
                  <a:uLnTx/>
                  <a:uFillTx/>
                  <a:latin typeface="Arial"/>
                </a:endParaRPr>
              </a:p>
            </p:txBody>
          </p:sp>
          <p:sp>
            <p:nvSpPr>
              <p:cNvPr id="59" name="Isosceles Triangle 58">
                <a:extLst>
                  <a:ext uri="{FF2B5EF4-FFF2-40B4-BE49-F238E27FC236}">
                    <a16:creationId xmlns:a16="http://schemas.microsoft.com/office/drawing/2014/main" id="{DF7C38AB-EFC9-E53C-4C1B-281E6B04ECD3}"/>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grpSp>
          <p:nvGrpSpPr>
            <p:cNvPr id="42" name="Group 41">
              <a:extLst>
                <a:ext uri="{FF2B5EF4-FFF2-40B4-BE49-F238E27FC236}">
                  <a16:creationId xmlns:a16="http://schemas.microsoft.com/office/drawing/2014/main" id="{C883FA75-8D0A-3165-08C3-2A003ACDBA40}"/>
                </a:ext>
              </a:extLst>
            </p:cNvPr>
            <p:cNvGrpSpPr/>
            <p:nvPr/>
          </p:nvGrpSpPr>
          <p:grpSpPr>
            <a:xfrm>
              <a:off x="3122617" y="2248820"/>
              <a:ext cx="436842" cy="436842"/>
              <a:chOff x="3460666" y="1856303"/>
              <a:chExt cx="436842" cy="436842"/>
            </a:xfrm>
          </p:grpSpPr>
          <p:sp>
            <p:nvSpPr>
              <p:cNvPr id="47" name="Freeform: Shape 46">
                <a:extLst>
                  <a:ext uri="{FF2B5EF4-FFF2-40B4-BE49-F238E27FC236}">
                    <a16:creationId xmlns:a16="http://schemas.microsoft.com/office/drawing/2014/main" id="{42DE0D9C-B3E9-0480-709A-004FE3D0D26C}"/>
                  </a:ext>
                </a:extLst>
              </p:cNvPr>
              <p:cNvSpPr/>
              <p:nvPr/>
            </p:nvSpPr>
            <p:spPr>
              <a:xfrm>
                <a:off x="3460666" y="1856306"/>
                <a:ext cx="436842" cy="43683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8" name="chip" title="Icon of a computer chip">
                <a:extLst>
                  <a:ext uri="{FF2B5EF4-FFF2-40B4-BE49-F238E27FC236}">
                    <a16:creationId xmlns:a16="http://schemas.microsoft.com/office/drawing/2014/main" id="{ED466288-72E0-75BB-10E0-1747857CFED7}"/>
                  </a:ext>
                </a:extLst>
              </p:cNvPr>
              <p:cNvSpPr>
                <a:spLocks noChangeAspect="1" noEditPoints="1"/>
              </p:cNvSpPr>
              <p:nvPr/>
            </p:nvSpPr>
            <p:spPr bwMode="auto">
              <a:xfrm>
                <a:off x="3559742" y="1951303"/>
                <a:ext cx="238690" cy="24362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bg1"/>
                  </a:solidFill>
                  <a:effectLst/>
                  <a:uLnTx/>
                  <a:uFillTx/>
                  <a:latin typeface="Arial"/>
                </a:endParaRPr>
              </a:p>
            </p:txBody>
          </p:sp>
          <p:sp>
            <p:nvSpPr>
              <p:cNvPr id="56" name="Isosceles Triangle 55">
                <a:extLst>
                  <a:ext uri="{FF2B5EF4-FFF2-40B4-BE49-F238E27FC236}">
                    <a16:creationId xmlns:a16="http://schemas.microsoft.com/office/drawing/2014/main" id="{24D4C79E-B4D1-A698-3419-4291E74725BC}"/>
                  </a:ext>
                </a:extLst>
              </p:cNvPr>
              <p:cNvSpPr/>
              <p:nvPr/>
            </p:nvSpPr>
            <p:spPr>
              <a:xfrm flipH="1">
                <a:off x="3729997" y="1856303"/>
                <a:ext cx="167511" cy="167510"/>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sp>
          <p:nvSpPr>
            <p:cNvPr id="43" name="Rectangle 42">
              <a:extLst>
                <a:ext uri="{FF2B5EF4-FFF2-40B4-BE49-F238E27FC236}">
                  <a16:creationId xmlns:a16="http://schemas.microsoft.com/office/drawing/2014/main" id="{67069DE2-BEE5-737C-0C52-7E22CA0CA30A}"/>
                </a:ext>
              </a:extLst>
            </p:cNvPr>
            <p:cNvSpPr/>
            <p:nvPr/>
          </p:nvSpPr>
          <p:spPr bwMode="auto">
            <a:xfrm>
              <a:off x="1194985" y="4429271"/>
              <a:ext cx="2916258" cy="26993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Project 1</a:t>
              </a:r>
            </a:p>
          </p:txBody>
        </p:sp>
        <p:sp>
          <p:nvSpPr>
            <p:cNvPr id="44" name="Rectangle 43">
              <a:extLst>
                <a:ext uri="{FF2B5EF4-FFF2-40B4-BE49-F238E27FC236}">
                  <a16:creationId xmlns:a16="http://schemas.microsoft.com/office/drawing/2014/main" id="{2C13EED7-7BC3-6DDB-0652-0832A89779D1}"/>
                </a:ext>
              </a:extLst>
            </p:cNvPr>
            <p:cNvSpPr/>
            <p:nvPr/>
          </p:nvSpPr>
          <p:spPr bwMode="auto">
            <a:xfrm>
              <a:off x="1194985" y="4763329"/>
              <a:ext cx="2916258" cy="26993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Project 2</a:t>
              </a:r>
            </a:p>
          </p:txBody>
        </p:sp>
        <p:sp>
          <p:nvSpPr>
            <p:cNvPr id="45" name="Rectangle 44">
              <a:extLst>
                <a:ext uri="{FF2B5EF4-FFF2-40B4-BE49-F238E27FC236}">
                  <a16:creationId xmlns:a16="http://schemas.microsoft.com/office/drawing/2014/main" id="{98F0600D-CEAA-8C3D-0421-A92EEDD59F44}"/>
                </a:ext>
              </a:extLst>
            </p:cNvPr>
            <p:cNvSpPr/>
            <p:nvPr/>
          </p:nvSpPr>
          <p:spPr bwMode="auto">
            <a:xfrm>
              <a:off x="1194985" y="5097387"/>
              <a:ext cx="2916258" cy="26993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Project 3</a:t>
              </a:r>
            </a:p>
          </p:txBody>
        </p:sp>
        <p:sp>
          <p:nvSpPr>
            <p:cNvPr id="46" name="Rectangle 45">
              <a:extLst>
                <a:ext uri="{FF2B5EF4-FFF2-40B4-BE49-F238E27FC236}">
                  <a16:creationId xmlns:a16="http://schemas.microsoft.com/office/drawing/2014/main" id="{99EE6F9C-3B16-D165-6450-639F1D34BDF2}"/>
                </a:ext>
              </a:extLst>
            </p:cNvPr>
            <p:cNvSpPr/>
            <p:nvPr/>
          </p:nvSpPr>
          <p:spPr bwMode="auto">
            <a:xfrm>
              <a:off x="2536834" y="5404058"/>
              <a:ext cx="232560" cy="92833"/>
            </a:xfrm>
            <a:prstGeom prst="rect">
              <a:avLst/>
            </a:prstGeom>
            <a:noFill/>
            <a:ln w="12700" cap="flat" cmpd="sng" algn="ctr">
              <a:noFill/>
              <a:prstDash val="solid"/>
              <a:headEnd type="none" w="med" len="med"/>
              <a:tailEnd type="none" w="med" len="med"/>
            </a:ln>
            <a:effectLst/>
          </p:spPr>
          <p:txBody>
            <a:bodyPr rot="0" spcFirstLastPara="0" vertOverflow="overflow" horzOverflow="overflow" vert="horz" wrap="square" lIns="45720" tIns="91440" rIns="45720" bIns="9144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a:t>
              </a:r>
            </a:p>
          </p:txBody>
        </p:sp>
      </p:grpSp>
      <p:grpSp>
        <p:nvGrpSpPr>
          <p:cNvPr id="87" name="Group 86" descr="Second part of a diagram showing how dev boxes are created. This section shows dev box pools that combine a preconfigured network connection and dev box definition housed in a project.">
            <a:extLst>
              <a:ext uri="{FF2B5EF4-FFF2-40B4-BE49-F238E27FC236}">
                <a16:creationId xmlns:a16="http://schemas.microsoft.com/office/drawing/2014/main" id="{87D82D5D-061C-328B-27EA-86383927AC0A}"/>
              </a:ext>
            </a:extLst>
          </p:cNvPr>
          <p:cNvGrpSpPr/>
          <p:nvPr/>
        </p:nvGrpSpPr>
        <p:grpSpPr>
          <a:xfrm>
            <a:off x="4111243" y="1430295"/>
            <a:ext cx="3319834" cy="4708627"/>
            <a:chOff x="4111243" y="1430295"/>
            <a:chExt cx="3319834" cy="4708627"/>
          </a:xfrm>
        </p:grpSpPr>
        <p:sp>
          <p:nvSpPr>
            <p:cNvPr id="88" name="Rectangle 87">
              <a:extLst>
                <a:ext uri="{FF2B5EF4-FFF2-40B4-BE49-F238E27FC236}">
                  <a16:creationId xmlns:a16="http://schemas.microsoft.com/office/drawing/2014/main" id="{2383B1F1-EA84-6FF7-45B8-7E63B3153AF7}"/>
                </a:ext>
              </a:extLst>
            </p:cNvPr>
            <p:cNvSpPr/>
            <p:nvPr/>
          </p:nvSpPr>
          <p:spPr bwMode="auto">
            <a:xfrm>
              <a:off x="4641886" y="5715086"/>
              <a:ext cx="2789191" cy="42383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Helvetica" panose="020B0604020202020204" pitchFamily="34" charset="0"/>
                </a:rPr>
                <a:t>Create dev box pools that combine a network configuration and dev box definition, and assign users from AAD Users and Groups.</a:t>
              </a:r>
              <a:endParaRPr kumimoji="0" lang="en-US" sz="900" b="0" i="0" u="none" strike="noStrike" kern="0" cap="none" spc="0" normalizeH="0" baseline="0%" noProof="0">
                <a:ln>
                  <a:noFill/>
                </a:ln>
                <a:solidFill>
                  <a:schemeClr val="bg1"/>
                </a:solidFill>
                <a:effectLst/>
                <a:uLnTx/>
                <a:uFillTx/>
                <a:latin typeface="Arial"/>
                <a:ea typeface="+mn-ea"/>
                <a:cs typeface="Helvetica" panose="020B0604020202020204" pitchFamily="34" charset="0"/>
              </a:endParaRPr>
            </a:p>
          </p:txBody>
        </p:sp>
        <p:sp>
          <p:nvSpPr>
            <p:cNvPr id="89" name="Rectangle 88">
              <a:extLst>
                <a:ext uri="{FF2B5EF4-FFF2-40B4-BE49-F238E27FC236}">
                  <a16:creationId xmlns:a16="http://schemas.microsoft.com/office/drawing/2014/main" id="{BFB7E74D-5C33-4733-FA47-2B25DF0C719D}"/>
                </a:ext>
              </a:extLst>
            </p:cNvPr>
            <p:cNvSpPr/>
            <p:nvPr/>
          </p:nvSpPr>
          <p:spPr bwMode="auto">
            <a:xfrm>
              <a:off x="4719663" y="1430295"/>
              <a:ext cx="2633638" cy="2029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400" b="1" i="0" u="none" strike="noStrike" kern="0" cap="none" spc="0" normalizeH="0" baseline="0%" noProof="0">
                  <a:ln>
                    <a:noFill/>
                  </a:ln>
                  <a:solidFill>
                    <a:schemeClr val="bg1"/>
                  </a:solidFill>
                  <a:effectLst/>
                  <a:uLnTx/>
                  <a:uFillTx/>
                  <a:latin typeface="Arial"/>
                  <a:ea typeface="+mn-ea"/>
                  <a:cs typeface="Helvetica" panose="020B0604020202020204" pitchFamily="34" charset="0"/>
                </a:rPr>
                <a:t>2. Preconfigure dev box pools</a:t>
              </a:r>
              <a:endParaRPr kumimoji="0" lang="en-US" sz="1100" b="1" i="0" u="none" strike="noStrike" kern="0" cap="none" spc="0" normalizeH="0" baseline="0%" noProof="0">
                <a:ln>
                  <a:noFill/>
                </a:ln>
                <a:solidFill>
                  <a:schemeClr val="bg1"/>
                </a:solidFill>
                <a:effectLst/>
                <a:uLnTx/>
                <a:uFillTx/>
                <a:latin typeface="Arial"/>
                <a:ea typeface="+mn-ea"/>
                <a:cs typeface="Helvetica" panose="020B0604020202020204" pitchFamily="34" charset="0"/>
              </a:endParaRPr>
            </a:p>
          </p:txBody>
        </p:sp>
        <p:cxnSp>
          <p:nvCxnSpPr>
            <p:cNvPr id="90" name="Connector: Elbow 89">
              <a:extLst>
                <a:ext uri="{FF2B5EF4-FFF2-40B4-BE49-F238E27FC236}">
                  <a16:creationId xmlns:a16="http://schemas.microsoft.com/office/drawing/2014/main" id="{B37E8A1F-6590-6F4A-B1A1-B0B2E3CF7428}"/>
                </a:ext>
              </a:extLst>
            </p:cNvPr>
            <p:cNvCxnSpPr>
              <a:cxnSpLocks/>
              <a:stCxn id="43" idx="3"/>
              <a:endCxn id="91" idx="1"/>
            </p:cNvCxnSpPr>
            <p:nvPr/>
          </p:nvCxnSpPr>
          <p:spPr>
            <a:xfrm flipV="1">
              <a:off x="4111243" y="3695129"/>
              <a:ext cx="530642" cy="869110"/>
            </a:xfrm>
            <a:prstGeom prst="bentConnector3">
              <a:avLst>
                <a:gd name="adj1" fmla="val 50000"/>
              </a:avLst>
            </a:prstGeom>
            <a:noFill/>
            <a:ln w="12700" cap="flat" cmpd="sng" algn="ctr">
              <a:solidFill>
                <a:srgbClr val="9477E2"/>
              </a:solidFill>
              <a:prstDash val="solid"/>
              <a:tailEnd type="triangle"/>
            </a:ln>
            <a:effectLst/>
          </p:spPr>
        </p:cxnSp>
        <p:sp>
          <p:nvSpPr>
            <p:cNvPr id="91" name="Rectangle 1">
              <a:extLst>
                <a:ext uri="{FF2B5EF4-FFF2-40B4-BE49-F238E27FC236}">
                  <a16:creationId xmlns:a16="http://schemas.microsoft.com/office/drawing/2014/main" id="{C2E9500F-85D1-5E22-4060-D176250C81F3}"/>
                </a:ext>
              </a:extLst>
            </p:cNvPr>
            <p:cNvSpPr/>
            <p:nvPr/>
          </p:nvSpPr>
          <p:spPr>
            <a:xfrm>
              <a:off x="4641885" y="1761173"/>
              <a:ext cx="2789192" cy="3867912"/>
            </a:xfrm>
            <a:prstGeom prst="roundRect">
              <a:avLst>
                <a:gd name="adj" fmla="val 7163"/>
              </a:avLst>
            </a:prstGeom>
            <a:solidFill>
              <a:srgbClr val="9477E2">
                <a:lumMod val="50%"/>
                <a:alpha val="80%"/>
              </a:srgbClr>
            </a:solidFill>
            <a:ln w="28575" cap="flat" cmpd="sng" algn="ctr">
              <a:solidFill>
                <a:srgbClr val="10238C"/>
              </a:solidFill>
              <a:prstDash val="solid"/>
            </a:ln>
            <a:effectLst/>
          </p:spPr>
          <p:txBody>
            <a:bodyPr lIns="91440" tIns="45720" rIns="91440" bIns="91440" rtlCol="0" anchor="t"/>
            <a:lstStyle/>
            <a:p>
              <a:pPr marL="0" marR="0" lvl="0" indent="0" algn="ctr" defTabSz="914400" eaLnBrk="1" fontAlgn="auto" latinLnBrk="0" hangingPunct="1">
                <a:lnSpc>
                  <a:spcPct val="100%"/>
                </a:lnSpc>
                <a:spcBef>
                  <a:spcPts val="0"/>
                </a:spcBef>
                <a:spcAft>
                  <a:spcPts val="600"/>
                </a:spcAft>
                <a:buClrTx/>
                <a:buSzTx/>
                <a:buFontTx/>
                <a:buNone/>
                <a:tabLst/>
                <a:defRPr/>
              </a:pPr>
              <a:r>
                <a:rPr kumimoji="0" lang="en-US" sz="1200" b="1" i="0" u="none" strike="noStrike" kern="0" cap="none" spc="0" normalizeH="0" baseline="0%" noProof="0">
                  <a:ln>
                    <a:noFill/>
                  </a:ln>
                  <a:solidFill>
                    <a:schemeClr val="bg1"/>
                  </a:solidFill>
                  <a:effectLst/>
                  <a:uLnTx/>
                  <a:uFillTx/>
                  <a:latin typeface="Arial"/>
                  <a:ea typeface="+mn-ea"/>
                  <a:cs typeface="+mn-cs"/>
                </a:rPr>
                <a:t>Project 1</a:t>
              </a:r>
            </a:p>
          </p:txBody>
        </p:sp>
        <p:sp>
          <p:nvSpPr>
            <p:cNvPr id="92" name="Rectangle: Rounded Corners 91">
              <a:extLst>
                <a:ext uri="{FF2B5EF4-FFF2-40B4-BE49-F238E27FC236}">
                  <a16:creationId xmlns:a16="http://schemas.microsoft.com/office/drawing/2014/main" id="{946C12DB-6A23-FCE9-05CE-CC197DDB56A7}"/>
                </a:ext>
              </a:extLst>
            </p:cNvPr>
            <p:cNvSpPr/>
            <p:nvPr/>
          </p:nvSpPr>
          <p:spPr>
            <a:xfrm>
              <a:off x="4751749" y="2103338"/>
              <a:ext cx="2569464" cy="1083726"/>
            </a:xfrm>
            <a:prstGeom prst="roundRect">
              <a:avLst>
                <a:gd name="adj" fmla="val 7089"/>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Dev box pool 1</a:t>
              </a:r>
            </a:p>
          </p:txBody>
        </p:sp>
        <p:sp>
          <p:nvSpPr>
            <p:cNvPr id="93" name="Rectangle 92">
              <a:extLst>
                <a:ext uri="{FF2B5EF4-FFF2-40B4-BE49-F238E27FC236}">
                  <a16:creationId xmlns:a16="http://schemas.microsoft.com/office/drawing/2014/main" id="{017CACC1-09DD-942D-81AF-FDE7CA28FA37}"/>
                </a:ext>
              </a:extLst>
            </p:cNvPr>
            <p:cNvSpPr/>
            <p:nvPr/>
          </p:nvSpPr>
          <p:spPr>
            <a:xfrm>
              <a:off x="5911377" y="2521699"/>
              <a:ext cx="250209" cy="14935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Arial"/>
                  <a:ea typeface="+mn-ea"/>
                  <a:cs typeface="+mn-cs"/>
                </a:rPr>
                <a:t>+</a:t>
              </a:r>
            </a:p>
          </p:txBody>
        </p:sp>
        <p:sp>
          <p:nvSpPr>
            <p:cNvPr id="94" name="Rectangle 93">
              <a:extLst>
                <a:ext uri="{FF2B5EF4-FFF2-40B4-BE49-F238E27FC236}">
                  <a16:creationId xmlns:a16="http://schemas.microsoft.com/office/drawing/2014/main" id="{87D52B96-8E69-1304-AF34-3688E2E834EB}"/>
                </a:ext>
              </a:extLst>
            </p:cNvPr>
            <p:cNvSpPr/>
            <p:nvPr/>
          </p:nvSpPr>
          <p:spPr bwMode="auto">
            <a:xfrm>
              <a:off x="6176593" y="2824789"/>
              <a:ext cx="914400" cy="2326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Dev box </a:t>
              </a:r>
              <a:b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b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definition</a:t>
              </a:r>
            </a:p>
          </p:txBody>
        </p:sp>
        <p:grpSp>
          <p:nvGrpSpPr>
            <p:cNvPr id="95" name="Group 94">
              <a:extLst>
                <a:ext uri="{FF2B5EF4-FFF2-40B4-BE49-F238E27FC236}">
                  <a16:creationId xmlns:a16="http://schemas.microsoft.com/office/drawing/2014/main" id="{521FA4E5-96A1-E807-8836-3C2B8BEAC0F0}"/>
                </a:ext>
              </a:extLst>
            </p:cNvPr>
            <p:cNvGrpSpPr/>
            <p:nvPr/>
          </p:nvGrpSpPr>
          <p:grpSpPr>
            <a:xfrm>
              <a:off x="6447686" y="2336828"/>
              <a:ext cx="372214" cy="372214"/>
              <a:chOff x="3460666" y="1856303"/>
              <a:chExt cx="436842" cy="436842"/>
            </a:xfrm>
          </p:grpSpPr>
          <p:sp>
            <p:nvSpPr>
              <p:cNvPr id="125" name="Freeform: Shape 124">
                <a:extLst>
                  <a:ext uri="{FF2B5EF4-FFF2-40B4-BE49-F238E27FC236}">
                    <a16:creationId xmlns:a16="http://schemas.microsoft.com/office/drawing/2014/main" id="{4F3754CA-466F-8FF9-AEEA-09DA17C26003}"/>
                  </a:ext>
                </a:extLst>
              </p:cNvPr>
              <p:cNvSpPr/>
              <p:nvPr/>
            </p:nvSpPr>
            <p:spPr>
              <a:xfrm>
                <a:off x="3460666" y="1856306"/>
                <a:ext cx="436842" cy="43683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sp>
            <p:nvSpPr>
              <p:cNvPr id="126" name="chip" title="Icon of a computer chip">
                <a:extLst>
                  <a:ext uri="{FF2B5EF4-FFF2-40B4-BE49-F238E27FC236}">
                    <a16:creationId xmlns:a16="http://schemas.microsoft.com/office/drawing/2014/main" id="{46B894CD-CF7D-49C6-C4A3-B81DDA28C5BB}"/>
                  </a:ext>
                </a:extLst>
              </p:cNvPr>
              <p:cNvSpPr>
                <a:spLocks noChangeAspect="1" noEditPoints="1"/>
              </p:cNvSpPr>
              <p:nvPr/>
            </p:nvSpPr>
            <p:spPr bwMode="auto">
              <a:xfrm>
                <a:off x="3559742" y="1951303"/>
                <a:ext cx="238690" cy="24362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ndParaRPr>
              </a:p>
            </p:txBody>
          </p:sp>
          <p:sp>
            <p:nvSpPr>
              <p:cNvPr id="127" name="Isosceles Triangle 126">
                <a:extLst>
                  <a:ext uri="{FF2B5EF4-FFF2-40B4-BE49-F238E27FC236}">
                    <a16:creationId xmlns:a16="http://schemas.microsoft.com/office/drawing/2014/main" id="{044E1772-D222-9978-B891-CCC844985E47}"/>
                  </a:ext>
                </a:extLst>
              </p:cNvPr>
              <p:cNvSpPr/>
              <p:nvPr/>
            </p:nvSpPr>
            <p:spPr>
              <a:xfrm flipH="1">
                <a:off x="3729997" y="1856303"/>
                <a:ext cx="167511" cy="167510"/>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grpSp>
        <p:sp>
          <p:nvSpPr>
            <p:cNvPr id="96" name="Rectangle 95">
              <a:extLst>
                <a:ext uri="{FF2B5EF4-FFF2-40B4-BE49-F238E27FC236}">
                  <a16:creationId xmlns:a16="http://schemas.microsoft.com/office/drawing/2014/main" id="{4826274A-B147-58BE-16B7-95C4F841B7D5}"/>
                </a:ext>
              </a:extLst>
            </p:cNvPr>
            <p:cNvSpPr/>
            <p:nvPr/>
          </p:nvSpPr>
          <p:spPr bwMode="auto">
            <a:xfrm>
              <a:off x="4981969" y="2798075"/>
              <a:ext cx="914400" cy="292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Network connection</a:t>
              </a:r>
            </a:p>
          </p:txBody>
        </p:sp>
        <p:grpSp>
          <p:nvGrpSpPr>
            <p:cNvPr id="97" name="Group 96">
              <a:extLst>
                <a:ext uri="{FF2B5EF4-FFF2-40B4-BE49-F238E27FC236}">
                  <a16:creationId xmlns:a16="http://schemas.microsoft.com/office/drawing/2014/main" id="{16415970-AB9D-8FF9-FCE1-16DE8F18326D}"/>
                </a:ext>
              </a:extLst>
            </p:cNvPr>
            <p:cNvGrpSpPr/>
            <p:nvPr/>
          </p:nvGrpSpPr>
          <p:grpSpPr>
            <a:xfrm>
              <a:off x="5232485" y="2348656"/>
              <a:ext cx="372214" cy="372214"/>
              <a:chOff x="-495300" y="2111850"/>
              <a:chExt cx="476569" cy="476569"/>
            </a:xfrm>
          </p:grpSpPr>
          <p:sp>
            <p:nvSpPr>
              <p:cNvPr id="122" name="Freeform: Shape 121">
                <a:extLst>
                  <a:ext uri="{FF2B5EF4-FFF2-40B4-BE49-F238E27FC236}">
                    <a16:creationId xmlns:a16="http://schemas.microsoft.com/office/drawing/2014/main" id="{B78404EB-CCC1-1564-C352-DC2B64F85D0D}"/>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sp>
            <p:nvSpPr>
              <p:cNvPr id="123" name="globe_6" title="Icon of a monitor in front of a sphere made of lines">
                <a:extLst>
                  <a:ext uri="{FF2B5EF4-FFF2-40B4-BE49-F238E27FC236}">
                    <a16:creationId xmlns:a16="http://schemas.microsoft.com/office/drawing/2014/main" id="{0FAE0EDB-1011-2BFC-7D0E-678A38A825DA}"/>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1"/>
                  </a:solidFill>
                  <a:effectLst/>
                  <a:uLnTx/>
                  <a:uFillTx/>
                  <a:latin typeface="Arial"/>
                </a:endParaRPr>
              </a:p>
            </p:txBody>
          </p:sp>
          <p:sp>
            <p:nvSpPr>
              <p:cNvPr id="124" name="Isosceles Triangle 123">
                <a:extLst>
                  <a:ext uri="{FF2B5EF4-FFF2-40B4-BE49-F238E27FC236}">
                    <a16:creationId xmlns:a16="http://schemas.microsoft.com/office/drawing/2014/main" id="{A75E5DBA-BAD9-F045-C85C-D4B593C01611}"/>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grpSp>
        <p:sp>
          <p:nvSpPr>
            <p:cNvPr id="98" name="Rectangle: Rounded Corners 97">
              <a:extLst>
                <a:ext uri="{FF2B5EF4-FFF2-40B4-BE49-F238E27FC236}">
                  <a16:creationId xmlns:a16="http://schemas.microsoft.com/office/drawing/2014/main" id="{764B4448-3105-132F-4618-69FC6E55FBB5}"/>
                </a:ext>
              </a:extLst>
            </p:cNvPr>
            <p:cNvSpPr/>
            <p:nvPr/>
          </p:nvSpPr>
          <p:spPr>
            <a:xfrm>
              <a:off x="4751749" y="3236174"/>
              <a:ext cx="2569464" cy="1083726"/>
            </a:xfrm>
            <a:prstGeom prst="roundRect">
              <a:avLst>
                <a:gd name="adj" fmla="val 7089"/>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Dev box pool 2</a:t>
              </a:r>
            </a:p>
          </p:txBody>
        </p:sp>
        <p:sp>
          <p:nvSpPr>
            <p:cNvPr id="99" name="Rectangle 98">
              <a:extLst>
                <a:ext uri="{FF2B5EF4-FFF2-40B4-BE49-F238E27FC236}">
                  <a16:creationId xmlns:a16="http://schemas.microsoft.com/office/drawing/2014/main" id="{EB2BC20F-1A9D-2F7D-4CBB-9E1E91E1672C}"/>
                </a:ext>
              </a:extLst>
            </p:cNvPr>
            <p:cNvSpPr/>
            <p:nvPr/>
          </p:nvSpPr>
          <p:spPr>
            <a:xfrm>
              <a:off x="5911377" y="3654535"/>
              <a:ext cx="250209" cy="14935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Arial"/>
                  <a:ea typeface="+mn-ea"/>
                  <a:cs typeface="+mn-cs"/>
                </a:rPr>
                <a:t>+</a:t>
              </a:r>
            </a:p>
          </p:txBody>
        </p:sp>
        <p:sp>
          <p:nvSpPr>
            <p:cNvPr id="100" name="Rectangle 99">
              <a:extLst>
                <a:ext uri="{FF2B5EF4-FFF2-40B4-BE49-F238E27FC236}">
                  <a16:creationId xmlns:a16="http://schemas.microsoft.com/office/drawing/2014/main" id="{F2D0045D-82C0-7B76-F187-74DBDEE87908}"/>
                </a:ext>
              </a:extLst>
            </p:cNvPr>
            <p:cNvSpPr/>
            <p:nvPr/>
          </p:nvSpPr>
          <p:spPr bwMode="auto">
            <a:xfrm>
              <a:off x="6176593" y="3957625"/>
              <a:ext cx="914400" cy="2326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Dev box </a:t>
              </a:r>
              <a:b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b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definition</a:t>
              </a:r>
            </a:p>
          </p:txBody>
        </p:sp>
        <p:grpSp>
          <p:nvGrpSpPr>
            <p:cNvPr id="101" name="Group 100">
              <a:extLst>
                <a:ext uri="{FF2B5EF4-FFF2-40B4-BE49-F238E27FC236}">
                  <a16:creationId xmlns:a16="http://schemas.microsoft.com/office/drawing/2014/main" id="{306DFAAB-0B41-E690-F47B-8BD18400E2A6}"/>
                </a:ext>
              </a:extLst>
            </p:cNvPr>
            <p:cNvGrpSpPr/>
            <p:nvPr/>
          </p:nvGrpSpPr>
          <p:grpSpPr>
            <a:xfrm>
              <a:off x="6447686" y="3469664"/>
              <a:ext cx="372214" cy="372214"/>
              <a:chOff x="3460666" y="1856303"/>
              <a:chExt cx="436842" cy="436842"/>
            </a:xfrm>
          </p:grpSpPr>
          <p:sp>
            <p:nvSpPr>
              <p:cNvPr id="119" name="Freeform: Shape 118">
                <a:extLst>
                  <a:ext uri="{FF2B5EF4-FFF2-40B4-BE49-F238E27FC236}">
                    <a16:creationId xmlns:a16="http://schemas.microsoft.com/office/drawing/2014/main" id="{0D181191-A6CF-4FCE-0489-8FC5CC72941C}"/>
                  </a:ext>
                </a:extLst>
              </p:cNvPr>
              <p:cNvSpPr/>
              <p:nvPr/>
            </p:nvSpPr>
            <p:spPr>
              <a:xfrm>
                <a:off x="3460666" y="1856306"/>
                <a:ext cx="436842" cy="43683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sp>
            <p:nvSpPr>
              <p:cNvPr id="120" name="chip" title="Icon of a computer chip">
                <a:extLst>
                  <a:ext uri="{FF2B5EF4-FFF2-40B4-BE49-F238E27FC236}">
                    <a16:creationId xmlns:a16="http://schemas.microsoft.com/office/drawing/2014/main" id="{F244E92B-CE76-3995-AF41-E092DB708DC1}"/>
                  </a:ext>
                </a:extLst>
              </p:cNvPr>
              <p:cNvSpPr>
                <a:spLocks noChangeAspect="1" noEditPoints="1"/>
              </p:cNvSpPr>
              <p:nvPr/>
            </p:nvSpPr>
            <p:spPr bwMode="auto">
              <a:xfrm>
                <a:off x="3559742" y="1951303"/>
                <a:ext cx="238690" cy="24362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ndParaRPr>
              </a:p>
            </p:txBody>
          </p:sp>
          <p:sp>
            <p:nvSpPr>
              <p:cNvPr id="121" name="Isosceles Triangle 120">
                <a:extLst>
                  <a:ext uri="{FF2B5EF4-FFF2-40B4-BE49-F238E27FC236}">
                    <a16:creationId xmlns:a16="http://schemas.microsoft.com/office/drawing/2014/main" id="{507CA1AA-6F3E-81AB-62FC-780ED0721CD4}"/>
                  </a:ext>
                </a:extLst>
              </p:cNvPr>
              <p:cNvSpPr/>
              <p:nvPr/>
            </p:nvSpPr>
            <p:spPr>
              <a:xfrm flipH="1">
                <a:off x="3729997" y="1856303"/>
                <a:ext cx="167511" cy="167510"/>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grpSp>
        <p:sp>
          <p:nvSpPr>
            <p:cNvPr id="102" name="Rectangle 101">
              <a:extLst>
                <a:ext uri="{FF2B5EF4-FFF2-40B4-BE49-F238E27FC236}">
                  <a16:creationId xmlns:a16="http://schemas.microsoft.com/office/drawing/2014/main" id="{358D6591-7487-A759-15CF-37148B0179DD}"/>
                </a:ext>
              </a:extLst>
            </p:cNvPr>
            <p:cNvSpPr/>
            <p:nvPr/>
          </p:nvSpPr>
          <p:spPr bwMode="auto">
            <a:xfrm>
              <a:off x="4981969" y="3930911"/>
              <a:ext cx="914400" cy="292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Network connection</a:t>
              </a:r>
            </a:p>
          </p:txBody>
        </p:sp>
        <p:grpSp>
          <p:nvGrpSpPr>
            <p:cNvPr id="103" name="Group 102">
              <a:extLst>
                <a:ext uri="{FF2B5EF4-FFF2-40B4-BE49-F238E27FC236}">
                  <a16:creationId xmlns:a16="http://schemas.microsoft.com/office/drawing/2014/main" id="{DE194194-D2AE-E258-B7F4-A3CE0CF4F1E7}"/>
                </a:ext>
              </a:extLst>
            </p:cNvPr>
            <p:cNvGrpSpPr/>
            <p:nvPr/>
          </p:nvGrpSpPr>
          <p:grpSpPr>
            <a:xfrm>
              <a:off x="5232485" y="3481492"/>
              <a:ext cx="372214" cy="372214"/>
              <a:chOff x="-495300" y="2111850"/>
              <a:chExt cx="476569" cy="476569"/>
            </a:xfrm>
          </p:grpSpPr>
          <p:sp>
            <p:nvSpPr>
              <p:cNvPr id="116" name="Freeform: Shape 115">
                <a:extLst>
                  <a:ext uri="{FF2B5EF4-FFF2-40B4-BE49-F238E27FC236}">
                    <a16:creationId xmlns:a16="http://schemas.microsoft.com/office/drawing/2014/main" id="{6C388B8B-260D-B60C-45D9-34857719A465}"/>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sp>
            <p:nvSpPr>
              <p:cNvPr id="117" name="globe_6" title="Icon of a monitor in front of a sphere made of lines">
                <a:extLst>
                  <a:ext uri="{FF2B5EF4-FFF2-40B4-BE49-F238E27FC236}">
                    <a16:creationId xmlns:a16="http://schemas.microsoft.com/office/drawing/2014/main" id="{4D772BD6-32AD-43C1-1F3F-1C611BB883FA}"/>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1"/>
                  </a:solidFill>
                  <a:effectLst/>
                  <a:uLnTx/>
                  <a:uFillTx/>
                  <a:latin typeface="Arial"/>
                </a:endParaRPr>
              </a:p>
            </p:txBody>
          </p:sp>
          <p:sp>
            <p:nvSpPr>
              <p:cNvPr id="118" name="Isosceles Triangle 117">
                <a:extLst>
                  <a:ext uri="{FF2B5EF4-FFF2-40B4-BE49-F238E27FC236}">
                    <a16:creationId xmlns:a16="http://schemas.microsoft.com/office/drawing/2014/main" id="{E056476D-2D6A-318B-B217-C96FAADCB77E}"/>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grpSp>
        <p:sp>
          <p:nvSpPr>
            <p:cNvPr id="104" name="Rectangle: Rounded Corners 103">
              <a:extLst>
                <a:ext uri="{FF2B5EF4-FFF2-40B4-BE49-F238E27FC236}">
                  <a16:creationId xmlns:a16="http://schemas.microsoft.com/office/drawing/2014/main" id="{0BEC8763-7DCA-10C0-CC32-DC2D24078B7A}"/>
                </a:ext>
              </a:extLst>
            </p:cNvPr>
            <p:cNvSpPr/>
            <p:nvPr/>
          </p:nvSpPr>
          <p:spPr>
            <a:xfrm>
              <a:off x="4751749" y="4392256"/>
              <a:ext cx="2569464" cy="1083726"/>
            </a:xfrm>
            <a:prstGeom prst="roundRect">
              <a:avLst>
                <a:gd name="adj" fmla="val 7089"/>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Dev box pool 3</a:t>
              </a:r>
            </a:p>
          </p:txBody>
        </p:sp>
        <p:sp>
          <p:nvSpPr>
            <p:cNvPr id="105" name="Rectangle 104">
              <a:extLst>
                <a:ext uri="{FF2B5EF4-FFF2-40B4-BE49-F238E27FC236}">
                  <a16:creationId xmlns:a16="http://schemas.microsoft.com/office/drawing/2014/main" id="{F76294EE-E2E5-D6AC-E315-47FF202F1161}"/>
                </a:ext>
              </a:extLst>
            </p:cNvPr>
            <p:cNvSpPr/>
            <p:nvPr/>
          </p:nvSpPr>
          <p:spPr>
            <a:xfrm>
              <a:off x="5911377" y="4811120"/>
              <a:ext cx="250209" cy="14935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1800" b="0" i="0" u="none" strike="noStrike" kern="0" cap="none" spc="0" normalizeH="0" baseline="0%" noProof="0">
                  <a:ln>
                    <a:noFill/>
                  </a:ln>
                  <a:solidFill>
                    <a:schemeClr val="bg1"/>
                  </a:solidFill>
                  <a:effectLst/>
                  <a:uLnTx/>
                  <a:uFillTx/>
                  <a:latin typeface="Arial"/>
                  <a:ea typeface="+mn-ea"/>
                  <a:cs typeface="+mn-cs"/>
                </a:rPr>
                <a:t>+</a:t>
              </a:r>
            </a:p>
          </p:txBody>
        </p:sp>
        <p:sp>
          <p:nvSpPr>
            <p:cNvPr id="106" name="Rectangle 105">
              <a:extLst>
                <a:ext uri="{FF2B5EF4-FFF2-40B4-BE49-F238E27FC236}">
                  <a16:creationId xmlns:a16="http://schemas.microsoft.com/office/drawing/2014/main" id="{EB0A8187-5DF5-B3FA-735E-15C4D7F7948D}"/>
                </a:ext>
              </a:extLst>
            </p:cNvPr>
            <p:cNvSpPr/>
            <p:nvPr/>
          </p:nvSpPr>
          <p:spPr bwMode="auto">
            <a:xfrm>
              <a:off x="6176593" y="5114210"/>
              <a:ext cx="914400" cy="2326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Dev box </a:t>
              </a:r>
              <a:b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b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definition</a:t>
              </a:r>
            </a:p>
          </p:txBody>
        </p:sp>
        <p:grpSp>
          <p:nvGrpSpPr>
            <p:cNvPr id="107" name="Group 106">
              <a:extLst>
                <a:ext uri="{FF2B5EF4-FFF2-40B4-BE49-F238E27FC236}">
                  <a16:creationId xmlns:a16="http://schemas.microsoft.com/office/drawing/2014/main" id="{7C7CAC75-AF03-C212-B0E8-E695B1EDB0DD}"/>
                </a:ext>
              </a:extLst>
            </p:cNvPr>
            <p:cNvGrpSpPr/>
            <p:nvPr/>
          </p:nvGrpSpPr>
          <p:grpSpPr>
            <a:xfrm>
              <a:off x="6447686" y="4626249"/>
              <a:ext cx="372214" cy="372214"/>
              <a:chOff x="3460666" y="1856303"/>
              <a:chExt cx="436842" cy="436842"/>
            </a:xfrm>
          </p:grpSpPr>
          <p:sp>
            <p:nvSpPr>
              <p:cNvPr id="113" name="Freeform: Shape 112">
                <a:extLst>
                  <a:ext uri="{FF2B5EF4-FFF2-40B4-BE49-F238E27FC236}">
                    <a16:creationId xmlns:a16="http://schemas.microsoft.com/office/drawing/2014/main" id="{07B06DD4-F863-6AAB-C864-717590984076}"/>
                  </a:ext>
                </a:extLst>
              </p:cNvPr>
              <p:cNvSpPr/>
              <p:nvPr/>
            </p:nvSpPr>
            <p:spPr>
              <a:xfrm>
                <a:off x="3460666" y="1856306"/>
                <a:ext cx="436842" cy="43683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sp>
            <p:nvSpPr>
              <p:cNvPr id="114" name="chip" title="Icon of a computer chip">
                <a:extLst>
                  <a:ext uri="{FF2B5EF4-FFF2-40B4-BE49-F238E27FC236}">
                    <a16:creationId xmlns:a16="http://schemas.microsoft.com/office/drawing/2014/main" id="{1314F08D-5EA8-7117-937F-4F6D3641E809}"/>
                  </a:ext>
                </a:extLst>
              </p:cNvPr>
              <p:cNvSpPr>
                <a:spLocks noChangeAspect="1" noEditPoints="1"/>
              </p:cNvSpPr>
              <p:nvPr/>
            </p:nvSpPr>
            <p:spPr bwMode="auto">
              <a:xfrm>
                <a:off x="3559742" y="1951303"/>
                <a:ext cx="238690" cy="24362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900" b="0" i="0" u="none" strike="noStrike" kern="0" cap="none" spc="0" normalizeH="0" baseline="0%" noProof="0">
                  <a:ln>
                    <a:noFill/>
                  </a:ln>
                  <a:solidFill>
                    <a:schemeClr val="bg1"/>
                  </a:solidFill>
                  <a:effectLst/>
                  <a:uLnTx/>
                  <a:uFillTx/>
                  <a:latin typeface="Arial"/>
                </a:endParaRPr>
              </a:p>
            </p:txBody>
          </p:sp>
          <p:sp>
            <p:nvSpPr>
              <p:cNvPr id="115" name="Isosceles Triangle 114">
                <a:extLst>
                  <a:ext uri="{FF2B5EF4-FFF2-40B4-BE49-F238E27FC236}">
                    <a16:creationId xmlns:a16="http://schemas.microsoft.com/office/drawing/2014/main" id="{A9BCFB24-B670-0421-03E7-B6C305395942}"/>
                  </a:ext>
                </a:extLst>
              </p:cNvPr>
              <p:cNvSpPr/>
              <p:nvPr/>
            </p:nvSpPr>
            <p:spPr>
              <a:xfrm flipH="1">
                <a:off x="3729997" y="1856303"/>
                <a:ext cx="167511" cy="167510"/>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grpSp>
        <p:sp>
          <p:nvSpPr>
            <p:cNvPr id="108" name="Rectangle 107">
              <a:extLst>
                <a:ext uri="{FF2B5EF4-FFF2-40B4-BE49-F238E27FC236}">
                  <a16:creationId xmlns:a16="http://schemas.microsoft.com/office/drawing/2014/main" id="{052B00A6-19A7-E534-5A89-FD61D28CE778}"/>
                </a:ext>
              </a:extLst>
            </p:cNvPr>
            <p:cNvSpPr/>
            <p:nvPr/>
          </p:nvSpPr>
          <p:spPr bwMode="auto">
            <a:xfrm>
              <a:off x="4981969" y="5087496"/>
              <a:ext cx="914400" cy="292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Network connection</a:t>
              </a:r>
            </a:p>
          </p:txBody>
        </p:sp>
        <p:grpSp>
          <p:nvGrpSpPr>
            <p:cNvPr id="109" name="Group 108">
              <a:extLst>
                <a:ext uri="{FF2B5EF4-FFF2-40B4-BE49-F238E27FC236}">
                  <a16:creationId xmlns:a16="http://schemas.microsoft.com/office/drawing/2014/main" id="{C370D894-8F4F-C5F8-1356-105C5705041B}"/>
                </a:ext>
              </a:extLst>
            </p:cNvPr>
            <p:cNvGrpSpPr/>
            <p:nvPr/>
          </p:nvGrpSpPr>
          <p:grpSpPr>
            <a:xfrm>
              <a:off x="5232485" y="4638077"/>
              <a:ext cx="372214" cy="372214"/>
              <a:chOff x="-495300" y="2111850"/>
              <a:chExt cx="476569" cy="476569"/>
            </a:xfrm>
          </p:grpSpPr>
          <p:sp>
            <p:nvSpPr>
              <p:cNvPr id="110" name="Freeform: Shape 109">
                <a:extLst>
                  <a:ext uri="{FF2B5EF4-FFF2-40B4-BE49-F238E27FC236}">
                    <a16:creationId xmlns:a16="http://schemas.microsoft.com/office/drawing/2014/main" id="{ED680BA6-26D4-0D23-4A89-FBD447488247}"/>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sp>
            <p:nvSpPr>
              <p:cNvPr id="111" name="globe_6" title="Icon of a monitor in front of a sphere made of lines">
                <a:extLst>
                  <a:ext uri="{FF2B5EF4-FFF2-40B4-BE49-F238E27FC236}">
                    <a16:creationId xmlns:a16="http://schemas.microsoft.com/office/drawing/2014/main" id="{97F173EA-5D72-15F5-5B77-19F1EA0EB01D}"/>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100" b="0" i="0" u="none" strike="noStrike" kern="0" cap="none" spc="0" normalizeH="0" baseline="0%" noProof="0">
                  <a:ln>
                    <a:noFill/>
                  </a:ln>
                  <a:solidFill>
                    <a:schemeClr val="bg1"/>
                  </a:solidFill>
                  <a:effectLst/>
                  <a:uLnTx/>
                  <a:uFillTx/>
                  <a:latin typeface="Arial"/>
                </a:endParaRPr>
              </a:p>
            </p:txBody>
          </p:sp>
          <p:sp>
            <p:nvSpPr>
              <p:cNvPr id="112" name="Isosceles Triangle 111">
                <a:extLst>
                  <a:ext uri="{FF2B5EF4-FFF2-40B4-BE49-F238E27FC236}">
                    <a16:creationId xmlns:a16="http://schemas.microsoft.com/office/drawing/2014/main" id="{DC90591F-97D3-9AAC-3D3F-540B44F95931}"/>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600" b="0" i="0" u="none" strike="noStrike" kern="0" cap="none" spc="0" normalizeH="0" baseline="0%" noProof="0">
                  <a:ln>
                    <a:noFill/>
                  </a:ln>
                  <a:solidFill>
                    <a:schemeClr val="bg1"/>
                  </a:solidFill>
                  <a:effectLst/>
                  <a:uLnTx/>
                  <a:uFillTx/>
                  <a:latin typeface="Arial"/>
                  <a:ea typeface="+mn-ea"/>
                  <a:cs typeface="+mn-cs"/>
                </a:endParaRPr>
              </a:p>
            </p:txBody>
          </p:sp>
        </p:grpSp>
      </p:grpSp>
      <p:grpSp>
        <p:nvGrpSpPr>
          <p:cNvPr id="128" name="Group 127" descr="Third part of a diagram showing how dev boxes are created. This section shows how deployed dev boxes are managed from Microsoft Endpoint Manager with other devices like Cloud PCs and on-prem laptops and desktops. This section also shows some of the reports available to run in Microsoft Endpoint Manager and greater controls that can be applied to individual devices to require conditional access.">
            <a:extLst>
              <a:ext uri="{FF2B5EF4-FFF2-40B4-BE49-F238E27FC236}">
                <a16:creationId xmlns:a16="http://schemas.microsoft.com/office/drawing/2014/main" id="{C86BEC7E-B770-F51D-2573-537440B5BF9B}"/>
              </a:ext>
            </a:extLst>
          </p:cNvPr>
          <p:cNvGrpSpPr/>
          <p:nvPr/>
        </p:nvGrpSpPr>
        <p:grpSpPr>
          <a:xfrm>
            <a:off x="7321213" y="1430295"/>
            <a:ext cx="3834467" cy="4735736"/>
            <a:chOff x="7321213" y="1430295"/>
            <a:chExt cx="3834467" cy="4735736"/>
          </a:xfrm>
        </p:grpSpPr>
        <p:sp>
          <p:nvSpPr>
            <p:cNvPr id="129" name="Rectangle 128">
              <a:extLst>
                <a:ext uri="{FF2B5EF4-FFF2-40B4-BE49-F238E27FC236}">
                  <a16:creationId xmlns:a16="http://schemas.microsoft.com/office/drawing/2014/main" id="{CA2CAC2A-4859-EE66-DBA4-BA9C80D71705}"/>
                </a:ext>
              </a:extLst>
            </p:cNvPr>
            <p:cNvSpPr/>
            <p:nvPr/>
          </p:nvSpPr>
          <p:spPr bwMode="auto">
            <a:xfrm>
              <a:off x="7863270" y="5742195"/>
              <a:ext cx="3225110" cy="423836"/>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Helvetica" panose="020B0604020202020204" pitchFamily="34" charset="0"/>
                </a:rPr>
                <a:t>Enable self-service deployment of dev boxes while monitoring and managing security, compliance, and device health from Microsoft Endpoint Manager.</a:t>
              </a:r>
              <a:endParaRPr kumimoji="0" lang="en-US" sz="900" b="0" i="0" u="none" strike="noStrike" kern="0" cap="none" spc="0" normalizeH="0" baseline="0%" noProof="0">
                <a:ln>
                  <a:noFill/>
                </a:ln>
                <a:solidFill>
                  <a:schemeClr val="bg1"/>
                </a:solidFill>
                <a:effectLst/>
                <a:uLnTx/>
                <a:uFillTx/>
                <a:latin typeface="Arial"/>
                <a:ea typeface="+mn-ea"/>
                <a:cs typeface="Helvetica" panose="020B0604020202020204" pitchFamily="34" charset="0"/>
              </a:endParaRPr>
            </a:p>
          </p:txBody>
        </p:sp>
        <p:sp>
          <p:nvSpPr>
            <p:cNvPr id="130" name="Rectangle 129">
              <a:extLst>
                <a:ext uri="{FF2B5EF4-FFF2-40B4-BE49-F238E27FC236}">
                  <a16:creationId xmlns:a16="http://schemas.microsoft.com/office/drawing/2014/main" id="{14A68156-4EAC-1630-1244-25C4D2331C2C}"/>
                </a:ext>
              </a:extLst>
            </p:cNvPr>
            <p:cNvSpPr/>
            <p:nvPr/>
          </p:nvSpPr>
          <p:spPr bwMode="auto">
            <a:xfrm>
              <a:off x="7795970" y="1430295"/>
              <a:ext cx="3359710" cy="20292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400" b="1" i="0" u="none" strike="noStrike" kern="0" cap="none" spc="0" normalizeH="0" baseline="0%" noProof="0">
                  <a:ln>
                    <a:noFill/>
                  </a:ln>
                  <a:solidFill>
                    <a:schemeClr val="bg1"/>
                  </a:solidFill>
                  <a:effectLst/>
                  <a:uLnTx/>
                  <a:uFillTx/>
                  <a:latin typeface="Arial"/>
                  <a:ea typeface="+mn-ea"/>
                  <a:cs typeface="Helvetica" panose="020B0604020202020204" pitchFamily="34" charset="0"/>
                </a:rPr>
                <a:t>3. Manage dev boxes running anywhere</a:t>
              </a:r>
              <a:endParaRPr kumimoji="0" lang="en-US" sz="1100" b="1" i="0" u="none" strike="noStrike" kern="0" cap="none" spc="0" normalizeH="0" baseline="0%" noProof="0">
                <a:ln>
                  <a:noFill/>
                </a:ln>
                <a:solidFill>
                  <a:schemeClr val="bg1"/>
                </a:solidFill>
                <a:effectLst/>
                <a:uLnTx/>
                <a:uFillTx/>
                <a:latin typeface="Arial"/>
                <a:ea typeface="+mn-ea"/>
                <a:cs typeface="Helvetica" panose="020B0604020202020204" pitchFamily="34" charset="0"/>
              </a:endParaRPr>
            </a:p>
          </p:txBody>
        </p:sp>
        <p:sp>
          <p:nvSpPr>
            <p:cNvPr id="131" name="Rectangle 1">
              <a:extLst>
                <a:ext uri="{FF2B5EF4-FFF2-40B4-BE49-F238E27FC236}">
                  <a16:creationId xmlns:a16="http://schemas.microsoft.com/office/drawing/2014/main" id="{4D1FA515-B154-3426-07A6-59BC59606BE4}"/>
                </a:ext>
              </a:extLst>
            </p:cNvPr>
            <p:cNvSpPr/>
            <p:nvPr/>
          </p:nvSpPr>
          <p:spPr>
            <a:xfrm>
              <a:off x="7863270" y="1760865"/>
              <a:ext cx="3083084" cy="3868527"/>
            </a:xfrm>
            <a:prstGeom prst="roundRect">
              <a:avLst>
                <a:gd name="adj" fmla="val 7163"/>
              </a:avLst>
            </a:prstGeom>
            <a:solidFill>
              <a:srgbClr val="19C8EB">
                <a:lumMod val="50%"/>
                <a:alpha val="80%"/>
              </a:srgbClr>
            </a:solidFill>
            <a:ln w="28575" cap="flat" cmpd="sng" algn="ctr">
              <a:solidFill>
                <a:srgbClr val="10238C"/>
              </a:solidFill>
              <a:prstDash val="solid"/>
            </a:ln>
            <a:effectLst/>
          </p:spPr>
          <p:txBody>
            <a:bodyPr lIns="91440" tIns="45720" rIns="91440" bIns="91440" rtlCol="0" anchor="t"/>
            <a:lstStyle/>
            <a:p>
              <a:pPr marL="0" marR="0" lvl="0" indent="0" algn="ctr" defTabSz="914400" eaLnBrk="1" fontAlgn="auto" latinLnBrk="0" hangingPunct="1">
                <a:lnSpc>
                  <a:spcPct val="100%"/>
                </a:lnSpc>
                <a:spcBef>
                  <a:spcPts val="0"/>
                </a:spcBef>
                <a:spcAft>
                  <a:spcPts val="600"/>
                </a:spcAft>
                <a:buClrTx/>
                <a:buSzTx/>
                <a:buFontTx/>
                <a:buNone/>
                <a:tabLst/>
                <a:defRPr/>
              </a:pPr>
              <a:r>
                <a:rPr kumimoji="0" lang="en-US" sz="1200" b="1" i="0" u="none" strike="noStrike" kern="0" cap="none" spc="0" normalizeH="0" baseline="0%" noProof="0">
                  <a:ln>
                    <a:noFill/>
                  </a:ln>
                  <a:solidFill>
                    <a:schemeClr val="bg1"/>
                  </a:solidFill>
                  <a:effectLst/>
                  <a:uLnTx/>
                  <a:uFillTx/>
                  <a:latin typeface="Arial"/>
                  <a:ea typeface="+mn-ea"/>
                  <a:cs typeface="+mn-cs"/>
                </a:rPr>
                <a:t>Microsoft Endpoint Manager</a:t>
              </a:r>
            </a:p>
          </p:txBody>
        </p:sp>
        <p:cxnSp>
          <p:nvCxnSpPr>
            <p:cNvPr id="132" name="Connector: Elbow 131">
              <a:extLst>
                <a:ext uri="{FF2B5EF4-FFF2-40B4-BE49-F238E27FC236}">
                  <a16:creationId xmlns:a16="http://schemas.microsoft.com/office/drawing/2014/main" id="{6D527B68-5ACE-ED0E-5491-453BB064F067}"/>
                </a:ext>
              </a:extLst>
            </p:cNvPr>
            <p:cNvCxnSpPr>
              <a:cxnSpLocks/>
              <a:stCxn id="98" idx="3"/>
              <a:endCxn id="152" idx="1"/>
            </p:cNvCxnSpPr>
            <p:nvPr/>
          </p:nvCxnSpPr>
          <p:spPr>
            <a:xfrm flipV="1">
              <a:off x="7321213" y="3574116"/>
              <a:ext cx="672773" cy="203921"/>
            </a:xfrm>
            <a:prstGeom prst="bentConnector3">
              <a:avLst>
                <a:gd name="adj1" fmla="val 50000"/>
              </a:avLst>
            </a:prstGeom>
            <a:noFill/>
            <a:ln w="12700" cap="flat" cmpd="sng" algn="ctr">
              <a:solidFill>
                <a:srgbClr val="9477E2"/>
              </a:solidFill>
              <a:prstDash val="solid"/>
              <a:tailEnd type="triangle"/>
            </a:ln>
            <a:effectLst/>
          </p:spPr>
        </p:cxnSp>
        <p:grpSp>
          <p:nvGrpSpPr>
            <p:cNvPr id="133" name="Group 132">
              <a:extLst>
                <a:ext uri="{FF2B5EF4-FFF2-40B4-BE49-F238E27FC236}">
                  <a16:creationId xmlns:a16="http://schemas.microsoft.com/office/drawing/2014/main" id="{C04519F3-9DCB-C4CE-0A4E-6D1C4DABAF6F}"/>
                </a:ext>
              </a:extLst>
            </p:cNvPr>
            <p:cNvGrpSpPr/>
            <p:nvPr/>
          </p:nvGrpSpPr>
          <p:grpSpPr>
            <a:xfrm>
              <a:off x="7993985" y="4597288"/>
              <a:ext cx="2821652" cy="269936"/>
              <a:chOff x="7993985" y="3786366"/>
              <a:chExt cx="2821652" cy="269936"/>
            </a:xfrm>
          </p:grpSpPr>
          <p:grpSp>
            <p:nvGrpSpPr>
              <p:cNvPr id="176" name="Group 175">
                <a:extLst>
                  <a:ext uri="{FF2B5EF4-FFF2-40B4-BE49-F238E27FC236}">
                    <a16:creationId xmlns:a16="http://schemas.microsoft.com/office/drawing/2014/main" id="{2597A01E-214F-BD21-AAA5-001BBB914E6C}"/>
                  </a:ext>
                </a:extLst>
              </p:cNvPr>
              <p:cNvGrpSpPr/>
              <p:nvPr/>
            </p:nvGrpSpPr>
            <p:grpSpPr>
              <a:xfrm>
                <a:off x="7993985" y="3786366"/>
                <a:ext cx="2821652" cy="269936"/>
                <a:chOff x="7993985" y="3786366"/>
                <a:chExt cx="2821652" cy="269936"/>
              </a:xfrm>
            </p:grpSpPr>
            <p:sp>
              <p:nvSpPr>
                <p:cNvPr id="180" name="Rectangle 179">
                  <a:extLst>
                    <a:ext uri="{FF2B5EF4-FFF2-40B4-BE49-F238E27FC236}">
                      <a16:creationId xmlns:a16="http://schemas.microsoft.com/office/drawing/2014/main" id="{493FA9A4-FC4F-7128-A19E-43BD385AE024}"/>
                    </a:ext>
                  </a:extLst>
                </p:cNvPr>
                <p:cNvSpPr/>
                <p:nvPr/>
              </p:nvSpPr>
              <p:spPr bwMode="auto">
                <a:xfrm>
                  <a:off x="7993985" y="3786366"/>
                  <a:ext cx="2821652" cy="26993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292608"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Cloud PC 1: marketing workspace</a:t>
                  </a:r>
                </a:p>
              </p:txBody>
            </p:sp>
            <p:pic>
              <p:nvPicPr>
                <p:cNvPr id="181" name="Graphic 180" descr="Virtual Machines">
                  <a:extLst>
                    <a:ext uri="{FF2B5EF4-FFF2-40B4-BE49-F238E27FC236}">
                      <a16:creationId xmlns:a16="http://schemas.microsoft.com/office/drawing/2014/main" id="{E99008C3-81E8-D6AA-1908-183FB7AA05C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50537" y="3817748"/>
                  <a:ext cx="215264" cy="215266"/>
                </a:xfrm>
                <a:prstGeom prst="rect">
                  <a:avLst/>
                </a:prstGeom>
              </p:spPr>
            </p:pic>
          </p:grpSp>
          <p:grpSp>
            <p:nvGrpSpPr>
              <p:cNvPr id="177" name="Group 176">
                <a:extLst>
                  <a:ext uri="{FF2B5EF4-FFF2-40B4-BE49-F238E27FC236}">
                    <a16:creationId xmlns:a16="http://schemas.microsoft.com/office/drawing/2014/main" id="{B704C200-CB00-7353-93BB-2CD578B4F78E}"/>
                  </a:ext>
                </a:extLst>
              </p:cNvPr>
              <p:cNvGrpSpPr/>
              <p:nvPr/>
            </p:nvGrpSpPr>
            <p:grpSpPr>
              <a:xfrm>
                <a:off x="10587837" y="3848488"/>
                <a:ext cx="145692" cy="145692"/>
                <a:chOff x="-127000" y="-1422400"/>
                <a:chExt cx="673100" cy="673100"/>
              </a:xfrm>
            </p:grpSpPr>
            <p:sp>
              <p:nvSpPr>
                <p:cNvPr id="178" name="Oval 177">
                  <a:extLst>
                    <a:ext uri="{FF2B5EF4-FFF2-40B4-BE49-F238E27FC236}">
                      <a16:creationId xmlns:a16="http://schemas.microsoft.com/office/drawing/2014/main" id="{E145FDE3-3914-DE43-6DDD-FBAFEA8496A5}"/>
                    </a:ext>
                  </a:extLst>
                </p:cNvPr>
                <p:cNvSpPr/>
                <p:nvPr/>
              </p:nvSpPr>
              <p:spPr>
                <a:xfrm>
                  <a:off x="-127000" y="-1422400"/>
                  <a:ext cx="673100" cy="673100"/>
                </a:xfrm>
                <a:prstGeom prst="ellipse">
                  <a:avLst/>
                </a:prstGeom>
                <a:solidFill>
                  <a:srgbClr val="00B050"/>
                </a:solidFill>
                <a:ln w="25400" cap="flat" cmpd="sng" algn="ctr">
                  <a:noFill/>
                  <a:prstDash val="solid"/>
                </a:ln>
                <a:effectLst/>
              </p:spPr>
              <p:txBody>
                <a:bodyPr lIns="292608" rIns="0"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pic>
              <p:nvPicPr>
                <p:cNvPr id="179" name="Graphic 178" descr="Checkmark with solid fill">
                  <a:extLst>
                    <a:ext uri="{FF2B5EF4-FFF2-40B4-BE49-F238E27FC236}">
                      <a16:creationId xmlns:a16="http://schemas.microsoft.com/office/drawing/2014/main" id="{96DBCEA7-912D-ABBE-E6CC-E3231542CCB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75" y="-1349375"/>
                  <a:ext cx="527050" cy="527050"/>
                </a:xfrm>
                <a:prstGeom prst="rect">
                  <a:avLst/>
                </a:prstGeom>
              </p:spPr>
            </p:pic>
          </p:grpSp>
        </p:grpSp>
        <p:grpSp>
          <p:nvGrpSpPr>
            <p:cNvPr id="134" name="Group 133">
              <a:extLst>
                <a:ext uri="{FF2B5EF4-FFF2-40B4-BE49-F238E27FC236}">
                  <a16:creationId xmlns:a16="http://schemas.microsoft.com/office/drawing/2014/main" id="{CF106C17-4CD2-5D04-A165-DF648480B8D2}"/>
                </a:ext>
              </a:extLst>
            </p:cNvPr>
            <p:cNvGrpSpPr/>
            <p:nvPr/>
          </p:nvGrpSpPr>
          <p:grpSpPr>
            <a:xfrm>
              <a:off x="7993985" y="4912122"/>
              <a:ext cx="2821652" cy="269936"/>
              <a:chOff x="7993985" y="4092731"/>
              <a:chExt cx="2821652" cy="269936"/>
            </a:xfrm>
          </p:grpSpPr>
          <p:grpSp>
            <p:nvGrpSpPr>
              <p:cNvPr id="170" name="Group 169">
                <a:extLst>
                  <a:ext uri="{FF2B5EF4-FFF2-40B4-BE49-F238E27FC236}">
                    <a16:creationId xmlns:a16="http://schemas.microsoft.com/office/drawing/2014/main" id="{22A46883-9519-5510-84DA-DDCB09FCD87F}"/>
                  </a:ext>
                </a:extLst>
              </p:cNvPr>
              <p:cNvGrpSpPr/>
              <p:nvPr/>
            </p:nvGrpSpPr>
            <p:grpSpPr>
              <a:xfrm>
                <a:off x="7993985" y="4092731"/>
                <a:ext cx="2821652" cy="269936"/>
                <a:chOff x="7993985" y="4092731"/>
                <a:chExt cx="2821652" cy="269936"/>
              </a:xfrm>
            </p:grpSpPr>
            <p:sp>
              <p:nvSpPr>
                <p:cNvPr id="174" name="Rectangle 173">
                  <a:extLst>
                    <a:ext uri="{FF2B5EF4-FFF2-40B4-BE49-F238E27FC236}">
                      <a16:creationId xmlns:a16="http://schemas.microsoft.com/office/drawing/2014/main" id="{453D6197-2B8A-92CD-7E95-30FABA6D848B}"/>
                    </a:ext>
                  </a:extLst>
                </p:cNvPr>
                <p:cNvSpPr/>
                <p:nvPr/>
              </p:nvSpPr>
              <p:spPr bwMode="auto">
                <a:xfrm>
                  <a:off x="7993985" y="4092731"/>
                  <a:ext cx="2821652" cy="26993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292608"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Cloud PC 2: finance workspace</a:t>
                  </a:r>
                </a:p>
              </p:txBody>
            </p:sp>
            <p:pic>
              <p:nvPicPr>
                <p:cNvPr id="175" name="Graphic 174" descr="Virtual Machines">
                  <a:extLst>
                    <a:ext uri="{FF2B5EF4-FFF2-40B4-BE49-F238E27FC236}">
                      <a16:creationId xmlns:a16="http://schemas.microsoft.com/office/drawing/2014/main" id="{1AA3890A-E0B4-1699-43A3-3E4DCF3AF18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50537" y="4111555"/>
                  <a:ext cx="215264" cy="215266"/>
                </a:xfrm>
                <a:prstGeom prst="rect">
                  <a:avLst/>
                </a:prstGeom>
              </p:spPr>
            </p:pic>
          </p:grpSp>
          <p:grpSp>
            <p:nvGrpSpPr>
              <p:cNvPr id="171" name="Group 170">
                <a:extLst>
                  <a:ext uri="{FF2B5EF4-FFF2-40B4-BE49-F238E27FC236}">
                    <a16:creationId xmlns:a16="http://schemas.microsoft.com/office/drawing/2014/main" id="{DBF44A4E-1796-6C19-2528-6F49CE3A3E88}"/>
                  </a:ext>
                </a:extLst>
              </p:cNvPr>
              <p:cNvGrpSpPr/>
              <p:nvPr/>
            </p:nvGrpSpPr>
            <p:grpSpPr>
              <a:xfrm>
                <a:off x="10587837" y="4154853"/>
                <a:ext cx="145692" cy="145692"/>
                <a:chOff x="-127000" y="-1422400"/>
                <a:chExt cx="673100" cy="673100"/>
              </a:xfrm>
            </p:grpSpPr>
            <p:sp>
              <p:nvSpPr>
                <p:cNvPr id="172" name="Oval 171">
                  <a:extLst>
                    <a:ext uri="{FF2B5EF4-FFF2-40B4-BE49-F238E27FC236}">
                      <a16:creationId xmlns:a16="http://schemas.microsoft.com/office/drawing/2014/main" id="{8F770FA4-3407-C38C-640E-85F8EF266AF7}"/>
                    </a:ext>
                  </a:extLst>
                </p:cNvPr>
                <p:cNvSpPr/>
                <p:nvPr/>
              </p:nvSpPr>
              <p:spPr>
                <a:xfrm>
                  <a:off x="-127000" y="-1422400"/>
                  <a:ext cx="673100" cy="673100"/>
                </a:xfrm>
                <a:prstGeom prst="ellipse">
                  <a:avLst/>
                </a:prstGeom>
                <a:solidFill>
                  <a:srgbClr val="00B050"/>
                </a:solidFill>
                <a:ln w="25400" cap="flat" cmpd="sng" algn="ctr">
                  <a:noFill/>
                  <a:prstDash val="solid"/>
                </a:ln>
                <a:effectLst/>
              </p:spPr>
              <p:txBody>
                <a:bodyPr lIns="292608" rIns="0"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pic>
              <p:nvPicPr>
                <p:cNvPr id="173" name="Graphic 172" descr="Checkmark with solid fill">
                  <a:extLst>
                    <a:ext uri="{FF2B5EF4-FFF2-40B4-BE49-F238E27FC236}">
                      <a16:creationId xmlns:a16="http://schemas.microsoft.com/office/drawing/2014/main" id="{84E83905-B144-FC98-951D-83C49FD20E5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75" y="-1349375"/>
                  <a:ext cx="527050" cy="527050"/>
                </a:xfrm>
                <a:prstGeom prst="rect">
                  <a:avLst/>
                </a:prstGeom>
              </p:spPr>
            </p:pic>
          </p:grpSp>
        </p:grpSp>
        <p:grpSp>
          <p:nvGrpSpPr>
            <p:cNvPr id="135" name="Group 134">
              <a:extLst>
                <a:ext uri="{FF2B5EF4-FFF2-40B4-BE49-F238E27FC236}">
                  <a16:creationId xmlns:a16="http://schemas.microsoft.com/office/drawing/2014/main" id="{EE75D249-A348-D79C-6312-E9C8A0790BC5}"/>
                </a:ext>
              </a:extLst>
            </p:cNvPr>
            <p:cNvGrpSpPr/>
            <p:nvPr/>
          </p:nvGrpSpPr>
          <p:grpSpPr>
            <a:xfrm>
              <a:off x="7993985" y="5226955"/>
              <a:ext cx="2821652" cy="269936"/>
              <a:chOff x="7993985" y="4399097"/>
              <a:chExt cx="2821652" cy="269936"/>
            </a:xfrm>
          </p:grpSpPr>
          <p:grpSp>
            <p:nvGrpSpPr>
              <p:cNvPr id="164" name="Group 163">
                <a:extLst>
                  <a:ext uri="{FF2B5EF4-FFF2-40B4-BE49-F238E27FC236}">
                    <a16:creationId xmlns:a16="http://schemas.microsoft.com/office/drawing/2014/main" id="{9728B1D7-15E0-DFC7-3489-F850D2FA1574}"/>
                  </a:ext>
                </a:extLst>
              </p:cNvPr>
              <p:cNvGrpSpPr/>
              <p:nvPr/>
            </p:nvGrpSpPr>
            <p:grpSpPr>
              <a:xfrm>
                <a:off x="7993985" y="4399097"/>
                <a:ext cx="2821652" cy="269936"/>
                <a:chOff x="7993985" y="4399097"/>
                <a:chExt cx="2821652" cy="269936"/>
              </a:xfrm>
            </p:grpSpPr>
            <p:sp>
              <p:nvSpPr>
                <p:cNvPr id="168" name="Rectangle 167">
                  <a:extLst>
                    <a:ext uri="{FF2B5EF4-FFF2-40B4-BE49-F238E27FC236}">
                      <a16:creationId xmlns:a16="http://schemas.microsoft.com/office/drawing/2014/main" id="{04178FC3-446A-7F27-BA94-E6083DE1E769}"/>
                    </a:ext>
                  </a:extLst>
                </p:cNvPr>
                <p:cNvSpPr/>
                <p:nvPr/>
              </p:nvSpPr>
              <p:spPr bwMode="auto">
                <a:xfrm>
                  <a:off x="7993985" y="4399097"/>
                  <a:ext cx="2821652" cy="26993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292608"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On-prem laptop: On-site user</a:t>
                  </a:r>
                </a:p>
              </p:txBody>
            </p:sp>
            <p:pic>
              <p:nvPicPr>
                <p:cNvPr id="169" name="Graphic 168" descr="Virtual Machines">
                  <a:extLst>
                    <a:ext uri="{FF2B5EF4-FFF2-40B4-BE49-F238E27FC236}">
                      <a16:creationId xmlns:a16="http://schemas.microsoft.com/office/drawing/2014/main" id="{425C3522-A0F5-ABD1-6EFD-368BD9E920C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50537" y="4426431"/>
                  <a:ext cx="215264" cy="215266"/>
                </a:xfrm>
                <a:prstGeom prst="rect">
                  <a:avLst/>
                </a:prstGeom>
              </p:spPr>
            </p:pic>
          </p:grpSp>
          <p:grpSp>
            <p:nvGrpSpPr>
              <p:cNvPr id="165" name="Group 164">
                <a:extLst>
                  <a:ext uri="{FF2B5EF4-FFF2-40B4-BE49-F238E27FC236}">
                    <a16:creationId xmlns:a16="http://schemas.microsoft.com/office/drawing/2014/main" id="{1519EA65-FFDB-D59A-1964-7F92D8E2E185}"/>
                  </a:ext>
                </a:extLst>
              </p:cNvPr>
              <p:cNvGrpSpPr/>
              <p:nvPr/>
            </p:nvGrpSpPr>
            <p:grpSpPr>
              <a:xfrm>
                <a:off x="10587837" y="4461219"/>
                <a:ext cx="145692" cy="145692"/>
                <a:chOff x="-127000" y="-1422400"/>
                <a:chExt cx="673100" cy="673100"/>
              </a:xfrm>
            </p:grpSpPr>
            <p:sp>
              <p:nvSpPr>
                <p:cNvPr id="166" name="Oval 165">
                  <a:extLst>
                    <a:ext uri="{FF2B5EF4-FFF2-40B4-BE49-F238E27FC236}">
                      <a16:creationId xmlns:a16="http://schemas.microsoft.com/office/drawing/2014/main" id="{3DF3C1EA-B4F6-FB89-7342-5633EEC66AF1}"/>
                    </a:ext>
                  </a:extLst>
                </p:cNvPr>
                <p:cNvSpPr/>
                <p:nvPr/>
              </p:nvSpPr>
              <p:spPr>
                <a:xfrm>
                  <a:off x="-127000" y="-1422400"/>
                  <a:ext cx="673100" cy="673100"/>
                </a:xfrm>
                <a:prstGeom prst="ellipse">
                  <a:avLst/>
                </a:prstGeom>
                <a:solidFill>
                  <a:srgbClr val="00B050"/>
                </a:solidFill>
                <a:ln w="25400" cap="flat" cmpd="sng" algn="ctr">
                  <a:noFill/>
                  <a:prstDash val="solid"/>
                </a:ln>
                <a:effectLst/>
              </p:spPr>
              <p:txBody>
                <a:bodyPr lIns="292608" rIns="0"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pic>
              <p:nvPicPr>
                <p:cNvPr id="167" name="Graphic 166" descr="Checkmark with solid fill">
                  <a:extLst>
                    <a:ext uri="{FF2B5EF4-FFF2-40B4-BE49-F238E27FC236}">
                      <a16:creationId xmlns:a16="http://schemas.microsoft.com/office/drawing/2014/main" id="{0609ADF6-5439-CF18-FCE7-9F84562734A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75" y="-1349375"/>
                  <a:ext cx="527050" cy="527050"/>
                </a:xfrm>
                <a:prstGeom prst="rect">
                  <a:avLst/>
                </a:prstGeom>
              </p:spPr>
            </p:pic>
          </p:grpSp>
        </p:grpSp>
        <p:grpSp>
          <p:nvGrpSpPr>
            <p:cNvPr id="136" name="Group 135">
              <a:extLst>
                <a:ext uri="{FF2B5EF4-FFF2-40B4-BE49-F238E27FC236}">
                  <a16:creationId xmlns:a16="http://schemas.microsoft.com/office/drawing/2014/main" id="{82D2B978-F0D8-CC9F-E95B-05E1BBB6DA6A}"/>
                </a:ext>
              </a:extLst>
            </p:cNvPr>
            <p:cNvGrpSpPr/>
            <p:nvPr/>
          </p:nvGrpSpPr>
          <p:grpSpPr>
            <a:xfrm>
              <a:off x="7993985" y="3033310"/>
              <a:ext cx="2821653" cy="1466073"/>
              <a:chOff x="7993985" y="2128897"/>
              <a:chExt cx="2821653" cy="1466073"/>
            </a:xfrm>
          </p:grpSpPr>
          <p:grpSp>
            <p:nvGrpSpPr>
              <p:cNvPr id="150" name="Group 149">
                <a:extLst>
                  <a:ext uri="{FF2B5EF4-FFF2-40B4-BE49-F238E27FC236}">
                    <a16:creationId xmlns:a16="http://schemas.microsoft.com/office/drawing/2014/main" id="{CCEE4C16-C03C-1E83-A6F0-80996EF93DAC}"/>
                  </a:ext>
                </a:extLst>
              </p:cNvPr>
              <p:cNvGrpSpPr/>
              <p:nvPr/>
            </p:nvGrpSpPr>
            <p:grpSpPr>
              <a:xfrm>
                <a:off x="7993985" y="2128897"/>
                <a:ext cx="2821652" cy="269936"/>
                <a:chOff x="7993985" y="3480001"/>
                <a:chExt cx="2821652" cy="269936"/>
              </a:xfrm>
            </p:grpSpPr>
            <p:grpSp>
              <p:nvGrpSpPr>
                <p:cNvPr id="158" name="Group 157">
                  <a:extLst>
                    <a:ext uri="{FF2B5EF4-FFF2-40B4-BE49-F238E27FC236}">
                      <a16:creationId xmlns:a16="http://schemas.microsoft.com/office/drawing/2014/main" id="{92FBE7E5-E2B2-BEA7-C782-C79775D22851}"/>
                    </a:ext>
                  </a:extLst>
                </p:cNvPr>
                <p:cNvGrpSpPr/>
                <p:nvPr/>
              </p:nvGrpSpPr>
              <p:grpSpPr>
                <a:xfrm>
                  <a:off x="7993985" y="3480001"/>
                  <a:ext cx="2821652" cy="269936"/>
                  <a:chOff x="7993985" y="3480001"/>
                  <a:chExt cx="2821652" cy="269936"/>
                </a:xfrm>
              </p:grpSpPr>
              <p:sp>
                <p:nvSpPr>
                  <p:cNvPr id="162" name="Rectangle 161">
                    <a:extLst>
                      <a:ext uri="{FF2B5EF4-FFF2-40B4-BE49-F238E27FC236}">
                        <a16:creationId xmlns:a16="http://schemas.microsoft.com/office/drawing/2014/main" id="{C6C84003-6FD1-295E-7292-1BC7624A23B7}"/>
                      </a:ext>
                    </a:extLst>
                  </p:cNvPr>
                  <p:cNvSpPr/>
                  <p:nvPr/>
                </p:nvSpPr>
                <p:spPr bwMode="auto">
                  <a:xfrm>
                    <a:off x="7993985" y="3480001"/>
                    <a:ext cx="2821652" cy="26993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292608" tIns="91440" rIns="0" bIns="91440" numCol="1" spcCol="0" rtlCol="0" fromWordArt="0" anchor="t"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Dev box 1: high-compute workspace</a:t>
                    </a:r>
                  </a:p>
                </p:txBody>
              </p:sp>
              <p:pic>
                <p:nvPicPr>
                  <p:cNvPr id="163" name="Graphic 162" descr="Virtual Machines">
                    <a:extLst>
                      <a:ext uri="{FF2B5EF4-FFF2-40B4-BE49-F238E27FC236}">
                        <a16:creationId xmlns:a16="http://schemas.microsoft.com/office/drawing/2014/main" id="{4DC8B729-9302-CED3-F882-6E2C25E9284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050537" y="3511383"/>
                    <a:ext cx="215264" cy="215266"/>
                  </a:xfrm>
                  <a:prstGeom prst="rect">
                    <a:avLst/>
                  </a:prstGeom>
                </p:spPr>
              </p:pic>
            </p:grpSp>
            <p:grpSp>
              <p:nvGrpSpPr>
                <p:cNvPr id="159" name="Group 158">
                  <a:extLst>
                    <a:ext uri="{FF2B5EF4-FFF2-40B4-BE49-F238E27FC236}">
                      <a16:creationId xmlns:a16="http://schemas.microsoft.com/office/drawing/2014/main" id="{EE6B3538-6BEF-BDCA-214D-0D5621B68CEA}"/>
                    </a:ext>
                  </a:extLst>
                </p:cNvPr>
                <p:cNvGrpSpPr/>
                <p:nvPr/>
              </p:nvGrpSpPr>
              <p:grpSpPr>
                <a:xfrm>
                  <a:off x="10587837" y="3542123"/>
                  <a:ext cx="145692" cy="145692"/>
                  <a:chOff x="-127000" y="-1422400"/>
                  <a:chExt cx="673100" cy="673100"/>
                </a:xfrm>
              </p:grpSpPr>
              <p:sp>
                <p:nvSpPr>
                  <p:cNvPr id="160" name="Oval 159">
                    <a:extLst>
                      <a:ext uri="{FF2B5EF4-FFF2-40B4-BE49-F238E27FC236}">
                        <a16:creationId xmlns:a16="http://schemas.microsoft.com/office/drawing/2014/main" id="{D4AC41DE-A228-691F-ACD1-97C4F8967181}"/>
                      </a:ext>
                    </a:extLst>
                  </p:cNvPr>
                  <p:cNvSpPr/>
                  <p:nvPr/>
                </p:nvSpPr>
                <p:spPr>
                  <a:xfrm>
                    <a:off x="-127000" y="-1422400"/>
                    <a:ext cx="673100" cy="673100"/>
                  </a:xfrm>
                  <a:prstGeom prst="ellipse">
                    <a:avLst/>
                  </a:prstGeom>
                  <a:solidFill>
                    <a:srgbClr val="00B050"/>
                  </a:solidFill>
                  <a:ln w="25400" cap="flat" cmpd="sng" algn="ctr">
                    <a:noFill/>
                    <a:prstDash val="solid"/>
                  </a:ln>
                  <a:effectLst/>
                </p:spPr>
                <p:txBody>
                  <a:bodyPr lIns="292608" rIns="0"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pic>
                <p:nvPicPr>
                  <p:cNvPr id="161" name="Graphic 160" descr="Checkmark with solid fill">
                    <a:extLst>
                      <a:ext uri="{FF2B5EF4-FFF2-40B4-BE49-F238E27FC236}">
                        <a16:creationId xmlns:a16="http://schemas.microsoft.com/office/drawing/2014/main" id="{A256EFA6-C8EC-B1CB-7794-93AD7A45257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75" y="-1349375"/>
                    <a:ext cx="527050" cy="527050"/>
                  </a:xfrm>
                  <a:prstGeom prst="rect">
                    <a:avLst/>
                  </a:prstGeom>
                </p:spPr>
              </p:pic>
            </p:grpSp>
          </p:grpSp>
          <p:grpSp>
            <p:nvGrpSpPr>
              <p:cNvPr id="151" name="Group 150">
                <a:extLst>
                  <a:ext uri="{FF2B5EF4-FFF2-40B4-BE49-F238E27FC236}">
                    <a16:creationId xmlns:a16="http://schemas.microsoft.com/office/drawing/2014/main" id="{FC68AFC5-66CA-4C22-AA80-EB3925F9A8CA}"/>
                  </a:ext>
                </a:extLst>
              </p:cNvPr>
              <p:cNvGrpSpPr/>
              <p:nvPr/>
            </p:nvGrpSpPr>
            <p:grpSpPr>
              <a:xfrm>
                <a:off x="7993986" y="2453406"/>
                <a:ext cx="2821652" cy="1141564"/>
                <a:chOff x="7993986" y="2453406"/>
                <a:chExt cx="2821652" cy="1141564"/>
              </a:xfrm>
            </p:grpSpPr>
            <p:sp>
              <p:nvSpPr>
                <p:cNvPr id="152" name="Rectangle: Rounded Corners 151">
                  <a:extLst>
                    <a:ext uri="{FF2B5EF4-FFF2-40B4-BE49-F238E27FC236}">
                      <a16:creationId xmlns:a16="http://schemas.microsoft.com/office/drawing/2014/main" id="{1115246D-1D06-D1C3-3565-0F35397051F7}"/>
                    </a:ext>
                  </a:extLst>
                </p:cNvPr>
                <p:cNvSpPr/>
                <p:nvPr/>
              </p:nvSpPr>
              <p:spPr bwMode="auto">
                <a:xfrm>
                  <a:off x="7993986" y="2453406"/>
                  <a:ext cx="2821652" cy="432593"/>
                </a:xfrm>
                <a:prstGeom prst="roundRect">
                  <a:avLst>
                    <a:gd name="adj" fmla="val 5477"/>
                  </a:avLst>
                </a:prstGeom>
                <a:solidFill>
                  <a:srgbClr val="9477E2">
                    <a:lumMod val="50%"/>
                    <a:alpha val="40%"/>
                  </a:srgbClr>
                </a:solidFill>
                <a:ln w="12700" cap="flat" cmpd="sng" algn="ctr">
                  <a:solidFill>
                    <a:srgbClr val="9477E2"/>
                  </a:solidFill>
                  <a:prstDash val="solid"/>
                </a:ln>
                <a:effectLst/>
              </p:spPr>
              <p:txBody>
                <a:bodyPr lIns="640080" rIns="0" rtlCol="0" anchor="ctr"/>
                <a:lstStyle/>
                <a:p>
                  <a:pPr marL="0" marR="0" lvl="0" indent="0" defTabSz="914400" eaLnBrk="1" fontAlgn="auto" latinLnBrk="0" hangingPunct="1">
                    <a:lnSpc>
                      <a:spcPct val="100%"/>
                    </a:lnSpc>
                    <a:spcBef>
                      <a:spcPts val="0"/>
                    </a:spcBef>
                    <a:spcAft>
                      <a:spcPts val="0"/>
                    </a:spcAft>
                    <a:buClrTx/>
                    <a:buSzTx/>
                    <a:buFontTx/>
                    <a:buNone/>
                    <a:tabLst/>
                    <a:defRPr/>
                  </a:pPr>
                  <a:r>
                    <a:rPr kumimoji="0" lang="en-US" sz="1050" b="0"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Dev box 2: </a:t>
                  </a:r>
                  <a:br>
                    <a:rPr kumimoji="0" lang="en-US" sz="1050" b="0"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br>
                  <a:r>
                    <a:rPr kumimoji="0" lang="en-US" sz="1050" b="0"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data engineer workspace</a:t>
                  </a:r>
                </a:p>
              </p:txBody>
            </p:sp>
            <p:pic>
              <p:nvPicPr>
                <p:cNvPr id="153" name="Graphic 152" descr="Virtual Machines">
                  <a:extLst>
                    <a:ext uri="{FF2B5EF4-FFF2-40B4-BE49-F238E27FC236}">
                      <a16:creationId xmlns:a16="http://schemas.microsoft.com/office/drawing/2014/main" id="{E5FED1E8-9F4A-E409-11A4-DA9EA520B5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122339" y="2464900"/>
                  <a:ext cx="409601" cy="409604"/>
                </a:xfrm>
                <a:prstGeom prst="rect">
                  <a:avLst/>
                </a:prstGeom>
              </p:spPr>
            </p:pic>
            <p:sp>
              <p:nvSpPr>
                <p:cNvPr id="154" name="Rectangle 153">
                  <a:extLst>
                    <a:ext uri="{FF2B5EF4-FFF2-40B4-BE49-F238E27FC236}">
                      <a16:creationId xmlns:a16="http://schemas.microsoft.com/office/drawing/2014/main" id="{1ECA03D8-4D3D-2D17-A309-E2F4BD6AF1A2}"/>
                    </a:ext>
                  </a:extLst>
                </p:cNvPr>
                <p:cNvSpPr/>
                <p:nvPr/>
              </p:nvSpPr>
              <p:spPr>
                <a:xfrm>
                  <a:off x="7993986" y="2885124"/>
                  <a:ext cx="2821652" cy="709846"/>
                </a:xfrm>
                <a:prstGeom prst="rect">
                  <a:avLst/>
                </a:prstGeom>
                <a:solidFill>
                  <a:srgbClr val="19C8EB">
                    <a:lumMod val="50%"/>
                    <a:alpha val="20%"/>
                  </a:srgbClr>
                </a:solidFill>
                <a:ln w="12700" cap="flat" cmpd="sng" algn="ctr">
                  <a:solidFill>
                    <a:srgbClr val="9477E2"/>
                  </a:solidFill>
                  <a:prstDash val="solid"/>
                </a:ln>
                <a:effectLst/>
              </p:spPr>
              <p:txBody>
                <a:bodyPr lIns="91440" tIns="45720" rIns="91440" bIns="91440" rtlCol="0" anchor="t"/>
                <a:lstStyle/>
                <a:p>
                  <a:pPr marL="0" marR="0" lvl="0" indent="0" defTabSz="914400" eaLnBrk="1" fontAlgn="auto" latinLnBrk="0" hangingPunct="1">
                    <a:lnSpc>
                      <a:spcPct val="100%"/>
                    </a:lnSpc>
                    <a:spcBef>
                      <a:spcPts val="0"/>
                    </a:spcBef>
                    <a:spcAft>
                      <a:spcPts val="0"/>
                    </a:spcAft>
                    <a:buClrTx/>
                    <a:buSzTx/>
                    <a:buFontTx/>
                    <a:buNone/>
                    <a:tabLst/>
                    <a:defRPr/>
                  </a:pPr>
                  <a:r>
                    <a:rPr kumimoji="0" lang="en-US" sz="1050" b="1" i="0" u="none" strike="noStrike" kern="0" cap="none" spc="0" normalizeH="0" baseline="0%" noProof="0">
                      <a:ln>
                        <a:noFill/>
                      </a:ln>
                      <a:solidFill>
                        <a:schemeClr val="bg1"/>
                      </a:solidFill>
                      <a:effectLst/>
                      <a:uLnTx/>
                      <a:uFillTx/>
                      <a:latin typeface="Arial"/>
                      <a:ea typeface="+mn-ea"/>
                      <a:cs typeface="Segoe UI" pitchFamily="34" charset="0"/>
                    </a:rPr>
                    <a:t>Conditional access policies:</a:t>
                  </a:r>
                </a:p>
                <a:p>
                  <a:pPr marL="171450" marR="0" lvl="0" indent="-171450" defTabSz="914400" eaLnBrk="1" fontAlgn="auto" latinLnBrk="0" hangingPunct="1">
                    <a:lnSpc>
                      <a:spcPct val="100%"/>
                    </a:lnSpc>
                    <a:spcBef>
                      <a:spcPts val="0"/>
                    </a:spcBef>
                    <a:spcAft>
                      <a:spcPts val="0"/>
                    </a:spcAft>
                    <a:buClr>
                      <a:srgbClr val="00B050"/>
                    </a:buClr>
                    <a:buSzTx/>
                    <a:buFont typeface="Wingdings" panose="05000000000000000000" pitchFamily="2" charset="2"/>
                    <a:buChar char="ü"/>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MFA login</a:t>
                  </a:r>
                </a:p>
                <a:p>
                  <a:pPr marL="171450" marR="0" lvl="0" indent="-171450" defTabSz="914400" eaLnBrk="1" fontAlgn="auto" latinLnBrk="0" hangingPunct="1">
                    <a:lnSpc>
                      <a:spcPct val="100%"/>
                    </a:lnSpc>
                    <a:spcBef>
                      <a:spcPts val="0"/>
                    </a:spcBef>
                    <a:spcAft>
                      <a:spcPts val="0"/>
                    </a:spcAft>
                    <a:buClr>
                      <a:srgbClr val="00B050"/>
                    </a:buClr>
                    <a:buSzTx/>
                    <a:buFont typeface="Wingdings" panose="05000000000000000000" pitchFamily="2" charset="2"/>
                    <a:buChar char="ü"/>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Secure access</a:t>
                  </a:r>
                </a:p>
                <a:p>
                  <a:pPr marL="171450" marR="0" lvl="0" indent="-171450" defTabSz="914400" eaLnBrk="1" fontAlgn="auto" latinLnBrk="0" hangingPunct="1">
                    <a:lnSpc>
                      <a:spcPct val="100%"/>
                    </a:lnSpc>
                    <a:spcBef>
                      <a:spcPts val="0"/>
                    </a:spcBef>
                    <a:spcAft>
                      <a:spcPts val="0"/>
                    </a:spcAft>
                    <a:buClr>
                      <a:srgbClr val="00B050"/>
                    </a:buClr>
                    <a:buSzTx/>
                    <a:buFont typeface="Wingdings" panose="05000000000000000000" pitchFamily="2" charset="2"/>
                    <a:buChar char="ü"/>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Compliant device</a:t>
                  </a:r>
                </a:p>
                <a:p>
                  <a:pPr marL="171450" marR="0" lvl="0" indent="-171450" defTabSz="914400" eaLnBrk="1" fontAlgn="auto" latinLnBrk="0" hangingPunct="1">
                    <a:lnSpc>
                      <a:spcPct val="100%"/>
                    </a:lnSpc>
                    <a:spcBef>
                      <a:spcPts val="0"/>
                    </a:spcBef>
                    <a:spcAft>
                      <a:spcPts val="600"/>
                    </a:spcAft>
                    <a:buClrTx/>
                    <a:buSzTx/>
                    <a:buFont typeface="Arial" panose="020B0604020202020204" pitchFamily="34" charset="0"/>
                    <a:buChar char="•"/>
                    <a:tabLst/>
                    <a:defRPr/>
                  </a:pPr>
                  <a:endParaRPr kumimoji="0" lang="en-US" sz="1050" b="0" i="0" u="none" strike="noStrike" kern="0" cap="none" spc="0" normalizeH="0" baseline="0%" noProof="0">
                    <a:ln>
                      <a:noFill/>
                    </a:ln>
                    <a:solidFill>
                      <a:schemeClr val="bg1"/>
                    </a:solidFill>
                    <a:effectLst/>
                    <a:uLnTx/>
                    <a:uFillTx/>
                    <a:latin typeface="Arial"/>
                    <a:ea typeface="+mn-ea"/>
                    <a:cs typeface="Segoe UI" pitchFamily="34" charset="0"/>
                  </a:endParaRPr>
                </a:p>
                <a:p>
                  <a:pPr marL="171450" marR="0" lvl="0" indent="-171450" defTabSz="914400" eaLnBrk="1" fontAlgn="auto" latinLnBrk="0" hangingPunct="1">
                    <a:lnSpc>
                      <a:spcPct val="100%"/>
                    </a:lnSpc>
                    <a:spcBef>
                      <a:spcPts val="0"/>
                    </a:spcBef>
                    <a:spcAft>
                      <a:spcPts val="600"/>
                    </a:spcAft>
                    <a:buClrTx/>
                    <a:buSzTx/>
                    <a:buFont typeface="Arial" panose="020B0604020202020204" pitchFamily="34" charset="0"/>
                    <a:buChar char="•"/>
                    <a:tabLst/>
                    <a:defRPr/>
                  </a:pPr>
                  <a:endParaRPr kumimoji="0" lang="en-US" sz="1050" b="0" i="0" u="none" strike="noStrike" kern="0" cap="none" spc="0" normalizeH="0" baseline="0%" noProof="0">
                    <a:ln>
                      <a:noFill/>
                    </a:ln>
                    <a:solidFill>
                      <a:schemeClr val="bg1"/>
                    </a:solidFill>
                    <a:effectLst/>
                    <a:uLnTx/>
                    <a:uFillTx/>
                    <a:latin typeface="Arial"/>
                    <a:ea typeface="+mn-ea"/>
                    <a:cs typeface="Segoe UI" pitchFamily="34" charset="0"/>
                  </a:endParaRPr>
                </a:p>
              </p:txBody>
            </p:sp>
            <p:grpSp>
              <p:nvGrpSpPr>
                <p:cNvPr id="155" name="Group 154">
                  <a:extLst>
                    <a:ext uri="{FF2B5EF4-FFF2-40B4-BE49-F238E27FC236}">
                      <a16:creationId xmlns:a16="http://schemas.microsoft.com/office/drawing/2014/main" id="{D8B9E129-91E4-F92B-44DF-DDBD7D16A741}"/>
                    </a:ext>
                  </a:extLst>
                </p:cNvPr>
                <p:cNvGrpSpPr/>
                <p:nvPr/>
              </p:nvGrpSpPr>
              <p:grpSpPr>
                <a:xfrm>
                  <a:off x="10587837" y="2596856"/>
                  <a:ext cx="145692" cy="145692"/>
                  <a:chOff x="-127000" y="-1422400"/>
                  <a:chExt cx="673100" cy="673100"/>
                </a:xfrm>
              </p:grpSpPr>
              <p:sp>
                <p:nvSpPr>
                  <p:cNvPr id="156" name="Oval 155">
                    <a:extLst>
                      <a:ext uri="{FF2B5EF4-FFF2-40B4-BE49-F238E27FC236}">
                        <a16:creationId xmlns:a16="http://schemas.microsoft.com/office/drawing/2014/main" id="{D69C05E1-F917-CC25-A787-8303AB04D8BB}"/>
                      </a:ext>
                    </a:extLst>
                  </p:cNvPr>
                  <p:cNvSpPr/>
                  <p:nvPr/>
                </p:nvSpPr>
                <p:spPr>
                  <a:xfrm>
                    <a:off x="-127000" y="-1422400"/>
                    <a:ext cx="673100" cy="673100"/>
                  </a:xfrm>
                  <a:prstGeom prst="ellipse">
                    <a:avLst/>
                  </a:prstGeom>
                  <a:solidFill>
                    <a:srgbClr val="00B050"/>
                  </a:solidFill>
                  <a:ln w="25400" cap="flat" cmpd="sng" algn="ctr">
                    <a:no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pic>
                <p:nvPicPr>
                  <p:cNvPr id="157" name="Graphic 156" descr="Checkmark with solid fill">
                    <a:extLst>
                      <a:ext uri="{FF2B5EF4-FFF2-40B4-BE49-F238E27FC236}">
                        <a16:creationId xmlns:a16="http://schemas.microsoft.com/office/drawing/2014/main" id="{FE30B8EC-79CB-A0C3-BC74-E1D17C265BC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3975" y="-1349375"/>
                    <a:ext cx="527050" cy="527050"/>
                  </a:xfrm>
                  <a:prstGeom prst="rect">
                    <a:avLst/>
                  </a:prstGeom>
                </p:spPr>
              </p:pic>
            </p:grpSp>
          </p:grpSp>
        </p:grpSp>
        <p:grpSp>
          <p:nvGrpSpPr>
            <p:cNvPr id="137" name="Group 136">
              <a:extLst>
                <a:ext uri="{FF2B5EF4-FFF2-40B4-BE49-F238E27FC236}">
                  <a16:creationId xmlns:a16="http://schemas.microsoft.com/office/drawing/2014/main" id="{629EDC1B-B412-B58A-0F35-2231E586124A}"/>
                </a:ext>
              </a:extLst>
            </p:cNvPr>
            <p:cNvGrpSpPr/>
            <p:nvPr/>
          </p:nvGrpSpPr>
          <p:grpSpPr>
            <a:xfrm>
              <a:off x="7993984" y="2128897"/>
              <a:ext cx="1375654" cy="859516"/>
              <a:chOff x="8116793" y="4747805"/>
              <a:chExt cx="1290315" cy="948145"/>
            </a:xfrm>
          </p:grpSpPr>
          <p:sp>
            <p:nvSpPr>
              <p:cNvPr id="145" name="Rectangle 144">
                <a:extLst>
                  <a:ext uri="{FF2B5EF4-FFF2-40B4-BE49-F238E27FC236}">
                    <a16:creationId xmlns:a16="http://schemas.microsoft.com/office/drawing/2014/main" id="{2C112983-8EF9-9C16-9116-0210170917E6}"/>
                  </a:ext>
                </a:extLst>
              </p:cNvPr>
              <p:cNvSpPr/>
              <p:nvPr/>
            </p:nvSpPr>
            <p:spPr bwMode="auto">
              <a:xfrm>
                <a:off x="8116793" y="4747805"/>
                <a:ext cx="1290315" cy="948145"/>
              </a:xfrm>
              <a:prstGeom prst="rect">
                <a:avLst/>
              </a:prstGeom>
              <a:solidFill>
                <a:srgbClr val="19C8EB">
                  <a:lumMod val="50%"/>
                  <a:alpha val="40%"/>
                </a:srgbClr>
              </a:solidFill>
              <a:ln w="12700" cap="flat" cmpd="sng" algn="ctr">
                <a:solidFill>
                  <a:srgbClr val="19C8EB"/>
                </a:solidFill>
                <a:prstDash val="solid"/>
                <a:headEnd type="none" w="med" len="med"/>
                <a:tailEnd type="none" w="med" len="med"/>
              </a:ln>
              <a:effectLst/>
            </p:spPr>
            <p:txBody>
              <a:bodyPr rot="0" spcFirstLastPara="0" vertOverflow="overflow" horzOverflow="overflow" vert="horz" wrap="square" lIns="45720" tIns="45720" rIns="45720" bIns="0" numCol="1" spcCol="0" rtlCol="0" fromWordArt="0" anchor="t"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Run reports:</a:t>
                </a:r>
              </a:p>
            </p:txBody>
          </p:sp>
          <p:grpSp>
            <p:nvGrpSpPr>
              <p:cNvPr id="146" name="Group 145">
                <a:extLst>
                  <a:ext uri="{FF2B5EF4-FFF2-40B4-BE49-F238E27FC236}">
                    <a16:creationId xmlns:a16="http://schemas.microsoft.com/office/drawing/2014/main" id="{91A67DF1-63FA-47D8-149D-0F84E5304B80}"/>
                  </a:ext>
                </a:extLst>
              </p:cNvPr>
              <p:cNvGrpSpPr/>
              <p:nvPr/>
            </p:nvGrpSpPr>
            <p:grpSpPr>
              <a:xfrm>
                <a:off x="8186898" y="4976319"/>
                <a:ext cx="1154114" cy="644932"/>
                <a:chOff x="8178005" y="5773741"/>
                <a:chExt cx="1154114" cy="594123"/>
              </a:xfrm>
            </p:grpSpPr>
            <p:sp>
              <p:nvSpPr>
                <p:cNvPr id="147" name="Rectangle 146">
                  <a:extLst>
                    <a:ext uri="{FF2B5EF4-FFF2-40B4-BE49-F238E27FC236}">
                      <a16:creationId xmlns:a16="http://schemas.microsoft.com/office/drawing/2014/main" id="{0849BADE-C5D3-116E-B651-39899EBF6043}"/>
                    </a:ext>
                  </a:extLst>
                </p:cNvPr>
                <p:cNvSpPr/>
                <p:nvPr/>
              </p:nvSpPr>
              <p:spPr>
                <a:xfrm>
                  <a:off x="8178005" y="6194887"/>
                  <a:ext cx="1154114" cy="172977"/>
                </a:xfrm>
                <a:prstGeom prst="rect">
                  <a:avLst/>
                </a:prstGeom>
                <a:solidFill>
                  <a:srgbClr val="19C8EB">
                    <a:lumMod val="75%"/>
                    <a:alpha val="40%"/>
                  </a:srgbClr>
                </a:solidFill>
                <a:ln w="12700" cap="flat" cmpd="sng" algn="ctr">
                  <a:solidFill>
                    <a:srgbClr val="19C8EB"/>
                  </a:solidFill>
                  <a:prstDash val="solid"/>
                </a:ln>
                <a:effectLst/>
              </p:spPr>
              <p:txBody>
                <a:bodyPr lIns="0" tIns="0" rIns="0" bIns="0" rtlCol="0" anchor="ctr" anchorCtr="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Resource performance</a:t>
                  </a:r>
                </a:p>
              </p:txBody>
            </p:sp>
            <p:sp>
              <p:nvSpPr>
                <p:cNvPr id="148" name="Rectangle 147">
                  <a:extLst>
                    <a:ext uri="{FF2B5EF4-FFF2-40B4-BE49-F238E27FC236}">
                      <a16:creationId xmlns:a16="http://schemas.microsoft.com/office/drawing/2014/main" id="{F97F4572-F585-CE50-B67F-2CE7A5D317BE}"/>
                    </a:ext>
                  </a:extLst>
                </p:cNvPr>
                <p:cNvSpPr/>
                <p:nvPr/>
              </p:nvSpPr>
              <p:spPr>
                <a:xfrm>
                  <a:off x="8178005" y="5773741"/>
                  <a:ext cx="1154114" cy="172977"/>
                </a:xfrm>
                <a:prstGeom prst="rect">
                  <a:avLst/>
                </a:prstGeom>
                <a:solidFill>
                  <a:srgbClr val="19C8EB">
                    <a:lumMod val="75%"/>
                    <a:alpha val="40%"/>
                  </a:srgbClr>
                </a:solidFill>
                <a:ln w="12700" cap="flat" cmpd="sng" algn="ctr">
                  <a:solidFill>
                    <a:srgbClr val="19C8EB"/>
                  </a:solidFill>
                  <a:prstDash val="solid"/>
                </a:ln>
                <a:effectLst/>
              </p:spPr>
              <p:txBody>
                <a:bodyPr lIns="0" tIns="0" rIns="0" bIns="0" rtlCol="0" anchor="ctr" anchorCtr="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Remoting connection</a:t>
                  </a:r>
                </a:p>
              </p:txBody>
            </p:sp>
            <p:sp>
              <p:nvSpPr>
                <p:cNvPr id="149" name="Rectangle 148">
                  <a:extLst>
                    <a:ext uri="{FF2B5EF4-FFF2-40B4-BE49-F238E27FC236}">
                      <a16:creationId xmlns:a16="http://schemas.microsoft.com/office/drawing/2014/main" id="{67A7FB65-1B3E-2EAB-A104-54E8A47CF2D0}"/>
                    </a:ext>
                  </a:extLst>
                </p:cNvPr>
                <p:cNvSpPr/>
                <p:nvPr/>
              </p:nvSpPr>
              <p:spPr>
                <a:xfrm>
                  <a:off x="8178005" y="5984314"/>
                  <a:ext cx="1154114" cy="172977"/>
                </a:xfrm>
                <a:prstGeom prst="rect">
                  <a:avLst/>
                </a:prstGeom>
                <a:solidFill>
                  <a:srgbClr val="19C8EB">
                    <a:lumMod val="75%"/>
                    <a:alpha val="40%"/>
                  </a:srgbClr>
                </a:solidFill>
                <a:ln w="12700" cap="flat" cmpd="sng" algn="ctr">
                  <a:solidFill>
                    <a:srgbClr val="19C8EB"/>
                  </a:solidFill>
                  <a:prstDash val="solid"/>
                </a:ln>
                <a:effectLst/>
              </p:spPr>
              <p:txBody>
                <a:bodyPr lIns="0" tIns="0" rIns="0" bIns="0" rtlCol="0" anchor="ctr" anchorCtr="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900" b="0"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Start-up performance</a:t>
                  </a:r>
                </a:p>
              </p:txBody>
            </p:sp>
          </p:grpSp>
        </p:grpSp>
        <p:sp>
          <p:nvSpPr>
            <p:cNvPr id="138" name="Rectangle 137">
              <a:extLst>
                <a:ext uri="{FF2B5EF4-FFF2-40B4-BE49-F238E27FC236}">
                  <a16:creationId xmlns:a16="http://schemas.microsoft.com/office/drawing/2014/main" id="{99866B52-0985-02CB-ECEC-0F0C211EF87B}"/>
                </a:ext>
              </a:extLst>
            </p:cNvPr>
            <p:cNvSpPr/>
            <p:nvPr/>
          </p:nvSpPr>
          <p:spPr bwMode="auto">
            <a:xfrm>
              <a:off x="9439983" y="2128897"/>
              <a:ext cx="1375654" cy="859516"/>
            </a:xfrm>
            <a:prstGeom prst="rect">
              <a:avLst/>
            </a:prstGeom>
            <a:solidFill>
              <a:srgbClr val="19C8EB">
                <a:lumMod val="50%"/>
                <a:alpha val="40%"/>
              </a:srgbClr>
            </a:solidFill>
            <a:ln w="12700" cap="flat" cmpd="sng" algn="ctr">
              <a:solidFill>
                <a:srgbClr val="19C8EB"/>
              </a:solidFill>
              <a:prstDash val="solid"/>
              <a:headEnd type="none" w="med" len="med"/>
              <a:tailEnd type="none" w="med" len="med"/>
            </a:ln>
            <a:effectLst/>
          </p:spPr>
          <p:txBody>
            <a:bodyPr rot="0" spcFirstLastPara="0" vertOverflow="overflow" horzOverflow="overflow" vert="horz" wrap="square" lIns="45720" tIns="45720" rIns="45720" bIns="0" numCol="1" spcCol="0" rtlCol="0" fromWordArt="0" anchor="t" anchorCtr="0" forceAA="0" compatLnSpc="1">
              <a:prstTxWarp prst="textNoShape">
                <a:avLst/>
              </a:prstTxWarp>
              <a:noAutofit/>
            </a:bodyPr>
            <a:lstStyle/>
            <a:p>
              <a:pPr marL="0" marR="0" lvl="0" indent="0"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Endpoint analytics:</a:t>
              </a:r>
            </a:p>
          </p:txBody>
        </p:sp>
        <p:grpSp>
          <p:nvGrpSpPr>
            <p:cNvPr id="139" name="Group 138">
              <a:extLst>
                <a:ext uri="{FF2B5EF4-FFF2-40B4-BE49-F238E27FC236}">
                  <a16:creationId xmlns:a16="http://schemas.microsoft.com/office/drawing/2014/main" id="{B89CF9AC-8D5A-B32E-E5F8-2399683E63D8}"/>
                </a:ext>
              </a:extLst>
            </p:cNvPr>
            <p:cNvGrpSpPr/>
            <p:nvPr/>
          </p:nvGrpSpPr>
          <p:grpSpPr>
            <a:xfrm>
              <a:off x="9693449" y="2396963"/>
              <a:ext cx="346482" cy="549404"/>
              <a:chOff x="9666065" y="2396963"/>
              <a:chExt cx="346482" cy="549404"/>
            </a:xfrm>
          </p:grpSpPr>
          <p:sp>
            <p:nvSpPr>
              <p:cNvPr id="143" name="Rectangle 142">
                <a:extLst>
                  <a:ext uri="{FF2B5EF4-FFF2-40B4-BE49-F238E27FC236}">
                    <a16:creationId xmlns:a16="http://schemas.microsoft.com/office/drawing/2014/main" id="{74A2BBD2-5AB6-B23A-C6A5-712DB75851C6}"/>
                  </a:ext>
                </a:extLst>
              </p:cNvPr>
              <p:cNvSpPr/>
              <p:nvPr/>
            </p:nvSpPr>
            <p:spPr>
              <a:xfrm>
                <a:off x="9704213" y="2768894"/>
                <a:ext cx="250243" cy="177473"/>
              </a:xfrm>
              <a:prstGeom prst="rect">
                <a:avLst/>
              </a:prstGeom>
              <a:noFill/>
              <a:ln w="12700" cap="flat" cmpd="sng" algn="ctr">
                <a:noFill/>
                <a:prstDash val="solid"/>
              </a:ln>
              <a:effectLst/>
            </p:spPr>
            <p:txBody>
              <a:bodyPr lIns="0" tIns="0" rIns="0" bIns="0" rtlCol="0" anchor="ctr" anchorCtr="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700" b="0"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Score</a:t>
                </a:r>
              </a:p>
            </p:txBody>
          </p:sp>
          <p:sp>
            <p:nvSpPr>
              <p:cNvPr id="144" name="Oval 143">
                <a:extLst>
                  <a:ext uri="{FF2B5EF4-FFF2-40B4-BE49-F238E27FC236}">
                    <a16:creationId xmlns:a16="http://schemas.microsoft.com/office/drawing/2014/main" id="{81E0E53A-7CB4-D924-B6FA-564E1BE3B68A}"/>
                  </a:ext>
                </a:extLst>
              </p:cNvPr>
              <p:cNvSpPr/>
              <p:nvPr/>
            </p:nvSpPr>
            <p:spPr>
              <a:xfrm>
                <a:off x="9666065" y="2396963"/>
                <a:ext cx="346482" cy="346483"/>
              </a:xfrm>
              <a:prstGeom prst="ellipse">
                <a:avLst/>
              </a:prstGeom>
              <a:solidFill>
                <a:srgbClr val="00B050">
                  <a:alpha val="40%"/>
                </a:srgbClr>
              </a:solidFill>
              <a:ln w="25400" cap="flat" cmpd="sng" algn="ctr">
                <a:solidFill>
                  <a:srgbClr val="00A44A"/>
                </a:solidFill>
                <a:prstDash val="solid"/>
              </a:ln>
              <a:effectLst/>
            </p:spPr>
            <p:txBody>
              <a:bodyPr lIns="0" tIns="0" rIns="0" bIns="0"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Arial"/>
                    <a:ea typeface="+mn-ea"/>
                    <a:cs typeface="+mn-cs"/>
                  </a:rPr>
                  <a:t>86</a:t>
                </a:r>
              </a:p>
            </p:txBody>
          </p:sp>
        </p:grpSp>
        <p:grpSp>
          <p:nvGrpSpPr>
            <p:cNvPr id="140" name="Group 139">
              <a:extLst>
                <a:ext uri="{FF2B5EF4-FFF2-40B4-BE49-F238E27FC236}">
                  <a16:creationId xmlns:a16="http://schemas.microsoft.com/office/drawing/2014/main" id="{28724D53-437B-65D7-7A27-56C99FDD5556}"/>
                </a:ext>
              </a:extLst>
            </p:cNvPr>
            <p:cNvGrpSpPr/>
            <p:nvPr/>
          </p:nvGrpSpPr>
          <p:grpSpPr>
            <a:xfrm>
              <a:off x="10214123" y="2396963"/>
              <a:ext cx="348049" cy="549404"/>
              <a:chOff x="10186739" y="2396963"/>
              <a:chExt cx="348049" cy="549404"/>
            </a:xfrm>
          </p:grpSpPr>
          <p:sp>
            <p:nvSpPr>
              <p:cNvPr id="141" name="Rectangle 140">
                <a:extLst>
                  <a:ext uri="{FF2B5EF4-FFF2-40B4-BE49-F238E27FC236}">
                    <a16:creationId xmlns:a16="http://schemas.microsoft.com/office/drawing/2014/main" id="{EDD846B2-1D0A-A59C-2F1B-A92BF6C0F74C}"/>
                  </a:ext>
                </a:extLst>
              </p:cNvPr>
              <p:cNvSpPr/>
              <p:nvPr/>
            </p:nvSpPr>
            <p:spPr>
              <a:xfrm>
                <a:off x="10188306" y="2768894"/>
                <a:ext cx="346482" cy="177473"/>
              </a:xfrm>
              <a:prstGeom prst="rect">
                <a:avLst/>
              </a:prstGeom>
              <a:noFill/>
              <a:ln w="12700" cap="flat" cmpd="sng" algn="ctr">
                <a:noFill/>
                <a:prstDash val="solid"/>
              </a:ln>
              <a:effectLst/>
            </p:spPr>
            <p:txBody>
              <a:bodyPr lIns="0" tIns="0" rIns="0" bIns="0" rtlCol="0" anchor="ctr" anchorCtr="0"/>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700" b="0"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Baseline</a:t>
                </a:r>
              </a:p>
            </p:txBody>
          </p:sp>
          <p:sp>
            <p:nvSpPr>
              <p:cNvPr id="142" name="Oval 141">
                <a:extLst>
                  <a:ext uri="{FF2B5EF4-FFF2-40B4-BE49-F238E27FC236}">
                    <a16:creationId xmlns:a16="http://schemas.microsoft.com/office/drawing/2014/main" id="{EFC1FA8A-ED9E-A959-0C4A-E15AD4708046}"/>
                  </a:ext>
                </a:extLst>
              </p:cNvPr>
              <p:cNvSpPr/>
              <p:nvPr/>
            </p:nvSpPr>
            <p:spPr>
              <a:xfrm>
                <a:off x="10186739" y="2396963"/>
                <a:ext cx="346482" cy="346483"/>
              </a:xfrm>
              <a:prstGeom prst="ellipse">
                <a:avLst/>
              </a:prstGeom>
              <a:solidFill>
                <a:srgbClr val="FFFFFF">
                  <a:lumMod val="85%"/>
                  <a:alpha val="40%"/>
                </a:srgbClr>
              </a:solidFill>
              <a:ln w="25400" cap="flat" cmpd="sng" algn="ctr">
                <a:solidFill>
                  <a:srgbClr val="FFFFFF">
                    <a:lumMod val="75%"/>
                  </a:srgbClr>
                </a:solidFill>
                <a:prstDash val="solid"/>
              </a:ln>
              <a:effectLst/>
            </p:spPr>
            <p:txBody>
              <a:bodyPr lIns="0" tIns="0" rIns="0" bIns="0"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1200" b="0" i="0" u="none" strike="noStrike" kern="0" cap="none" spc="0" normalizeH="0" baseline="0%" noProof="0">
                    <a:ln>
                      <a:noFill/>
                    </a:ln>
                    <a:solidFill>
                      <a:schemeClr val="bg1"/>
                    </a:solidFill>
                    <a:effectLst/>
                    <a:uLnTx/>
                    <a:uFillTx/>
                    <a:latin typeface="Arial"/>
                    <a:ea typeface="+mn-ea"/>
                    <a:cs typeface="+mn-cs"/>
                  </a:rPr>
                  <a:t>50</a:t>
                </a:r>
              </a:p>
            </p:txBody>
          </p:sp>
        </p:grpSp>
      </p:grpSp>
    </p:spTree>
    <p:extLst>
      <p:ext uri="{BB962C8B-B14F-4D97-AF65-F5344CB8AC3E}">
        <p14:creationId xmlns:p14="http://schemas.microsoft.com/office/powerpoint/2010/main" val="3263965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fade">
                                      <p:cBhvr>
                                        <p:cTn id="7" dur="500"/>
                                        <p:tgtEl>
                                          <p:spTgt spid="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8"/>
                                        </p:tgtEl>
                                        <p:attrNameLst>
                                          <p:attrName>style.visibility</p:attrName>
                                        </p:attrNameLst>
                                      </p:cBhvr>
                                      <p:to>
                                        <p:strVal val="visible"/>
                                      </p:to>
                                    </p:set>
                                    <p:animEffect transition="in" filter="fade">
                                      <p:cBhvr>
                                        <p:cTn id="12" dur="5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C4E3F79-324D-4427-981A-EE0BC1CB1577}"/>
              </a:ext>
              <a:ext uri="{C183D7F6-B498-43B3-948B-1728B52AA6E4}">
                <adec:decorative xmlns:adec="http://schemas.microsoft.com/office/drawing/2017/decorative" val="1"/>
              </a:ext>
            </a:extLst>
          </p:cNvPr>
          <p:cNvSpPr/>
          <p:nvPr/>
        </p:nvSpPr>
        <p:spPr>
          <a:xfrm>
            <a:off x="9426" y="0"/>
            <a:ext cx="7677939" cy="6857999"/>
          </a:xfrm>
          <a:custGeom>
            <a:avLst/>
            <a:gdLst>
              <a:gd name="connsiteX0" fmla="*/ 0 w 12284703"/>
              <a:gd name="connsiteY0" fmla="*/ 0 h 10972798"/>
              <a:gd name="connsiteX1" fmla="*/ 11386938 w 12284703"/>
              <a:gd name="connsiteY1" fmla="*/ 0 h 10972798"/>
              <a:gd name="connsiteX2" fmla="*/ 11433256 w 12284703"/>
              <a:gd name="connsiteY2" fmla="*/ 90435 h 10972798"/>
              <a:gd name="connsiteX3" fmla="*/ 12284703 w 12284703"/>
              <a:gd name="connsiteY3" fmla="*/ 3833809 h 10972798"/>
              <a:gd name="connsiteX4" fmla="*/ 8816398 w 12284703"/>
              <a:gd name="connsiteY4" fmla="*/ 10752868 h 10972798"/>
              <a:gd name="connsiteX5" fmla="*/ 8507122 w 12284703"/>
              <a:gd name="connsiteY5" fmla="*/ 10972798 h 10972798"/>
              <a:gd name="connsiteX6" fmla="*/ 0 w 12284703"/>
              <a:gd name="connsiteY6" fmla="*/ 10972798 h 10972798"/>
              <a:gd name="connsiteX7" fmla="*/ 0 w 12284703"/>
              <a:gd name="connsiteY7" fmla="*/ 0 h 1097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703" h="10972798">
                <a:moveTo>
                  <a:pt x="0" y="0"/>
                </a:moveTo>
                <a:lnTo>
                  <a:pt x="11386938" y="0"/>
                </a:lnTo>
                <a:lnTo>
                  <a:pt x="11433256" y="90435"/>
                </a:lnTo>
                <a:cubicBezTo>
                  <a:pt x="11978916" y="1222862"/>
                  <a:pt x="12284703" y="2492625"/>
                  <a:pt x="12284703" y="3833809"/>
                </a:cubicBezTo>
                <a:cubicBezTo>
                  <a:pt x="12284703" y="6665197"/>
                  <a:pt x="10921873" y="9178278"/>
                  <a:pt x="8816398" y="10752868"/>
                </a:cubicBezTo>
                <a:lnTo>
                  <a:pt x="8507122" y="10972798"/>
                </a:lnTo>
                <a:lnTo>
                  <a:pt x="0" y="10972798"/>
                </a:lnTo>
                <a:lnTo>
                  <a:pt x="0" y="0"/>
                </a:lnTo>
                <a:close/>
              </a:path>
            </a:pathLst>
          </a:custGeom>
          <a:gradFill>
            <a:gsLst>
              <a:gs pos="68%">
                <a:srgbClr val="D59DFF">
                  <a:alpha val="0%"/>
                </a:srgbClr>
              </a:gs>
              <a:gs pos="0%">
                <a:schemeClr val="accent3">
                  <a:alpha val="58%"/>
                </a:schemeClr>
              </a:gs>
            </a:gsLst>
            <a:lin ang="2700000" scaled="0"/>
          </a:gradFill>
          <a:ln>
            <a:no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5" name="Title 1">
            <a:extLst>
              <a:ext uri="{FF2B5EF4-FFF2-40B4-BE49-F238E27FC236}">
                <a16:creationId xmlns:a16="http://schemas.microsoft.com/office/drawing/2014/main" id="{CCEE8C4D-EA7D-46A1-7552-C17005F5E58E}"/>
              </a:ext>
            </a:extLst>
          </p:cNvPr>
          <p:cNvSpPr>
            <a:spLocks noGrp="1"/>
          </p:cNvSpPr>
          <p:nvPr>
            <p:ph type="title"/>
          </p:nvPr>
        </p:nvSpPr>
        <p:spPr>
          <a:xfrm>
            <a:off x="838200" y="365125"/>
            <a:ext cx="10515600" cy="1325563"/>
          </a:xfrm>
        </p:spPr>
        <p:txBody>
          <a:bodyPr vert="horz" lIns="91440" tIns="45720" rIns="91440" bIns="45720" rtlCol="0" anchor="t">
            <a:normAutofit/>
          </a:bodyPr>
          <a:lstStyle/>
          <a:p>
            <a:r>
              <a:rPr lang="nl-NL" sz="2800" b="1" dirty="0">
                <a:effectLst>
                  <a:outerShdw blurRad="1270000" dist="914400" dir="8100000" algn="tr" rotWithShape="0">
                    <a:prstClr val="black">
                      <a:alpha val="40%"/>
                    </a:prstClr>
                  </a:outerShdw>
                </a:effectLst>
                <a:latin typeface="Helvetica"/>
                <a:ea typeface="+mn-ea"/>
                <a:cs typeface="+mn-cs"/>
              </a:rPr>
              <a:t>High level overview – Microsoft Dev Box</a:t>
            </a:r>
          </a:p>
        </p:txBody>
      </p:sp>
      <p:sp>
        <p:nvSpPr>
          <p:cNvPr id="6" name="Rectangle: Rounded Corners 5">
            <a:extLst>
              <a:ext uri="{FF2B5EF4-FFF2-40B4-BE49-F238E27FC236}">
                <a16:creationId xmlns:a16="http://schemas.microsoft.com/office/drawing/2014/main" id="{95382E15-0654-361A-6CAF-2124EF0D6FCE}"/>
              </a:ext>
            </a:extLst>
          </p:cNvPr>
          <p:cNvSpPr/>
          <p:nvPr/>
        </p:nvSpPr>
        <p:spPr bwMode="auto">
          <a:xfrm>
            <a:off x="4319706" y="4486715"/>
            <a:ext cx="3242102" cy="1384266"/>
          </a:xfrm>
          <a:prstGeom prst="roundRect">
            <a:avLst/>
          </a:prstGeom>
          <a:solidFill>
            <a:srgbClr val="19C8EB">
              <a:lumMod val="50%"/>
              <a:alpha val="80%"/>
            </a:srgbClr>
          </a:solidFill>
          <a:ln w="28575" cap="flat" cmpd="sng" algn="ctr">
            <a:solidFill>
              <a:srgbClr val="10238C"/>
            </a:solidFill>
            <a:prstDash val="solid"/>
          </a:ln>
          <a:effectLst/>
        </p:spPr>
        <p:txBody>
          <a:bodyPr lIns="91440" tIns="45720" rIns="91440" bIns="91440" rtlCol="0" anchor="t"/>
          <a:lstStyle/>
          <a:p>
            <a:pPr marL="0" marR="0" lvl="0" indent="0" algn="ctr" defTabSz="914400" eaLnBrk="1" fontAlgn="auto" latinLnBrk="0" hangingPunct="1">
              <a:lnSpc>
                <a:spcPct val="100%"/>
              </a:lnSpc>
              <a:spcBef>
                <a:spcPts val="0"/>
              </a:spcBef>
              <a:spcAft>
                <a:spcPts val="600"/>
              </a:spcAft>
              <a:buClrTx/>
              <a:buSzTx/>
              <a:buFontTx/>
              <a:buNone/>
              <a:tabLst/>
              <a:defRPr/>
            </a:pPr>
            <a:r>
              <a:rPr kumimoji="0" lang="en-US" sz="1200" b="1" i="0" u="none" strike="noStrike" kern="0" cap="none" spc="0" normalizeH="0" baseline="0%" noProof="0">
                <a:ln>
                  <a:noFill/>
                </a:ln>
                <a:solidFill>
                  <a:schemeClr val="bg1"/>
                </a:solidFill>
                <a:effectLst/>
                <a:uLnTx/>
                <a:uFillTx/>
                <a:latin typeface="Arial"/>
                <a:ea typeface="+mn-ea"/>
                <a:cs typeface="+mn-cs"/>
              </a:rPr>
              <a:t>Azure Virtual Desktop</a:t>
            </a:r>
          </a:p>
        </p:txBody>
      </p:sp>
      <p:sp>
        <p:nvSpPr>
          <p:cNvPr id="7" name="Rectangle: Rounded Corners 6">
            <a:extLst>
              <a:ext uri="{FF2B5EF4-FFF2-40B4-BE49-F238E27FC236}">
                <a16:creationId xmlns:a16="http://schemas.microsoft.com/office/drawing/2014/main" id="{1228D9F5-188C-7E8F-BF79-841AB6BD49E6}"/>
              </a:ext>
            </a:extLst>
          </p:cNvPr>
          <p:cNvSpPr/>
          <p:nvPr/>
        </p:nvSpPr>
        <p:spPr bwMode="auto">
          <a:xfrm>
            <a:off x="3938144" y="1362873"/>
            <a:ext cx="4006296" cy="2304663"/>
          </a:xfrm>
          <a:prstGeom prst="roundRect">
            <a:avLst>
              <a:gd name="adj" fmla="val 6279"/>
            </a:avLst>
          </a:prstGeom>
          <a:solidFill>
            <a:srgbClr val="19C8EB">
              <a:lumMod val="50%"/>
              <a:alpha val="80%"/>
            </a:srgbClr>
          </a:solidFill>
          <a:ln w="28575" cap="flat" cmpd="sng" algn="ctr">
            <a:solidFill>
              <a:srgbClr val="10238C"/>
            </a:solidFill>
            <a:prstDash val="solid"/>
          </a:ln>
          <a:effectLst/>
        </p:spPr>
        <p:txBody>
          <a:bodyPr lIns="91440" tIns="45720" rIns="91440" bIns="91440" rtlCol="0" anchor="t"/>
          <a:lstStyle/>
          <a:p>
            <a:pPr marL="0" marR="0" lvl="0" indent="0" algn="ctr" defTabSz="914400" eaLnBrk="1" fontAlgn="auto" latinLnBrk="0" hangingPunct="1">
              <a:lnSpc>
                <a:spcPct val="100%"/>
              </a:lnSpc>
              <a:spcBef>
                <a:spcPts val="0"/>
              </a:spcBef>
              <a:spcAft>
                <a:spcPts val="600"/>
              </a:spcAft>
              <a:buClrTx/>
              <a:buSzTx/>
              <a:buFontTx/>
              <a:buNone/>
              <a:tabLst/>
              <a:defRPr/>
            </a:pPr>
            <a:r>
              <a:rPr kumimoji="0" lang="en-US" sz="1200" b="1" i="0" u="none" strike="noStrike" kern="0" cap="none" spc="0" normalizeH="0" baseline="0%" noProof="0">
                <a:ln>
                  <a:noFill/>
                </a:ln>
                <a:solidFill>
                  <a:schemeClr val="bg1"/>
                </a:solidFill>
                <a:effectLst/>
                <a:uLnTx/>
                <a:uFillTx/>
                <a:latin typeface="Arial"/>
                <a:ea typeface="+mn-ea"/>
                <a:cs typeface="+mn-cs"/>
              </a:rPr>
              <a:t>Microsoft Dev Box</a:t>
            </a:r>
          </a:p>
        </p:txBody>
      </p:sp>
      <p:grpSp>
        <p:nvGrpSpPr>
          <p:cNvPr id="8" name="Group 7">
            <a:extLst>
              <a:ext uri="{FF2B5EF4-FFF2-40B4-BE49-F238E27FC236}">
                <a16:creationId xmlns:a16="http://schemas.microsoft.com/office/drawing/2014/main" id="{7F6F69EC-4CA4-4385-DEA6-33AF7C1613E8}"/>
              </a:ext>
            </a:extLst>
          </p:cNvPr>
          <p:cNvGrpSpPr/>
          <p:nvPr/>
        </p:nvGrpSpPr>
        <p:grpSpPr>
          <a:xfrm>
            <a:off x="4020154" y="1675252"/>
            <a:ext cx="1113592" cy="1919360"/>
            <a:chOff x="3894296" y="1727200"/>
            <a:chExt cx="1113592" cy="1919360"/>
          </a:xfrm>
        </p:grpSpPr>
        <p:sp>
          <p:nvSpPr>
            <p:cNvPr id="9" name="Rectangle: Rounded Corners 8">
              <a:extLst>
                <a:ext uri="{FF2B5EF4-FFF2-40B4-BE49-F238E27FC236}">
                  <a16:creationId xmlns:a16="http://schemas.microsoft.com/office/drawing/2014/main" id="{ECDA0F36-054B-2973-B6AE-7E1B8FDEF11C}"/>
                </a:ext>
              </a:extLst>
            </p:cNvPr>
            <p:cNvSpPr/>
            <p:nvPr/>
          </p:nvSpPr>
          <p:spPr bwMode="auto">
            <a:xfrm>
              <a:off x="3894296" y="1727200"/>
              <a:ext cx="1113592" cy="1919360"/>
            </a:xfrm>
            <a:prstGeom prst="roundRect">
              <a:avLst>
                <a:gd name="adj" fmla="val 8846"/>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API</a:t>
              </a:r>
            </a:p>
          </p:txBody>
        </p:sp>
        <p:sp>
          <p:nvSpPr>
            <p:cNvPr id="20" name="Rectangle 19">
              <a:extLst>
                <a:ext uri="{FF2B5EF4-FFF2-40B4-BE49-F238E27FC236}">
                  <a16:creationId xmlns:a16="http://schemas.microsoft.com/office/drawing/2014/main" id="{DCED158E-D695-828D-509F-9811704EE3C0}"/>
                </a:ext>
              </a:extLst>
            </p:cNvPr>
            <p:cNvSpPr/>
            <p:nvPr/>
          </p:nvSpPr>
          <p:spPr bwMode="auto">
            <a:xfrm>
              <a:off x="4084915" y="3191480"/>
              <a:ext cx="732354" cy="2781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Data plane</a:t>
              </a:r>
            </a:p>
          </p:txBody>
        </p:sp>
        <p:sp>
          <p:nvSpPr>
            <p:cNvPr id="23" name="Rectangle 22">
              <a:extLst>
                <a:ext uri="{FF2B5EF4-FFF2-40B4-BE49-F238E27FC236}">
                  <a16:creationId xmlns:a16="http://schemas.microsoft.com/office/drawing/2014/main" id="{2ED46410-B4A4-BF3E-D02D-4A91B4731BB8}"/>
                </a:ext>
              </a:extLst>
            </p:cNvPr>
            <p:cNvSpPr/>
            <p:nvPr/>
          </p:nvSpPr>
          <p:spPr bwMode="auto">
            <a:xfrm>
              <a:off x="4087296" y="2388976"/>
              <a:ext cx="727592" cy="278113"/>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100" b="0" i="0" u="none" strike="noStrike" kern="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Resource Provider</a:t>
              </a:r>
            </a:p>
          </p:txBody>
        </p:sp>
        <p:grpSp>
          <p:nvGrpSpPr>
            <p:cNvPr id="24" name="Group 23">
              <a:extLst>
                <a:ext uri="{FF2B5EF4-FFF2-40B4-BE49-F238E27FC236}">
                  <a16:creationId xmlns:a16="http://schemas.microsoft.com/office/drawing/2014/main" id="{D32B3353-70CB-9FB0-3D1B-A3530A59370C}"/>
                </a:ext>
              </a:extLst>
            </p:cNvPr>
            <p:cNvGrpSpPr/>
            <p:nvPr/>
          </p:nvGrpSpPr>
          <p:grpSpPr>
            <a:xfrm>
              <a:off x="4288700" y="2878809"/>
              <a:ext cx="325437" cy="323850"/>
              <a:chOff x="3795713" y="2795588"/>
              <a:chExt cx="325437" cy="323850"/>
            </a:xfrm>
          </p:grpSpPr>
          <p:sp>
            <p:nvSpPr>
              <p:cNvPr id="34" name="AutoShape 3">
                <a:extLst>
                  <a:ext uri="{FF2B5EF4-FFF2-40B4-BE49-F238E27FC236}">
                    <a16:creationId xmlns:a16="http://schemas.microsoft.com/office/drawing/2014/main" id="{2B5884BB-CC73-AEEF-7D86-44478613926F}"/>
                  </a:ext>
                </a:extLst>
              </p:cNvPr>
              <p:cNvSpPr>
                <a:spLocks noChangeAspect="1" noChangeArrowheads="1" noTextEdit="1"/>
              </p:cNvSpPr>
              <p:nvPr/>
            </p:nvSpPr>
            <p:spPr bwMode="auto">
              <a:xfrm>
                <a:off x="3795713" y="2795588"/>
                <a:ext cx="3254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Arial"/>
                </a:endParaRPr>
              </a:p>
            </p:txBody>
          </p:sp>
          <p:sp>
            <p:nvSpPr>
              <p:cNvPr id="35" name="Freeform 5">
                <a:extLst>
                  <a:ext uri="{FF2B5EF4-FFF2-40B4-BE49-F238E27FC236}">
                    <a16:creationId xmlns:a16="http://schemas.microsoft.com/office/drawing/2014/main" id="{621DE008-BB9E-F3C9-1538-870A723C5D71}"/>
                  </a:ext>
                </a:extLst>
              </p:cNvPr>
              <p:cNvSpPr>
                <a:spLocks/>
              </p:cNvSpPr>
              <p:nvPr/>
            </p:nvSpPr>
            <p:spPr bwMode="auto">
              <a:xfrm>
                <a:off x="3841750" y="3001963"/>
                <a:ext cx="242887" cy="80963"/>
              </a:xfrm>
              <a:custGeom>
                <a:avLst/>
                <a:gdLst>
                  <a:gd name="T0" fmla="*/ 257 w 308"/>
                  <a:gd name="T1" fmla="*/ 0 h 102"/>
                  <a:gd name="T2" fmla="*/ 257 w 308"/>
                  <a:gd name="T3" fmla="*/ 0 h 102"/>
                  <a:gd name="T4" fmla="*/ 154 w 308"/>
                  <a:gd name="T5" fmla="*/ 52 h 102"/>
                  <a:gd name="T6" fmla="*/ 50 w 308"/>
                  <a:gd name="T7" fmla="*/ 0 h 102"/>
                  <a:gd name="T8" fmla="*/ 0 w 308"/>
                  <a:gd name="T9" fmla="*/ 25 h 102"/>
                  <a:gd name="T10" fmla="*/ 154 w 308"/>
                  <a:gd name="T11" fmla="*/ 102 h 102"/>
                  <a:gd name="T12" fmla="*/ 308 w 308"/>
                  <a:gd name="T13" fmla="*/ 25 h 102"/>
                  <a:gd name="T14" fmla="*/ 257 w 30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02">
                    <a:moveTo>
                      <a:pt x="257" y="0"/>
                    </a:moveTo>
                    <a:lnTo>
                      <a:pt x="257" y="0"/>
                    </a:lnTo>
                    <a:lnTo>
                      <a:pt x="154" y="52"/>
                    </a:lnTo>
                    <a:lnTo>
                      <a:pt x="50" y="0"/>
                    </a:lnTo>
                    <a:lnTo>
                      <a:pt x="0" y="25"/>
                    </a:lnTo>
                    <a:lnTo>
                      <a:pt x="154" y="102"/>
                    </a:lnTo>
                    <a:lnTo>
                      <a:pt x="308" y="25"/>
                    </a:lnTo>
                    <a:lnTo>
                      <a:pt x="257" y="0"/>
                    </a:lnTo>
                    <a:close/>
                  </a:path>
                </a:pathLst>
              </a:custGeom>
              <a:solidFill>
                <a:srgbClr val="89229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8" name="Freeform 6">
                <a:extLst>
                  <a:ext uri="{FF2B5EF4-FFF2-40B4-BE49-F238E27FC236}">
                    <a16:creationId xmlns:a16="http://schemas.microsoft.com/office/drawing/2014/main" id="{21E62B3D-40A5-FB16-EDB6-992E26E06C87}"/>
                  </a:ext>
                </a:extLst>
              </p:cNvPr>
              <p:cNvSpPr>
                <a:spLocks/>
              </p:cNvSpPr>
              <p:nvPr/>
            </p:nvSpPr>
            <p:spPr bwMode="auto">
              <a:xfrm>
                <a:off x="3841750" y="2940051"/>
                <a:ext cx="242887" cy="79375"/>
              </a:xfrm>
              <a:custGeom>
                <a:avLst/>
                <a:gdLst>
                  <a:gd name="T0" fmla="*/ 257 w 308"/>
                  <a:gd name="T1" fmla="*/ 0 h 102"/>
                  <a:gd name="T2" fmla="*/ 257 w 308"/>
                  <a:gd name="T3" fmla="*/ 0 h 102"/>
                  <a:gd name="T4" fmla="*/ 154 w 308"/>
                  <a:gd name="T5" fmla="*/ 52 h 102"/>
                  <a:gd name="T6" fmla="*/ 50 w 308"/>
                  <a:gd name="T7" fmla="*/ 0 h 102"/>
                  <a:gd name="T8" fmla="*/ 0 w 308"/>
                  <a:gd name="T9" fmla="*/ 25 h 102"/>
                  <a:gd name="T10" fmla="*/ 154 w 308"/>
                  <a:gd name="T11" fmla="*/ 102 h 102"/>
                  <a:gd name="T12" fmla="*/ 308 w 308"/>
                  <a:gd name="T13" fmla="*/ 25 h 102"/>
                  <a:gd name="T14" fmla="*/ 257 w 30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02">
                    <a:moveTo>
                      <a:pt x="257" y="0"/>
                    </a:moveTo>
                    <a:lnTo>
                      <a:pt x="257" y="0"/>
                    </a:lnTo>
                    <a:lnTo>
                      <a:pt x="154" y="52"/>
                    </a:lnTo>
                    <a:lnTo>
                      <a:pt x="50" y="0"/>
                    </a:lnTo>
                    <a:lnTo>
                      <a:pt x="0" y="25"/>
                    </a:lnTo>
                    <a:lnTo>
                      <a:pt x="154" y="102"/>
                    </a:lnTo>
                    <a:lnTo>
                      <a:pt x="308" y="25"/>
                    </a:lnTo>
                    <a:lnTo>
                      <a:pt x="257" y="0"/>
                    </a:lnTo>
                    <a:close/>
                  </a:path>
                </a:pathLst>
              </a:custGeom>
              <a:solidFill>
                <a:srgbClr val="892293">
                  <a:lumMod val="60%"/>
                  <a:lumOff val="4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9" name="Freeform 7">
                <a:extLst>
                  <a:ext uri="{FF2B5EF4-FFF2-40B4-BE49-F238E27FC236}">
                    <a16:creationId xmlns:a16="http://schemas.microsoft.com/office/drawing/2014/main" id="{1942380E-4A9D-705D-7C8A-3F1ABCBF2249}"/>
                  </a:ext>
                </a:extLst>
              </p:cNvPr>
              <p:cNvSpPr>
                <a:spLocks/>
              </p:cNvSpPr>
              <p:nvPr/>
            </p:nvSpPr>
            <p:spPr bwMode="auto">
              <a:xfrm>
                <a:off x="3841750" y="2835276"/>
                <a:ext cx="242887" cy="120650"/>
              </a:xfrm>
              <a:custGeom>
                <a:avLst/>
                <a:gdLst>
                  <a:gd name="T0" fmla="*/ 154 w 308"/>
                  <a:gd name="T1" fmla="*/ 0 h 154"/>
                  <a:gd name="T2" fmla="*/ 154 w 308"/>
                  <a:gd name="T3" fmla="*/ 0 h 154"/>
                  <a:gd name="T4" fmla="*/ 0 w 308"/>
                  <a:gd name="T5" fmla="*/ 77 h 154"/>
                  <a:gd name="T6" fmla="*/ 154 w 308"/>
                  <a:gd name="T7" fmla="*/ 154 h 154"/>
                  <a:gd name="T8" fmla="*/ 308 w 308"/>
                  <a:gd name="T9" fmla="*/ 77 h 154"/>
                  <a:gd name="T10" fmla="*/ 154 w 308"/>
                  <a:gd name="T11" fmla="*/ 0 h 154"/>
                </a:gdLst>
                <a:ahLst/>
                <a:cxnLst>
                  <a:cxn ang="0">
                    <a:pos x="T0" y="T1"/>
                  </a:cxn>
                  <a:cxn ang="0">
                    <a:pos x="T2" y="T3"/>
                  </a:cxn>
                  <a:cxn ang="0">
                    <a:pos x="T4" y="T5"/>
                  </a:cxn>
                  <a:cxn ang="0">
                    <a:pos x="T6" y="T7"/>
                  </a:cxn>
                  <a:cxn ang="0">
                    <a:pos x="T8" y="T9"/>
                  </a:cxn>
                  <a:cxn ang="0">
                    <a:pos x="T10" y="T11"/>
                  </a:cxn>
                </a:cxnLst>
                <a:rect l="0" t="0" r="r" b="b"/>
                <a:pathLst>
                  <a:path w="308" h="154">
                    <a:moveTo>
                      <a:pt x="154" y="0"/>
                    </a:moveTo>
                    <a:lnTo>
                      <a:pt x="154" y="0"/>
                    </a:lnTo>
                    <a:lnTo>
                      <a:pt x="0" y="77"/>
                    </a:lnTo>
                    <a:lnTo>
                      <a:pt x="154" y="154"/>
                    </a:lnTo>
                    <a:lnTo>
                      <a:pt x="308" y="77"/>
                    </a:lnTo>
                    <a:lnTo>
                      <a:pt x="154"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grpSp>
          <p:nvGrpSpPr>
            <p:cNvPr id="25" name="Group 24">
              <a:extLst>
                <a:ext uri="{FF2B5EF4-FFF2-40B4-BE49-F238E27FC236}">
                  <a16:creationId xmlns:a16="http://schemas.microsoft.com/office/drawing/2014/main" id="{B69B20B8-6AC8-FABE-1895-30A495E5FB8D}"/>
                </a:ext>
              </a:extLst>
            </p:cNvPr>
            <p:cNvGrpSpPr/>
            <p:nvPr/>
          </p:nvGrpSpPr>
          <p:grpSpPr>
            <a:xfrm>
              <a:off x="4312512" y="2063003"/>
              <a:ext cx="268288" cy="236537"/>
              <a:chOff x="3819525" y="2052638"/>
              <a:chExt cx="268288" cy="236537"/>
            </a:xfrm>
          </p:grpSpPr>
          <p:sp>
            <p:nvSpPr>
              <p:cNvPr id="27" name="Freeform 11">
                <a:extLst>
                  <a:ext uri="{FF2B5EF4-FFF2-40B4-BE49-F238E27FC236}">
                    <a16:creationId xmlns:a16="http://schemas.microsoft.com/office/drawing/2014/main" id="{19C1ADAF-1528-F9CE-8103-17C2E79D7310}"/>
                  </a:ext>
                </a:extLst>
              </p:cNvPr>
              <p:cNvSpPr>
                <a:spLocks/>
              </p:cNvSpPr>
              <p:nvPr/>
            </p:nvSpPr>
            <p:spPr bwMode="auto">
              <a:xfrm>
                <a:off x="3924301" y="2070672"/>
                <a:ext cx="163512" cy="2743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29" name="Freeform 12">
                <a:extLst>
                  <a:ext uri="{FF2B5EF4-FFF2-40B4-BE49-F238E27FC236}">
                    <a16:creationId xmlns:a16="http://schemas.microsoft.com/office/drawing/2014/main" id="{C6E631F4-91A9-E5E0-1565-41C6BF9D0C31}"/>
                  </a:ext>
                </a:extLst>
              </p:cNvPr>
              <p:cNvSpPr>
                <a:spLocks/>
              </p:cNvSpPr>
              <p:nvPr/>
            </p:nvSpPr>
            <p:spPr bwMode="auto">
              <a:xfrm>
                <a:off x="3924301" y="2157191"/>
                <a:ext cx="163512" cy="2743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892293">
                  <a:lumMod val="60%"/>
                  <a:lumOff val="40%"/>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0" name="Freeform 13">
                <a:extLst>
                  <a:ext uri="{FF2B5EF4-FFF2-40B4-BE49-F238E27FC236}">
                    <a16:creationId xmlns:a16="http://schemas.microsoft.com/office/drawing/2014/main" id="{6ECF9278-8FC2-1683-F8FB-BF9E6445040C}"/>
                  </a:ext>
                </a:extLst>
              </p:cNvPr>
              <p:cNvSpPr>
                <a:spLocks/>
              </p:cNvSpPr>
              <p:nvPr/>
            </p:nvSpPr>
            <p:spPr bwMode="auto">
              <a:xfrm>
                <a:off x="3924301" y="2243709"/>
                <a:ext cx="163512" cy="27432"/>
              </a:xfrm>
              <a:custGeom>
                <a:avLst/>
                <a:gdLst>
                  <a:gd name="T0" fmla="*/ 0 w 226"/>
                  <a:gd name="T1" fmla="*/ 67 h 67"/>
                  <a:gd name="T2" fmla="*/ 0 w 226"/>
                  <a:gd name="T3" fmla="*/ 67 h 67"/>
                  <a:gd name="T4" fmla="*/ 226 w 226"/>
                  <a:gd name="T5" fmla="*/ 67 h 67"/>
                  <a:gd name="T6" fmla="*/ 226 w 226"/>
                  <a:gd name="T7" fmla="*/ 0 h 67"/>
                  <a:gd name="T8" fmla="*/ 0 w 226"/>
                  <a:gd name="T9" fmla="*/ 0 h 67"/>
                  <a:gd name="T10" fmla="*/ 0 w 226"/>
                  <a:gd name="T11" fmla="*/ 67 h 67"/>
                </a:gdLst>
                <a:ahLst/>
                <a:cxnLst>
                  <a:cxn ang="0">
                    <a:pos x="T0" y="T1"/>
                  </a:cxn>
                  <a:cxn ang="0">
                    <a:pos x="T2" y="T3"/>
                  </a:cxn>
                  <a:cxn ang="0">
                    <a:pos x="T4" y="T5"/>
                  </a:cxn>
                  <a:cxn ang="0">
                    <a:pos x="T6" y="T7"/>
                  </a:cxn>
                  <a:cxn ang="0">
                    <a:pos x="T8" y="T9"/>
                  </a:cxn>
                  <a:cxn ang="0">
                    <a:pos x="T10" y="T11"/>
                  </a:cxn>
                </a:cxnLst>
                <a:rect l="0" t="0" r="r" b="b"/>
                <a:pathLst>
                  <a:path w="226" h="67">
                    <a:moveTo>
                      <a:pt x="0" y="67"/>
                    </a:moveTo>
                    <a:lnTo>
                      <a:pt x="0" y="67"/>
                    </a:lnTo>
                    <a:lnTo>
                      <a:pt x="226" y="67"/>
                    </a:lnTo>
                    <a:lnTo>
                      <a:pt x="226" y="0"/>
                    </a:lnTo>
                    <a:lnTo>
                      <a:pt x="0" y="0"/>
                    </a:lnTo>
                    <a:lnTo>
                      <a:pt x="0" y="67"/>
                    </a:lnTo>
                    <a:close/>
                  </a:path>
                </a:pathLst>
              </a:custGeom>
              <a:solidFill>
                <a:srgbClr val="892293">
                  <a:lumMod val="75%"/>
                </a:srgbClr>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1" name="Freeform 14">
                <a:extLst>
                  <a:ext uri="{FF2B5EF4-FFF2-40B4-BE49-F238E27FC236}">
                    <a16:creationId xmlns:a16="http://schemas.microsoft.com/office/drawing/2014/main" id="{84FB0EB4-6AA7-DE6F-8B82-DFEB0D0015BE}"/>
                  </a:ext>
                </a:extLst>
              </p:cNvPr>
              <p:cNvSpPr>
                <a:spLocks/>
              </p:cNvSpPr>
              <p:nvPr/>
            </p:nvSpPr>
            <p:spPr bwMode="auto">
              <a:xfrm>
                <a:off x="3819525" y="2138363"/>
                <a:ext cx="79375" cy="65088"/>
              </a:xfrm>
              <a:custGeom>
                <a:avLst/>
                <a:gdLst>
                  <a:gd name="T0" fmla="*/ 96 w 110"/>
                  <a:gd name="T1" fmla="*/ 0 h 88"/>
                  <a:gd name="T2" fmla="*/ 96 w 110"/>
                  <a:gd name="T3" fmla="*/ 0 h 88"/>
                  <a:gd name="T4" fmla="*/ 37 w 110"/>
                  <a:gd name="T5" fmla="*/ 60 h 88"/>
                  <a:gd name="T6" fmla="*/ 14 w 110"/>
                  <a:gd name="T7" fmla="*/ 37 h 88"/>
                  <a:gd name="T8" fmla="*/ 0 w 110"/>
                  <a:gd name="T9" fmla="*/ 51 h 88"/>
                  <a:gd name="T10" fmla="*/ 37 w 110"/>
                  <a:gd name="T11" fmla="*/ 88 h 88"/>
                  <a:gd name="T12" fmla="*/ 110 w 110"/>
                  <a:gd name="T13" fmla="*/ 14 h 88"/>
                  <a:gd name="T14" fmla="*/ 96 w 110"/>
                  <a:gd name="T15" fmla="*/ 0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96" y="0"/>
                    </a:moveTo>
                    <a:lnTo>
                      <a:pt x="96" y="0"/>
                    </a:lnTo>
                    <a:lnTo>
                      <a:pt x="37" y="60"/>
                    </a:lnTo>
                    <a:lnTo>
                      <a:pt x="14" y="37"/>
                    </a:lnTo>
                    <a:lnTo>
                      <a:pt x="0" y="51"/>
                    </a:lnTo>
                    <a:lnTo>
                      <a:pt x="37" y="88"/>
                    </a:lnTo>
                    <a:lnTo>
                      <a:pt x="110" y="14"/>
                    </a:lnTo>
                    <a:lnTo>
                      <a:pt x="96" y="0"/>
                    </a:lnTo>
                    <a:close/>
                  </a:path>
                </a:pathLst>
              </a:custGeom>
              <a:solidFill>
                <a:srgbClr val="89229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2" name="Freeform 15">
                <a:extLst>
                  <a:ext uri="{FF2B5EF4-FFF2-40B4-BE49-F238E27FC236}">
                    <a16:creationId xmlns:a16="http://schemas.microsoft.com/office/drawing/2014/main" id="{89A58A5A-53A1-7194-A4F5-418F4D645A41}"/>
                  </a:ext>
                </a:extLst>
              </p:cNvPr>
              <p:cNvSpPr>
                <a:spLocks/>
              </p:cNvSpPr>
              <p:nvPr/>
            </p:nvSpPr>
            <p:spPr bwMode="auto">
              <a:xfrm>
                <a:off x="3819525" y="2225675"/>
                <a:ext cx="79375" cy="63500"/>
              </a:xfrm>
              <a:custGeom>
                <a:avLst/>
                <a:gdLst>
                  <a:gd name="T0" fmla="*/ 14 w 110"/>
                  <a:gd name="T1" fmla="*/ 37 h 88"/>
                  <a:gd name="T2" fmla="*/ 14 w 110"/>
                  <a:gd name="T3" fmla="*/ 37 h 88"/>
                  <a:gd name="T4" fmla="*/ 0 w 110"/>
                  <a:gd name="T5" fmla="*/ 51 h 88"/>
                  <a:gd name="T6" fmla="*/ 37 w 110"/>
                  <a:gd name="T7" fmla="*/ 88 h 88"/>
                  <a:gd name="T8" fmla="*/ 110 w 110"/>
                  <a:gd name="T9" fmla="*/ 14 h 88"/>
                  <a:gd name="T10" fmla="*/ 96 w 110"/>
                  <a:gd name="T11" fmla="*/ 0 h 88"/>
                  <a:gd name="T12" fmla="*/ 37 w 110"/>
                  <a:gd name="T13" fmla="*/ 59 h 88"/>
                  <a:gd name="T14" fmla="*/ 14 w 110"/>
                  <a:gd name="T15" fmla="*/ 37 h 8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8">
                    <a:moveTo>
                      <a:pt x="14" y="37"/>
                    </a:moveTo>
                    <a:lnTo>
                      <a:pt x="14" y="37"/>
                    </a:lnTo>
                    <a:lnTo>
                      <a:pt x="0" y="51"/>
                    </a:lnTo>
                    <a:lnTo>
                      <a:pt x="37" y="88"/>
                    </a:lnTo>
                    <a:lnTo>
                      <a:pt x="110" y="14"/>
                    </a:lnTo>
                    <a:lnTo>
                      <a:pt x="96" y="0"/>
                    </a:lnTo>
                    <a:lnTo>
                      <a:pt x="37" y="59"/>
                    </a:lnTo>
                    <a:lnTo>
                      <a:pt x="14" y="37"/>
                    </a:lnTo>
                    <a:close/>
                  </a:path>
                </a:pathLst>
              </a:custGeom>
              <a:solidFill>
                <a:srgbClr val="89229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sp>
            <p:nvSpPr>
              <p:cNvPr id="33" name="Freeform 16">
                <a:extLst>
                  <a:ext uri="{FF2B5EF4-FFF2-40B4-BE49-F238E27FC236}">
                    <a16:creationId xmlns:a16="http://schemas.microsoft.com/office/drawing/2014/main" id="{ACE689A8-C280-4EF0-68B2-075B99E7B6EC}"/>
                  </a:ext>
                </a:extLst>
              </p:cNvPr>
              <p:cNvSpPr>
                <a:spLocks/>
              </p:cNvSpPr>
              <p:nvPr/>
            </p:nvSpPr>
            <p:spPr bwMode="auto">
              <a:xfrm>
                <a:off x="3819525" y="2052638"/>
                <a:ext cx="79375" cy="63500"/>
              </a:xfrm>
              <a:custGeom>
                <a:avLst/>
                <a:gdLst>
                  <a:gd name="T0" fmla="*/ 96 w 110"/>
                  <a:gd name="T1" fmla="*/ 0 h 87"/>
                  <a:gd name="T2" fmla="*/ 96 w 110"/>
                  <a:gd name="T3" fmla="*/ 0 h 87"/>
                  <a:gd name="T4" fmla="*/ 37 w 110"/>
                  <a:gd name="T5" fmla="*/ 59 h 87"/>
                  <a:gd name="T6" fmla="*/ 14 w 110"/>
                  <a:gd name="T7" fmla="*/ 36 h 87"/>
                  <a:gd name="T8" fmla="*/ 0 w 110"/>
                  <a:gd name="T9" fmla="*/ 50 h 87"/>
                  <a:gd name="T10" fmla="*/ 37 w 110"/>
                  <a:gd name="T11" fmla="*/ 87 h 87"/>
                  <a:gd name="T12" fmla="*/ 110 w 110"/>
                  <a:gd name="T13" fmla="*/ 14 h 87"/>
                  <a:gd name="T14" fmla="*/ 96 w 110"/>
                  <a:gd name="T15" fmla="*/ 0 h 8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0" h="87">
                    <a:moveTo>
                      <a:pt x="96" y="0"/>
                    </a:moveTo>
                    <a:lnTo>
                      <a:pt x="96" y="0"/>
                    </a:lnTo>
                    <a:lnTo>
                      <a:pt x="37" y="59"/>
                    </a:lnTo>
                    <a:lnTo>
                      <a:pt x="14" y="36"/>
                    </a:lnTo>
                    <a:lnTo>
                      <a:pt x="0" y="50"/>
                    </a:lnTo>
                    <a:lnTo>
                      <a:pt x="37" y="87"/>
                    </a:lnTo>
                    <a:lnTo>
                      <a:pt x="110" y="14"/>
                    </a:lnTo>
                    <a:lnTo>
                      <a:pt x="96" y="0"/>
                    </a:lnTo>
                    <a:close/>
                  </a:path>
                </a:pathLst>
              </a:custGeom>
              <a:solidFill>
                <a:srgbClr val="892293"/>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ndParaRPr>
              </a:p>
            </p:txBody>
          </p:sp>
        </p:grpSp>
        <p:cxnSp>
          <p:nvCxnSpPr>
            <p:cNvPr id="26" name="Straight Connector 25">
              <a:extLst>
                <a:ext uri="{FF2B5EF4-FFF2-40B4-BE49-F238E27FC236}">
                  <a16:creationId xmlns:a16="http://schemas.microsoft.com/office/drawing/2014/main" id="{2CA3CFE0-0A0E-B5D2-66D2-4F9167959042}"/>
                </a:ext>
              </a:extLst>
            </p:cNvPr>
            <p:cNvCxnSpPr>
              <a:cxnSpLocks/>
            </p:cNvCxnSpPr>
            <p:nvPr/>
          </p:nvCxnSpPr>
          <p:spPr>
            <a:xfrm>
              <a:off x="4221816" y="2772949"/>
              <a:ext cx="458553" cy="0"/>
            </a:xfrm>
            <a:prstGeom prst="line">
              <a:avLst/>
            </a:prstGeom>
            <a:solidFill>
              <a:srgbClr val="19C8EB">
                <a:lumMod val="75%"/>
              </a:srgbClr>
            </a:solidFill>
            <a:ln w="9525" cap="flat" cmpd="sng" algn="ctr">
              <a:solidFill>
                <a:srgbClr val="892293"/>
              </a:solidFill>
              <a:prstDash val="solid"/>
            </a:ln>
            <a:effectLst/>
          </p:spPr>
        </p:cxnSp>
      </p:grpSp>
      <p:sp>
        <p:nvSpPr>
          <p:cNvPr id="40" name="Rectangle 39">
            <a:extLst>
              <a:ext uri="{FF2B5EF4-FFF2-40B4-BE49-F238E27FC236}">
                <a16:creationId xmlns:a16="http://schemas.microsoft.com/office/drawing/2014/main" id="{A57F1F75-EF1C-1A00-E3F1-8F19EC1F2767}"/>
              </a:ext>
            </a:extLst>
          </p:cNvPr>
          <p:cNvSpPr/>
          <p:nvPr/>
        </p:nvSpPr>
        <p:spPr bwMode="auto">
          <a:xfrm>
            <a:off x="1267907" y="4208317"/>
            <a:ext cx="563062" cy="2721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endParaRPr kumimoji="0" lang="en-US" sz="2400" b="0" i="0" u="none" strike="noStrike" kern="0" cap="none" spc="0" normalizeH="0" baseline="0%" noProof="0" err="1">
              <a:ln>
                <a:noFill/>
              </a:ln>
              <a:solidFill>
                <a:schemeClr val="bg1"/>
              </a:solidFill>
              <a:effectLst/>
              <a:uLnTx/>
              <a:uFillTx/>
              <a:latin typeface="Arial"/>
              <a:ea typeface="Segoe UI" pitchFamily="34" charset="0"/>
              <a:cs typeface="Segoe UI" pitchFamily="34" charset="0"/>
            </a:endParaRPr>
          </a:p>
        </p:txBody>
      </p:sp>
      <p:sp>
        <p:nvSpPr>
          <p:cNvPr id="49" name="Rectangle 48">
            <a:extLst>
              <a:ext uri="{FF2B5EF4-FFF2-40B4-BE49-F238E27FC236}">
                <a16:creationId xmlns:a16="http://schemas.microsoft.com/office/drawing/2014/main" id="{5499CC0E-5C01-DD20-9E1D-FDD6EF676C8C}"/>
              </a:ext>
            </a:extLst>
          </p:cNvPr>
          <p:cNvSpPr/>
          <p:nvPr/>
        </p:nvSpPr>
        <p:spPr bwMode="auto">
          <a:xfrm>
            <a:off x="1267907" y="3107156"/>
            <a:ext cx="563062" cy="2721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endParaRPr kumimoji="0" lang="en-US" sz="2400" b="0" i="0" u="none" strike="noStrike" kern="0" cap="none" spc="0" normalizeH="0" baseline="0%" noProof="0" err="1">
              <a:ln>
                <a:noFill/>
              </a:ln>
              <a:solidFill>
                <a:schemeClr val="bg1"/>
              </a:solidFill>
              <a:effectLst/>
              <a:uLnTx/>
              <a:uFillTx/>
              <a:latin typeface="Arial"/>
              <a:ea typeface="Segoe UI" pitchFamily="34" charset="0"/>
              <a:cs typeface="Segoe UI" pitchFamily="34" charset="0"/>
            </a:endParaRPr>
          </a:p>
        </p:txBody>
      </p:sp>
      <p:grpSp>
        <p:nvGrpSpPr>
          <p:cNvPr id="50" name="Group 49">
            <a:extLst>
              <a:ext uri="{FF2B5EF4-FFF2-40B4-BE49-F238E27FC236}">
                <a16:creationId xmlns:a16="http://schemas.microsoft.com/office/drawing/2014/main" id="{00BAD2E9-6EE3-693A-7F2D-B2BC72AD5C48}"/>
              </a:ext>
            </a:extLst>
          </p:cNvPr>
          <p:cNvGrpSpPr/>
          <p:nvPr/>
        </p:nvGrpSpPr>
        <p:grpSpPr>
          <a:xfrm>
            <a:off x="804839" y="3064673"/>
            <a:ext cx="1095442" cy="914965"/>
            <a:chOff x="588286" y="3029604"/>
            <a:chExt cx="1095442" cy="914965"/>
          </a:xfrm>
        </p:grpSpPr>
        <p:sp>
          <p:nvSpPr>
            <p:cNvPr id="51" name="Rectangle 50">
              <a:extLst>
                <a:ext uri="{FF2B5EF4-FFF2-40B4-BE49-F238E27FC236}">
                  <a16:creationId xmlns:a16="http://schemas.microsoft.com/office/drawing/2014/main" id="{C8557155-3DFB-16AE-5FEA-2B4EE2C4A16D}"/>
                </a:ext>
              </a:extLst>
            </p:cNvPr>
            <p:cNvSpPr/>
            <p:nvPr/>
          </p:nvSpPr>
          <p:spPr bwMode="auto">
            <a:xfrm>
              <a:off x="588286" y="3579929"/>
              <a:ext cx="1095442" cy="364640"/>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400" b="1" i="0" u="none" strike="noStrike" kern="0" cap="none" spc="0" normalizeH="0" baseline="0%" noProof="0">
                  <a:ln>
                    <a:noFill/>
                  </a:ln>
                  <a:solidFill>
                    <a:schemeClr val="bg1"/>
                  </a:solidFill>
                  <a:effectLst/>
                  <a:uLnTx/>
                  <a:uFillTx/>
                  <a:latin typeface="Arial"/>
                  <a:ea typeface="+mn-ea"/>
                  <a:cs typeface="Helvetica" panose="020B0604020202020204" pitchFamily="34" charset="0"/>
                </a:rPr>
                <a:t>IT / Dev Infra Teams</a:t>
              </a:r>
            </a:p>
          </p:txBody>
        </p:sp>
        <p:grpSp>
          <p:nvGrpSpPr>
            <p:cNvPr id="52" name="Group 51">
              <a:extLst>
                <a:ext uri="{FF2B5EF4-FFF2-40B4-BE49-F238E27FC236}">
                  <a16:creationId xmlns:a16="http://schemas.microsoft.com/office/drawing/2014/main" id="{94B95FE3-5577-B8F1-57E2-F94225D666A9}"/>
                </a:ext>
              </a:extLst>
            </p:cNvPr>
            <p:cNvGrpSpPr/>
            <p:nvPr/>
          </p:nvGrpSpPr>
          <p:grpSpPr>
            <a:xfrm flipH="1">
              <a:off x="852543" y="3029604"/>
              <a:ext cx="566928" cy="457200"/>
              <a:chOff x="9446355" y="4728114"/>
              <a:chExt cx="1007766" cy="818926"/>
            </a:xfrm>
          </p:grpSpPr>
          <p:grpSp>
            <p:nvGrpSpPr>
              <p:cNvPr id="53" name="Group 52">
                <a:extLst>
                  <a:ext uri="{FF2B5EF4-FFF2-40B4-BE49-F238E27FC236}">
                    <a16:creationId xmlns:a16="http://schemas.microsoft.com/office/drawing/2014/main" id="{011813FC-EEA2-9B8E-2CDF-D5CD74D59D96}"/>
                  </a:ext>
                </a:extLst>
              </p:cNvPr>
              <p:cNvGrpSpPr/>
              <p:nvPr/>
            </p:nvGrpSpPr>
            <p:grpSpPr>
              <a:xfrm flipH="1">
                <a:off x="9446355" y="4728114"/>
                <a:ext cx="1007766" cy="818926"/>
                <a:chOff x="5551012" y="3467920"/>
                <a:chExt cx="1007766" cy="818926"/>
              </a:xfrm>
            </p:grpSpPr>
            <p:sp>
              <p:nvSpPr>
                <p:cNvPr id="184" name="Freeform: Shape 183">
                  <a:extLst>
                    <a:ext uri="{FF2B5EF4-FFF2-40B4-BE49-F238E27FC236}">
                      <a16:creationId xmlns:a16="http://schemas.microsoft.com/office/drawing/2014/main" id="{5915E84F-4B5F-AAA4-4F89-2E1E97266894}"/>
                    </a:ext>
                  </a:extLst>
                </p:cNvPr>
                <p:cNvSpPr/>
                <p:nvPr/>
              </p:nvSpPr>
              <p:spPr>
                <a:xfrm>
                  <a:off x="5824474" y="3510642"/>
                  <a:ext cx="688444" cy="487451"/>
                </a:xfrm>
                <a:custGeom>
                  <a:avLst/>
                  <a:gdLst>
                    <a:gd name="connsiteX0" fmla="*/ 1120688 w 1120688"/>
                    <a:gd name="connsiteY0" fmla="*/ 0 h 793500"/>
                    <a:gd name="connsiteX1" fmla="*/ 0 w 1120688"/>
                    <a:gd name="connsiteY1" fmla="*/ 0 h 793500"/>
                    <a:gd name="connsiteX2" fmla="*/ 0 w 1120688"/>
                    <a:gd name="connsiteY2" fmla="*/ 793500 h 793500"/>
                    <a:gd name="connsiteX3" fmla="*/ 1120688 w 1120688"/>
                    <a:gd name="connsiteY3" fmla="*/ 793500 h 793500"/>
                    <a:gd name="connsiteX4" fmla="*/ 1120688 w 1120688"/>
                    <a:gd name="connsiteY4" fmla="*/ 0 h 79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688" h="793500">
                      <a:moveTo>
                        <a:pt x="1120688" y="0"/>
                      </a:moveTo>
                      <a:lnTo>
                        <a:pt x="0" y="0"/>
                      </a:lnTo>
                      <a:lnTo>
                        <a:pt x="0" y="793500"/>
                      </a:lnTo>
                      <a:lnTo>
                        <a:pt x="1120688" y="793500"/>
                      </a:lnTo>
                      <a:lnTo>
                        <a:pt x="1120688" y="0"/>
                      </a:lnTo>
                      <a:close/>
                    </a:path>
                  </a:pathLst>
                </a:custGeom>
                <a:solidFill>
                  <a:srgbClr val="36C4EA"/>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sp>
              <p:nvSpPr>
                <p:cNvPr id="185" name="Freeform: Shape 184">
                  <a:extLst>
                    <a:ext uri="{FF2B5EF4-FFF2-40B4-BE49-F238E27FC236}">
                      <a16:creationId xmlns:a16="http://schemas.microsoft.com/office/drawing/2014/main" id="{E7850391-51CA-3685-950B-BE2C46443401}"/>
                    </a:ext>
                  </a:extLst>
                </p:cNvPr>
                <p:cNvSpPr/>
                <p:nvPr/>
              </p:nvSpPr>
              <p:spPr>
                <a:xfrm>
                  <a:off x="5903577" y="4045584"/>
                  <a:ext cx="515938" cy="151932"/>
                </a:xfrm>
                <a:custGeom>
                  <a:avLst/>
                  <a:gdLst>
                    <a:gd name="connsiteX0" fmla="*/ 613158 w 839872"/>
                    <a:gd name="connsiteY0" fmla="*/ 0 h 247324"/>
                    <a:gd name="connsiteX1" fmla="*/ 582243 w 839872"/>
                    <a:gd name="connsiteY1" fmla="*/ 0 h 247324"/>
                    <a:gd name="connsiteX2" fmla="*/ 278240 w 839872"/>
                    <a:gd name="connsiteY2" fmla="*/ 0 h 247324"/>
                    <a:gd name="connsiteX3" fmla="*/ 262782 w 839872"/>
                    <a:gd name="connsiteY3" fmla="*/ 0 h 247324"/>
                    <a:gd name="connsiteX4" fmla="*/ 0 w 839872"/>
                    <a:gd name="connsiteY4" fmla="*/ 170035 h 247324"/>
                    <a:gd name="connsiteX5" fmla="*/ 0 w 839872"/>
                    <a:gd name="connsiteY5" fmla="*/ 247324 h 247324"/>
                    <a:gd name="connsiteX6" fmla="*/ 314308 w 839872"/>
                    <a:gd name="connsiteY6" fmla="*/ 247324 h 247324"/>
                    <a:gd name="connsiteX7" fmla="*/ 543597 w 839872"/>
                    <a:gd name="connsiteY7" fmla="*/ 247324 h 247324"/>
                    <a:gd name="connsiteX8" fmla="*/ 839872 w 839872"/>
                    <a:gd name="connsiteY8" fmla="*/ 247324 h 247324"/>
                    <a:gd name="connsiteX9" fmla="*/ 839872 w 839872"/>
                    <a:gd name="connsiteY9" fmla="*/ 170035 h 247324"/>
                    <a:gd name="connsiteX10" fmla="*/ 613158 w 839872"/>
                    <a:gd name="connsiteY10" fmla="*/ 0 h 24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9872" h="247324">
                      <a:moveTo>
                        <a:pt x="613158" y="0"/>
                      </a:moveTo>
                      <a:lnTo>
                        <a:pt x="582243" y="0"/>
                      </a:lnTo>
                      <a:lnTo>
                        <a:pt x="278240" y="0"/>
                      </a:lnTo>
                      <a:lnTo>
                        <a:pt x="262782" y="0"/>
                      </a:lnTo>
                      <a:cubicBezTo>
                        <a:pt x="304003" y="149425"/>
                        <a:pt x="247324" y="170035"/>
                        <a:pt x="0" y="170035"/>
                      </a:cubicBezTo>
                      <a:lnTo>
                        <a:pt x="0" y="247324"/>
                      </a:lnTo>
                      <a:lnTo>
                        <a:pt x="314308" y="247324"/>
                      </a:lnTo>
                      <a:lnTo>
                        <a:pt x="543597" y="247324"/>
                      </a:lnTo>
                      <a:lnTo>
                        <a:pt x="839872" y="247324"/>
                      </a:lnTo>
                      <a:lnTo>
                        <a:pt x="839872" y="170035"/>
                      </a:lnTo>
                      <a:cubicBezTo>
                        <a:pt x="595123" y="170035"/>
                        <a:pt x="571937" y="149425"/>
                        <a:pt x="613158" y="0"/>
                      </a:cubicBezTo>
                      <a:close/>
                    </a:path>
                  </a:pathLst>
                </a:custGeom>
                <a:solidFill>
                  <a:srgbClr val="7A7A7A"/>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sp>
              <p:nvSpPr>
                <p:cNvPr id="186" name="Freeform: Shape 185">
                  <a:extLst>
                    <a:ext uri="{FF2B5EF4-FFF2-40B4-BE49-F238E27FC236}">
                      <a16:creationId xmlns:a16="http://schemas.microsoft.com/office/drawing/2014/main" id="{E9A759A7-AA1F-5107-C947-D1448D512F49}"/>
                    </a:ext>
                  </a:extLst>
                </p:cNvPr>
                <p:cNvSpPr/>
                <p:nvPr/>
              </p:nvSpPr>
              <p:spPr>
                <a:xfrm>
                  <a:off x="5825972" y="3467920"/>
                  <a:ext cx="732806" cy="577307"/>
                </a:xfrm>
                <a:custGeom>
                  <a:avLst/>
                  <a:gdLst>
                    <a:gd name="connsiteX0" fmla="*/ 1115615 w 1192903"/>
                    <a:gd name="connsiteY0" fmla="*/ 0 h 939774"/>
                    <a:gd name="connsiteX1" fmla="*/ 997106 w 1192903"/>
                    <a:gd name="connsiteY1" fmla="*/ 97899 h 939774"/>
                    <a:gd name="connsiteX2" fmla="*/ 1089852 w 1192903"/>
                    <a:gd name="connsiteY2" fmla="*/ 97899 h 939774"/>
                    <a:gd name="connsiteX3" fmla="*/ 1089772 w 1192903"/>
                    <a:gd name="connsiteY3" fmla="*/ 841875 h 939774"/>
                    <a:gd name="connsiteX4" fmla="*/ 118510 w 1192903"/>
                    <a:gd name="connsiteY4" fmla="*/ 841875 h 939774"/>
                    <a:gd name="connsiteX5" fmla="*/ 0 w 1192903"/>
                    <a:gd name="connsiteY5" fmla="*/ 939774 h 939774"/>
                    <a:gd name="connsiteX6" fmla="*/ 1115535 w 1192903"/>
                    <a:gd name="connsiteY6" fmla="*/ 939774 h 939774"/>
                    <a:gd name="connsiteX7" fmla="*/ 1192824 w 1192903"/>
                    <a:gd name="connsiteY7" fmla="*/ 867638 h 939774"/>
                    <a:gd name="connsiteX8" fmla="*/ 1192904 w 1192903"/>
                    <a:gd name="connsiteY8" fmla="*/ 72136 h 939774"/>
                    <a:gd name="connsiteX9" fmla="*/ 1115615 w 1192903"/>
                    <a:gd name="connsiteY9" fmla="*/ 0 h 93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2903" h="939774">
                      <a:moveTo>
                        <a:pt x="1115615" y="0"/>
                      </a:moveTo>
                      <a:lnTo>
                        <a:pt x="997106" y="97899"/>
                      </a:lnTo>
                      <a:lnTo>
                        <a:pt x="1089852" y="97899"/>
                      </a:lnTo>
                      <a:lnTo>
                        <a:pt x="1089772" y="841875"/>
                      </a:lnTo>
                      <a:lnTo>
                        <a:pt x="118510" y="841875"/>
                      </a:lnTo>
                      <a:lnTo>
                        <a:pt x="0" y="939774"/>
                      </a:lnTo>
                      <a:lnTo>
                        <a:pt x="1115535" y="939774"/>
                      </a:lnTo>
                      <a:cubicBezTo>
                        <a:pt x="1154181" y="939774"/>
                        <a:pt x="1192824" y="906281"/>
                        <a:pt x="1192824" y="867638"/>
                      </a:cubicBezTo>
                      <a:lnTo>
                        <a:pt x="1192904" y="72136"/>
                      </a:lnTo>
                      <a:cubicBezTo>
                        <a:pt x="1192904" y="36068"/>
                        <a:pt x="1154258" y="0"/>
                        <a:pt x="1115615" y="0"/>
                      </a:cubicBezTo>
                      <a:close/>
                    </a:path>
                  </a:pathLst>
                </a:custGeom>
                <a:solidFill>
                  <a:srgbClr val="9FA0A1"/>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sp>
              <p:nvSpPr>
                <p:cNvPr id="187" name="Freeform: Shape 186">
                  <a:extLst>
                    <a:ext uri="{FF2B5EF4-FFF2-40B4-BE49-F238E27FC236}">
                      <a16:creationId xmlns:a16="http://schemas.microsoft.com/office/drawing/2014/main" id="{9299363B-0933-D328-3896-B9BD586B9435}"/>
                    </a:ext>
                  </a:extLst>
                </p:cNvPr>
                <p:cNvSpPr/>
                <p:nvPr/>
              </p:nvSpPr>
              <p:spPr>
                <a:xfrm>
                  <a:off x="5905215" y="4150022"/>
                  <a:ext cx="517520" cy="47478"/>
                </a:xfrm>
                <a:custGeom>
                  <a:avLst/>
                  <a:gdLst>
                    <a:gd name="connsiteX0" fmla="*/ 842450 w 842449"/>
                    <a:gd name="connsiteY0" fmla="*/ 0 h 77288"/>
                    <a:gd name="connsiteX1" fmla="*/ 0 w 842449"/>
                    <a:gd name="connsiteY1" fmla="*/ 0 h 77288"/>
                    <a:gd name="connsiteX2" fmla="*/ 0 w 842449"/>
                    <a:gd name="connsiteY2" fmla="*/ 77289 h 77288"/>
                    <a:gd name="connsiteX3" fmla="*/ 842450 w 842449"/>
                    <a:gd name="connsiteY3" fmla="*/ 77289 h 77288"/>
                    <a:gd name="connsiteX4" fmla="*/ 842450 w 842449"/>
                    <a:gd name="connsiteY4" fmla="*/ 0 h 7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449" h="77288">
                      <a:moveTo>
                        <a:pt x="842450" y="0"/>
                      </a:moveTo>
                      <a:lnTo>
                        <a:pt x="0" y="0"/>
                      </a:lnTo>
                      <a:lnTo>
                        <a:pt x="0" y="77289"/>
                      </a:lnTo>
                      <a:lnTo>
                        <a:pt x="842450" y="77289"/>
                      </a:lnTo>
                      <a:lnTo>
                        <a:pt x="842450" y="0"/>
                      </a:lnTo>
                      <a:close/>
                    </a:path>
                  </a:pathLst>
                </a:custGeom>
                <a:solidFill>
                  <a:srgbClr val="9FA0A1"/>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sp>
              <p:nvSpPr>
                <p:cNvPr id="188" name="Freeform: Shape 187">
                  <a:extLst>
                    <a:ext uri="{FF2B5EF4-FFF2-40B4-BE49-F238E27FC236}">
                      <a16:creationId xmlns:a16="http://schemas.microsoft.com/office/drawing/2014/main" id="{38F03D3C-E6FB-5681-D2FD-781ED8A73885}"/>
                    </a:ext>
                  </a:extLst>
                </p:cNvPr>
                <p:cNvSpPr/>
                <p:nvPr/>
              </p:nvSpPr>
              <p:spPr>
                <a:xfrm>
                  <a:off x="5767534" y="3467920"/>
                  <a:ext cx="743837" cy="577659"/>
                </a:xfrm>
                <a:custGeom>
                  <a:avLst/>
                  <a:gdLst>
                    <a:gd name="connsiteX0" fmla="*/ 97899 w 1210859"/>
                    <a:gd name="connsiteY0" fmla="*/ 842448 h 940347"/>
                    <a:gd name="connsiteX1" fmla="*/ 97899 w 1210859"/>
                    <a:gd name="connsiteY1" fmla="*/ 97899 h 940347"/>
                    <a:gd name="connsiteX2" fmla="*/ 1094925 w 1210859"/>
                    <a:gd name="connsiteY2" fmla="*/ 97899 h 940347"/>
                    <a:gd name="connsiteX3" fmla="*/ 1210860 w 1210859"/>
                    <a:gd name="connsiteY3" fmla="*/ 0 h 940347"/>
                    <a:gd name="connsiteX4" fmla="*/ 69560 w 1210859"/>
                    <a:gd name="connsiteY4" fmla="*/ 0 h 940347"/>
                    <a:gd name="connsiteX5" fmla="*/ 25763 w 1210859"/>
                    <a:gd name="connsiteY5" fmla="*/ 18034 h 940347"/>
                    <a:gd name="connsiteX6" fmla="*/ 0 w 1210859"/>
                    <a:gd name="connsiteY6" fmla="*/ 72136 h 940347"/>
                    <a:gd name="connsiteX7" fmla="*/ 0 w 1210859"/>
                    <a:gd name="connsiteY7" fmla="*/ 868211 h 940347"/>
                    <a:gd name="connsiteX8" fmla="*/ 69560 w 1210859"/>
                    <a:gd name="connsiteY8" fmla="*/ 940347 h 940347"/>
                    <a:gd name="connsiteX9" fmla="*/ 97899 w 1210859"/>
                    <a:gd name="connsiteY9" fmla="*/ 940347 h 940347"/>
                    <a:gd name="connsiteX10" fmla="*/ 216410 w 1210859"/>
                    <a:gd name="connsiteY10" fmla="*/ 842448 h 940347"/>
                    <a:gd name="connsiteX11" fmla="*/ 97899 w 1210859"/>
                    <a:gd name="connsiteY11" fmla="*/ 842448 h 94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0859" h="940347">
                      <a:moveTo>
                        <a:pt x="97899" y="842448"/>
                      </a:moveTo>
                      <a:lnTo>
                        <a:pt x="97899" y="97899"/>
                      </a:lnTo>
                      <a:lnTo>
                        <a:pt x="1094925" y="97899"/>
                      </a:lnTo>
                      <a:lnTo>
                        <a:pt x="1210860" y="0"/>
                      </a:lnTo>
                      <a:lnTo>
                        <a:pt x="69560" y="0"/>
                      </a:lnTo>
                      <a:cubicBezTo>
                        <a:pt x="54102" y="0"/>
                        <a:pt x="38644" y="7729"/>
                        <a:pt x="25763" y="18034"/>
                      </a:cubicBezTo>
                      <a:cubicBezTo>
                        <a:pt x="10305" y="30916"/>
                        <a:pt x="0" y="51526"/>
                        <a:pt x="0" y="72136"/>
                      </a:cubicBezTo>
                      <a:lnTo>
                        <a:pt x="0" y="868211"/>
                      </a:lnTo>
                      <a:cubicBezTo>
                        <a:pt x="0" y="906857"/>
                        <a:pt x="30916" y="940347"/>
                        <a:pt x="69560" y="940347"/>
                      </a:cubicBezTo>
                      <a:lnTo>
                        <a:pt x="97899" y="940347"/>
                      </a:lnTo>
                      <a:lnTo>
                        <a:pt x="216410" y="842448"/>
                      </a:lnTo>
                      <a:lnTo>
                        <a:pt x="97899" y="842448"/>
                      </a:lnTo>
                      <a:close/>
                    </a:path>
                  </a:pathLst>
                </a:custGeom>
                <a:solidFill>
                  <a:srgbClr val="BABBBC"/>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sp>
              <p:nvSpPr>
                <p:cNvPr id="189" name="Freeform: Shape 188">
                  <a:extLst>
                    <a:ext uri="{FF2B5EF4-FFF2-40B4-BE49-F238E27FC236}">
                      <a16:creationId xmlns:a16="http://schemas.microsoft.com/office/drawing/2014/main" id="{6477E155-5A9D-845C-B4CF-0C56935B8252}"/>
                    </a:ext>
                  </a:extLst>
                </p:cNvPr>
                <p:cNvSpPr/>
                <p:nvPr/>
              </p:nvSpPr>
              <p:spPr>
                <a:xfrm>
                  <a:off x="6148938" y="3490083"/>
                  <a:ext cx="22157" cy="22157"/>
                </a:xfrm>
                <a:custGeom>
                  <a:avLst/>
                  <a:gdLst>
                    <a:gd name="connsiteX0" fmla="*/ 36068 w 36068"/>
                    <a:gd name="connsiteY0" fmla="*/ 18034 h 36068"/>
                    <a:gd name="connsiteX1" fmla="*/ 18036 w 36068"/>
                    <a:gd name="connsiteY1" fmla="*/ 36068 h 36068"/>
                    <a:gd name="connsiteX2" fmla="*/ 0 w 36068"/>
                    <a:gd name="connsiteY2" fmla="*/ 18034 h 36068"/>
                    <a:gd name="connsiteX3" fmla="*/ 18036 w 36068"/>
                    <a:gd name="connsiteY3" fmla="*/ 0 h 36068"/>
                    <a:gd name="connsiteX4" fmla="*/ 36068 w 36068"/>
                    <a:gd name="connsiteY4" fmla="*/ 18034 h 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8" h="36068">
                      <a:moveTo>
                        <a:pt x="36068" y="18034"/>
                      </a:moveTo>
                      <a:cubicBezTo>
                        <a:pt x="36068" y="28339"/>
                        <a:pt x="28341" y="36068"/>
                        <a:pt x="18036" y="36068"/>
                      </a:cubicBezTo>
                      <a:cubicBezTo>
                        <a:pt x="7730" y="36068"/>
                        <a:pt x="0" y="28339"/>
                        <a:pt x="0" y="18034"/>
                      </a:cubicBezTo>
                      <a:cubicBezTo>
                        <a:pt x="0" y="7729"/>
                        <a:pt x="7730" y="0"/>
                        <a:pt x="18036" y="0"/>
                      </a:cubicBezTo>
                      <a:cubicBezTo>
                        <a:pt x="28341" y="0"/>
                        <a:pt x="36068" y="7729"/>
                        <a:pt x="36068" y="18034"/>
                      </a:cubicBezTo>
                      <a:close/>
                    </a:path>
                  </a:pathLst>
                </a:custGeom>
                <a:solidFill>
                  <a:srgbClr val="B7D332"/>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grpSp>
              <p:nvGrpSpPr>
                <p:cNvPr id="190" name="Group 189">
                  <a:extLst>
                    <a:ext uri="{FF2B5EF4-FFF2-40B4-BE49-F238E27FC236}">
                      <a16:creationId xmlns:a16="http://schemas.microsoft.com/office/drawing/2014/main" id="{589C7A5F-1D95-47F5-6186-366D8EFF86CF}"/>
                    </a:ext>
                  </a:extLst>
                </p:cNvPr>
                <p:cNvGrpSpPr/>
                <p:nvPr/>
              </p:nvGrpSpPr>
              <p:grpSpPr>
                <a:xfrm>
                  <a:off x="5551012" y="3737759"/>
                  <a:ext cx="463240" cy="549087"/>
                  <a:chOff x="5457270" y="5091243"/>
                  <a:chExt cx="520984" cy="617530"/>
                </a:xfrm>
              </p:grpSpPr>
              <p:sp>
                <p:nvSpPr>
                  <p:cNvPr id="191" name="Freeform: Shape 190">
                    <a:extLst>
                      <a:ext uri="{FF2B5EF4-FFF2-40B4-BE49-F238E27FC236}">
                        <a16:creationId xmlns:a16="http://schemas.microsoft.com/office/drawing/2014/main" id="{3D71DAEB-F7EA-DA59-E478-D8A4584EED1C}"/>
                      </a:ext>
                      <a:ext uri="{C183D7F6-B498-43B3-948B-1728B52AA6E4}">
                        <adec:decorative xmlns:adec="http://schemas.microsoft.com/office/drawing/2017/decorative" val="1"/>
                      </a:ext>
                    </a:extLst>
                  </p:cNvPr>
                  <p:cNvSpPr/>
                  <p:nvPr/>
                </p:nvSpPr>
                <p:spPr>
                  <a:xfrm>
                    <a:off x="5457270" y="5448284"/>
                    <a:ext cx="520984" cy="260489"/>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ndParaRPr>
                  </a:p>
                </p:txBody>
              </p:sp>
              <p:sp>
                <p:nvSpPr>
                  <p:cNvPr id="192" name="Freeform: Shape 191">
                    <a:extLst>
                      <a:ext uri="{FF2B5EF4-FFF2-40B4-BE49-F238E27FC236}">
                        <a16:creationId xmlns:a16="http://schemas.microsoft.com/office/drawing/2014/main" id="{ED64A9A1-217B-404F-09A5-BBE8CAF52AA6}"/>
                      </a:ext>
                      <a:ext uri="{C183D7F6-B498-43B3-948B-1728B52AA6E4}">
                        <adec:decorative xmlns:adec="http://schemas.microsoft.com/office/drawing/2017/decorative" val="1"/>
                      </a:ext>
                    </a:extLst>
                  </p:cNvPr>
                  <p:cNvSpPr/>
                  <p:nvPr/>
                </p:nvSpPr>
                <p:spPr>
                  <a:xfrm>
                    <a:off x="5570698" y="5091243"/>
                    <a:ext cx="289433" cy="28943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ndParaRPr>
                  </a:p>
                </p:txBody>
              </p:sp>
            </p:grpSp>
          </p:grpSp>
          <p:grpSp>
            <p:nvGrpSpPr>
              <p:cNvPr id="54" name="Group 53">
                <a:extLst>
                  <a:ext uri="{FF2B5EF4-FFF2-40B4-BE49-F238E27FC236}">
                    <a16:creationId xmlns:a16="http://schemas.microsoft.com/office/drawing/2014/main" id="{78F6A34C-433B-F2E5-137D-07D5AA6C5DA4}"/>
                  </a:ext>
                </a:extLst>
              </p:cNvPr>
              <p:cNvGrpSpPr/>
              <p:nvPr/>
            </p:nvGrpSpPr>
            <p:grpSpPr>
              <a:xfrm flipH="1">
                <a:off x="9611224" y="4832550"/>
                <a:ext cx="467786" cy="386156"/>
                <a:chOff x="5638931" y="5628782"/>
                <a:chExt cx="467786" cy="386156"/>
              </a:xfrm>
            </p:grpSpPr>
            <p:sp>
              <p:nvSpPr>
                <p:cNvPr id="55" name="Freeform: Shape 54">
                  <a:extLst>
                    <a:ext uri="{FF2B5EF4-FFF2-40B4-BE49-F238E27FC236}">
                      <a16:creationId xmlns:a16="http://schemas.microsoft.com/office/drawing/2014/main" id="{2FB4A97E-5865-FDEB-F75D-C1B903FC117E}"/>
                    </a:ext>
                  </a:extLst>
                </p:cNvPr>
                <p:cNvSpPr/>
                <p:nvPr/>
              </p:nvSpPr>
              <p:spPr>
                <a:xfrm>
                  <a:off x="5638931" y="5628782"/>
                  <a:ext cx="467786" cy="105145"/>
                </a:xfrm>
                <a:custGeom>
                  <a:avLst/>
                  <a:gdLst>
                    <a:gd name="connsiteX0" fmla="*/ 676547 w 686330"/>
                    <a:gd name="connsiteY0" fmla="*/ 0 h 154268"/>
                    <a:gd name="connsiteX1" fmla="*/ 9783 w 686330"/>
                    <a:gd name="connsiteY1" fmla="*/ 0 h 154268"/>
                    <a:gd name="connsiteX2" fmla="*/ 0 w 686330"/>
                    <a:gd name="connsiteY2" fmla="*/ 9783 h 154268"/>
                    <a:gd name="connsiteX3" fmla="*/ 0 w 686330"/>
                    <a:gd name="connsiteY3" fmla="*/ 144485 h 154268"/>
                    <a:gd name="connsiteX4" fmla="*/ 9783 w 686330"/>
                    <a:gd name="connsiteY4" fmla="*/ 154269 h 154268"/>
                    <a:gd name="connsiteX5" fmla="*/ 676547 w 686330"/>
                    <a:gd name="connsiteY5" fmla="*/ 154269 h 154268"/>
                    <a:gd name="connsiteX6" fmla="*/ 686330 w 686330"/>
                    <a:gd name="connsiteY6" fmla="*/ 144485 h 154268"/>
                    <a:gd name="connsiteX7" fmla="*/ 686330 w 686330"/>
                    <a:gd name="connsiteY7" fmla="*/ 9783 h 154268"/>
                    <a:gd name="connsiteX8" fmla="*/ 676547 w 686330"/>
                    <a:gd name="connsiteY8" fmla="*/ 0 h 154268"/>
                    <a:gd name="connsiteX9" fmla="*/ 496012 w 686330"/>
                    <a:gd name="connsiteY9" fmla="*/ 106653 h 154268"/>
                    <a:gd name="connsiteX10" fmla="*/ 486229 w 686330"/>
                    <a:gd name="connsiteY10" fmla="*/ 116436 h 154268"/>
                    <a:gd name="connsiteX11" fmla="*/ 49013 w 686330"/>
                    <a:gd name="connsiteY11" fmla="*/ 116436 h 154268"/>
                    <a:gd name="connsiteX12" fmla="*/ 39230 w 686330"/>
                    <a:gd name="connsiteY12" fmla="*/ 106653 h 154268"/>
                    <a:gd name="connsiteX13" fmla="*/ 39230 w 686330"/>
                    <a:gd name="connsiteY13" fmla="*/ 47616 h 154268"/>
                    <a:gd name="connsiteX14" fmla="*/ 49013 w 686330"/>
                    <a:gd name="connsiteY14" fmla="*/ 37832 h 154268"/>
                    <a:gd name="connsiteX15" fmla="*/ 486181 w 686330"/>
                    <a:gd name="connsiteY15" fmla="*/ 37832 h 154268"/>
                    <a:gd name="connsiteX16" fmla="*/ 495964 w 686330"/>
                    <a:gd name="connsiteY16" fmla="*/ 47616 h 154268"/>
                    <a:gd name="connsiteX17" fmla="*/ 495964 w 686330"/>
                    <a:gd name="connsiteY17" fmla="*/ 106653 h 1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6330" h="154268">
                      <a:moveTo>
                        <a:pt x="676547" y="0"/>
                      </a:moveTo>
                      <a:lnTo>
                        <a:pt x="9783" y="0"/>
                      </a:lnTo>
                      <a:cubicBezTo>
                        <a:pt x="4386" y="0"/>
                        <a:pt x="0" y="4386"/>
                        <a:pt x="0" y="9783"/>
                      </a:cubicBezTo>
                      <a:lnTo>
                        <a:pt x="0" y="144485"/>
                      </a:lnTo>
                      <a:cubicBezTo>
                        <a:pt x="0" y="149883"/>
                        <a:pt x="4386" y="154269"/>
                        <a:pt x="9783" y="154269"/>
                      </a:cubicBezTo>
                      <a:lnTo>
                        <a:pt x="676547" y="154269"/>
                      </a:lnTo>
                      <a:cubicBezTo>
                        <a:pt x="681945" y="154269"/>
                        <a:pt x="686330" y="149883"/>
                        <a:pt x="686330" y="144485"/>
                      </a:cubicBezTo>
                      <a:lnTo>
                        <a:pt x="686330" y="9783"/>
                      </a:lnTo>
                      <a:cubicBezTo>
                        <a:pt x="686330" y="4386"/>
                        <a:pt x="681945" y="0"/>
                        <a:pt x="676547" y="0"/>
                      </a:cubicBezTo>
                      <a:close/>
                      <a:moveTo>
                        <a:pt x="496012" y="106653"/>
                      </a:moveTo>
                      <a:cubicBezTo>
                        <a:pt x="496012" y="112051"/>
                        <a:pt x="491627" y="116436"/>
                        <a:pt x="486229" y="116436"/>
                      </a:cubicBezTo>
                      <a:lnTo>
                        <a:pt x="49013" y="116436"/>
                      </a:lnTo>
                      <a:cubicBezTo>
                        <a:pt x="43616" y="116436"/>
                        <a:pt x="39230" y="112051"/>
                        <a:pt x="39230" y="106653"/>
                      </a:cubicBezTo>
                      <a:lnTo>
                        <a:pt x="39230" y="47616"/>
                      </a:lnTo>
                      <a:cubicBezTo>
                        <a:pt x="39230" y="42218"/>
                        <a:pt x="43616" y="37832"/>
                        <a:pt x="49013" y="37832"/>
                      </a:cubicBezTo>
                      <a:lnTo>
                        <a:pt x="486181" y="37832"/>
                      </a:lnTo>
                      <a:cubicBezTo>
                        <a:pt x="491578" y="37832"/>
                        <a:pt x="495964" y="42218"/>
                        <a:pt x="495964" y="47616"/>
                      </a:cubicBezTo>
                      <a:lnTo>
                        <a:pt x="495964" y="106653"/>
                      </a:lnTo>
                      <a:close/>
                    </a:path>
                  </a:pathLst>
                </a:custGeom>
                <a:solidFill>
                  <a:srgbClr val="E7E6E6"/>
                </a:solidFill>
                <a:ln w="4814"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ndParaRPr>
                </a:p>
              </p:txBody>
            </p:sp>
            <p:sp>
              <p:nvSpPr>
                <p:cNvPr id="182" name="Freeform: Shape 181">
                  <a:extLst>
                    <a:ext uri="{FF2B5EF4-FFF2-40B4-BE49-F238E27FC236}">
                      <a16:creationId xmlns:a16="http://schemas.microsoft.com/office/drawing/2014/main" id="{27DA3FEC-B43F-8D55-CA26-42F12DCF4B80}"/>
                    </a:ext>
                  </a:extLst>
                </p:cNvPr>
                <p:cNvSpPr/>
                <p:nvPr/>
              </p:nvSpPr>
              <p:spPr>
                <a:xfrm>
                  <a:off x="5638931" y="5769271"/>
                  <a:ext cx="467786" cy="105145"/>
                </a:xfrm>
                <a:custGeom>
                  <a:avLst/>
                  <a:gdLst>
                    <a:gd name="connsiteX0" fmla="*/ 676547 w 686330"/>
                    <a:gd name="connsiteY0" fmla="*/ 0 h 154268"/>
                    <a:gd name="connsiteX1" fmla="*/ 9783 w 686330"/>
                    <a:gd name="connsiteY1" fmla="*/ 0 h 154268"/>
                    <a:gd name="connsiteX2" fmla="*/ 0 w 686330"/>
                    <a:gd name="connsiteY2" fmla="*/ 9783 h 154268"/>
                    <a:gd name="connsiteX3" fmla="*/ 0 w 686330"/>
                    <a:gd name="connsiteY3" fmla="*/ 144486 h 154268"/>
                    <a:gd name="connsiteX4" fmla="*/ 9783 w 686330"/>
                    <a:gd name="connsiteY4" fmla="*/ 154269 h 154268"/>
                    <a:gd name="connsiteX5" fmla="*/ 676547 w 686330"/>
                    <a:gd name="connsiteY5" fmla="*/ 154269 h 154268"/>
                    <a:gd name="connsiteX6" fmla="*/ 686330 w 686330"/>
                    <a:gd name="connsiteY6" fmla="*/ 144486 h 154268"/>
                    <a:gd name="connsiteX7" fmla="*/ 686330 w 686330"/>
                    <a:gd name="connsiteY7" fmla="*/ 9783 h 154268"/>
                    <a:gd name="connsiteX8" fmla="*/ 676547 w 686330"/>
                    <a:gd name="connsiteY8" fmla="*/ 0 h 154268"/>
                    <a:gd name="connsiteX9" fmla="*/ 321550 w 686330"/>
                    <a:gd name="connsiteY9" fmla="*/ 106701 h 154268"/>
                    <a:gd name="connsiteX10" fmla="*/ 311767 w 686330"/>
                    <a:gd name="connsiteY10" fmla="*/ 116485 h 154268"/>
                    <a:gd name="connsiteX11" fmla="*/ 49013 w 686330"/>
                    <a:gd name="connsiteY11" fmla="*/ 116485 h 154268"/>
                    <a:gd name="connsiteX12" fmla="*/ 39230 w 686330"/>
                    <a:gd name="connsiteY12" fmla="*/ 106701 h 154268"/>
                    <a:gd name="connsiteX13" fmla="*/ 39230 w 686330"/>
                    <a:gd name="connsiteY13" fmla="*/ 47664 h 154268"/>
                    <a:gd name="connsiteX14" fmla="*/ 49013 w 686330"/>
                    <a:gd name="connsiteY14" fmla="*/ 37880 h 154268"/>
                    <a:gd name="connsiteX15" fmla="*/ 311719 w 686330"/>
                    <a:gd name="connsiteY15" fmla="*/ 37880 h 154268"/>
                    <a:gd name="connsiteX16" fmla="*/ 321502 w 686330"/>
                    <a:gd name="connsiteY16" fmla="*/ 47664 h 154268"/>
                    <a:gd name="connsiteX17" fmla="*/ 321502 w 686330"/>
                    <a:gd name="connsiteY17" fmla="*/ 106701 h 1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6330" h="154268">
                      <a:moveTo>
                        <a:pt x="676547" y="0"/>
                      </a:moveTo>
                      <a:lnTo>
                        <a:pt x="9783" y="0"/>
                      </a:lnTo>
                      <a:cubicBezTo>
                        <a:pt x="4386" y="0"/>
                        <a:pt x="0" y="4386"/>
                        <a:pt x="0" y="9783"/>
                      </a:cubicBezTo>
                      <a:lnTo>
                        <a:pt x="0" y="144486"/>
                      </a:lnTo>
                      <a:cubicBezTo>
                        <a:pt x="0" y="149883"/>
                        <a:pt x="4386" y="154269"/>
                        <a:pt x="9783" y="154269"/>
                      </a:cubicBezTo>
                      <a:lnTo>
                        <a:pt x="676547" y="154269"/>
                      </a:lnTo>
                      <a:cubicBezTo>
                        <a:pt x="681945" y="154269"/>
                        <a:pt x="686330" y="149883"/>
                        <a:pt x="686330" y="144486"/>
                      </a:cubicBezTo>
                      <a:lnTo>
                        <a:pt x="686330" y="9783"/>
                      </a:lnTo>
                      <a:cubicBezTo>
                        <a:pt x="686330" y="4386"/>
                        <a:pt x="681945" y="0"/>
                        <a:pt x="676547" y="0"/>
                      </a:cubicBezTo>
                      <a:close/>
                      <a:moveTo>
                        <a:pt x="321550" y="106701"/>
                      </a:moveTo>
                      <a:cubicBezTo>
                        <a:pt x="321550" y="112099"/>
                        <a:pt x="317164" y="116485"/>
                        <a:pt x="311767" y="116485"/>
                      </a:cubicBezTo>
                      <a:lnTo>
                        <a:pt x="49013" y="116485"/>
                      </a:lnTo>
                      <a:cubicBezTo>
                        <a:pt x="43616" y="116485"/>
                        <a:pt x="39230" y="112099"/>
                        <a:pt x="39230" y="106701"/>
                      </a:cubicBezTo>
                      <a:lnTo>
                        <a:pt x="39230" y="47664"/>
                      </a:lnTo>
                      <a:cubicBezTo>
                        <a:pt x="39230" y="42266"/>
                        <a:pt x="43616" y="37880"/>
                        <a:pt x="49013" y="37880"/>
                      </a:cubicBezTo>
                      <a:lnTo>
                        <a:pt x="311719" y="37880"/>
                      </a:lnTo>
                      <a:cubicBezTo>
                        <a:pt x="317116" y="37880"/>
                        <a:pt x="321502" y="42266"/>
                        <a:pt x="321502" y="47664"/>
                      </a:cubicBezTo>
                      <a:lnTo>
                        <a:pt x="321502" y="106701"/>
                      </a:lnTo>
                      <a:close/>
                    </a:path>
                  </a:pathLst>
                </a:custGeom>
                <a:solidFill>
                  <a:srgbClr val="19C8EB">
                    <a:lumMod val="50%"/>
                  </a:srgbClr>
                </a:solidFill>
                <a:ln w="4814"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ndParaRPr>
                </a:p>
              </p:txBody>
            </p:sp>
            <p:sp>
              <p:nvSpPr>
                <p:cNvPr id="183" name="Freeform: Shape 182">
                  <a:extLst>
                    <a:ext uri="{FF2B5EF4-FFF2-40B4-BE49-F238E27FC236}">
                      <a16:creationId xmlns:a16="http://schemas.microsoft.com/office/drawing/2014/main" id="{1C77A777-DFEC-1E14-2B7D-7938C489435D}"/>
                    </a:ext>
                  </a:extLst>
                </p:cNvPr>
                <p:cNvSpPr/>
                <p:nvPr/>
              </p:nvSpPr>
              <p:spPr>
                <a:xfrm>
                  <a:off x="5638931" y="5909793"/>
                  <a:ext cx="467786" cy="105145"/>
                </a:xfrm>
                <a:custGeom>
                  <a:avLst/>
                  <a:gdLst>
                    <a:gd name="connsiteX0" fmla="*/ 676547 w 686330"/>
                    <a:gd name="connsiteY0" fmla="*/ 0 h 154268"/>
                    <a:gd name="connsiteX1" fmla="*/ 9783 w 686330"/>
                    <a:gd name="connsiteY1" fmla="*/ 0 h 154268"/>
                    <a:gd name="connsiteX2" fmla="*/ 0 w 686330"/>
                    <a:gd name="connsiteY2" fmla="*/ 9783 h 154268"/>
                    <a:gd name="connsiteX3" fmla="*/ 0 w 686330"/>
                    <a:gd name="connsiteY3" fmla="*/ 144486 h 154268"/>
                    <a:gd name="connsiteX4" fmla="*/ 9783 w 686330"/>
                    <a:gd name="connsiteY4" fmla="*/ 154269 h 154268"/>
                    <a:gd name="connsiteX5" fmla="*/ 676547 w 686330"/>
                    <a:gd name="connsiteY5" fmla="*/ 154269 h 154268"/>
                    <a:gd name="connsiteX6" fmla="*/ 686330 w 686330"/>
                    <a:gd name="connsiteY6" fmla="*/ 144486 h 154268"/>
                    <a:gd name="connsiteX7" fmla="*/ 686330 w 686330"/>
                    <a:gd name="connsiteY7" fmla="*/ 9783 h 154268"/>
                    <a:gd name="connsiteX8" fmla="*/ 676547 w 686330"/>
                    <a:gd name="connsiteY8" fmla="*/ 0 h 154268"/>
                    <a:gd name="connsiteX9" fmla="*/ 545941 w 686330"/>
                    <a:gd name="connsiteY9" fmla="*/ 106653 h 154268"/>
                    <a:gd name="connsiteX10" fmla="*/ 536158 w 686330"/>
                    <a:gd name="connsiteY10" fmla="*/ 116437 h 154268"/>
                    <a:gd name="connsiteX11" fmla="*/ 49013 w 686330"/>
                    <a:gd name="connsiteY11" fmla="*/ 116437 h 154268"/>
                    <a:gd name="connsiteX12" fmla="*/ 39230 w 686330"/>
                    <a:gd name="connsiteY12" fmla="*/ 106653 h 154268"/>
                    <a:gd name="connsiteX13" fmla="*/ 39230 w 686330"/>
                    <a:gd name="connsiteY13" fmla="*/ 47616 h 154268"/>
                    <a:gd name="connsiteX14" fmla="*/ 49013 w 686330"/>
                    <a:gd name="connsiteY14" fmla="*/ 37832 h 154268"/>
                    <a:gd name="connsiteX15" fmla="*/ 536158 w 686330"/>
                    <a:gd name="connsiteY15" fmla="*/ 37832 h 154268"/>
                    <a:gd name="connsiteX16" fmla="*/ 545941 w 686330"/>
                    <a:gd name="connsiteY16" fmla="*/ 47616 h 154268"/>
                    <a:gd name="connsiteX17" fmla="*/ 545941 w 686330"/>
                    <a:gd name="connsiteY17" fmla="*/ 106653 h 154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86330" h="154268">
                      <a:moveTo>
                        <a:pt x="676547" y="0"/>
                      </a:moveTo>
                      <a:lnTo>
                        <a:pt x="9783" y="0"/>
                      </a:lnTo>
                      <a:cubicBezTo>
                        <a:pt x="4386" y="0"/>
                        <a:pt x="0" y="4386"/>
                        <a:pt x="0" y="9783"/>
                      </a:cubicBezTo>
                      <a:lnTo>
                        <a:pt x="0" y="144486"/>
                      </a:lnTo>
                      <a:cubicBezTo>
                        <a:pt x="0" y="149883"/>
                        <a:pt x="4386" y="154269"/>
                        <a:pt x="9783" y="154269"/>
                      </a:cubicBezTo>
                      <a:lnTo>
                        <a:pt x="676547" y="154269"/>
                      </a:lnTo>
                      <a:cubicBezTo>
                        <a:pt x="681945" y="154269"/>
                        <a:pt x="686330" y="149883"/>
                        <a:pt x="686330" y="144486"/>
                      </a:cubicBezTo>
                      <a:lnTo>
                        <a:pt x="686330" y="9783"/>
                      </a:lnTo>
                      <a:cubicBezTo>
                        <a:pt x="686330" y="4386"/>
                        <a:pt x="681945" y="0"/>
                        <a:pt x="676547" y="0"/>
                      </a:cubicBezTo>
                      <a:close/>
                      <a:moveTo>
                        <a:pt x="545941" y="106653"/>
                      </a:moveTo>
                      <a:cubicBezTo>
                        <a:pt x="545941" y="112051"/>
                        <a:pt x="541556" y="116437"/>
                        <a:pt x="536158" y="116437"/>
                      </a:cubicBezTo>
                      <a:lnTo>
                        <a:pt x="49013" y="116437"/>
                      </a:lnTo>
                      <a:cubicBezTo>
                        <a:pt x="43616" y="116437"/>
                        <a:pt x="39230" y="112051"/>
                        <a:pt x="39230" y="106653"/>
                      </a:cubicBezTo>
                      <a:lnTo>
                        <a:pt x="39230" y="47616"/>
                      </a:lnTo>
                      <a:cubicBezTo>
                        <a:pt x="39230" y="42218"/>
                        <a:pt x="43616" y="37832"/>
                        <a:pt x="49013" y="37832"/>
                      </a:cubicBezTo>
                      <a:lnTo>
                        <a:pt x="536158" y="37832"/>
                      </a:lnTo>
                      <a:cubicBezTo>
                        <a:pt x="541556" y="37832"/>
                        <a:pt x="545941" y="42218"/>
                        <a:pt x="545941" y="47616"/>
                      </a:cubicBezTo>
                      <a:lnTo>
                        <a:pt x="545941" y="106653"/>
                      </a:lnTo>
                      <a:close/>
                    </a:path>
                  </a:pathLst>
                </a:custGeom>
                <a:solidFill>
                  <a:srgbClr val="E7E6E6"/>
                </a:solidFill>
                <a:ln w="4814"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ndParaRPr>
                </a:p>
              </p:txBody>
            </p:sp>
          </p:grpSp>
        </p:grpSp>
      </p:grpSp>
      <p:cxnSp>
        <p:nvCxnSpPr>
          <p:cNvPr id="193" name="Straight Arrow Connector 192">
            <a:extLst>
              <a:ext uri="{FF2B5EF4-FFF2-40B4-BE49-F238E27FC236}">
                <a16:creationId xmlns:a16="http://schemas.microsoft.com/office/drawing/2014/main" id="{A019E7CE-5A40-BDF9-DF25-1392F74F6FBC}"/>
              </a:ext>
            </a:extLst>
          </p:cNvPr>
          <p:cNvCxnSpPr>
            <a:cxnSpLocks/>
          </p:cNvCxnSpPr>
          <p:nvPr/>
        </p:nvCxnSpPr>
        <p:spPr>
          <a:xfrm>
            <a:off x="7944440" y="2515204"/>
            <a:ext cx="446008" cy="0"/>
          </a:xfrm>
          <a:prstGeom prst="straightConnector1">
            <a:avLst/>
          </a:prstGeom>
          <a:noFill/>
          <a:ln w="9525" cap="flat" cmpd="sng" algn="ctr">
            <a:solidFill>
              <a:srgbClr val="10238C"/>
            </a:solidFill>
            <a:prstDash val="solid"/>
            <a:headEnd type="triangle"/>
            <a:tailEnd type="triangle"/>
          </a:ln>
          <a:effectLst/>
        </p:spPr>
      </p:cxnSp>
      <p:grpSp>
        <p:nvGrpSpPr>
          <p:cNvPr id="194" name="Group 193">
            <a:extLst>
              <a:ext uri="{FF2B5EF4-FFF2-40B4-BE49-F238E27FC236}">
                <a16:creationId xmlns:a16="http://schemas.microsoft.com/office/drawing/2014/main" id="{C9634C5E-1EC5-D766-73B5-C806E6955F5D}"/>
              </a:ext>
            </a:extLst>
          </p:cNvPr>
          <p:cNvGrpSpPr/>
          <p:nvPr/>
        </p:nvGrpSpPr>
        <p:grpSpPr>
          <a:xfrm>
            <a:off x="869493" y="4156860"/>
            <a:ext cx="966134" cy="775280"/>
            <a:chOff x="652941" y="4377922"/>
            <a:chExt cx="966134" cy="775280"/>
          </a:xfrm>
        </p:grpSpPr>
        <p:sp>
          <p:nvSpPr>
            <p:cNvPr id="195" name="Rectangle 194">
              <a:extLst>
                <a:ext uri="{FF2B5EF4-FFF2-40B4-BE49-F238E27FC236}">
                  <a16:creationId xmlns:a16="http://schemas.microsoft.com/office/drawing/2014/main" id="{BC783EBD-C95B-E110-706C-B8A8F600B2CA}"/>
                </a:ext>
              </a:extLst>
            </p:cNvPr>
            <p:cNvSpPr/>
            <p:nvPr/>
          </p:nvSpPr>
          <p:spPr bwMode="auto">
            <a:xfrm>
              <a:off x="652941" y="4930078"/>
              <a:ext cx="966134" cy="22312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400" b="1" i="0" u="none" strike="noStrike" kern="0" cap="none" spc="0" normalizeH="0" baseline="0%" noProof="0">
                  <a:ln>
                    <a:noFill/>
                  </a:ln>
                  <a:solidFill>
                    <a:schemeClr val="bg1"/>
                  </a:solidFill>
                  <a:effectLst/>
                  <a:uLnTx/>
                  <a:uFillTx/>
                  <a:latin typeface="Arial"/>
                  <a:ea typeface="+mn-ea"/>
                  <a:cs typeface="Helvetica" panose="020B0604020202020204" pitchFamily="34" charset="0"/>
                </a:rPr>
                <a:t>Developer</a:t>
              </a:r>
            </a:p>
          </p:txBody>
        </p:sp>
        <p:grpSp>
          <p:nvGrpSpPr>
            <p:cNvPr id="196" name="Group 195">
              <a:extLst>
                <a:ext uri="{FF2B5EF4-FFF2-40B4-BE49-F238E27FC236}">
                  <a16:creationId xmlns:a16="http://schemas.microsoft.com/office/drawing/2014/main" id="{CAADB3EB-8973-8F12-61D4-3B18A25C5302}"/>
                </a:ext>
              </a:extLst>
            </p:cNvPr>
            <p:cNvGrpSpPr/>
            <p:nvPr/>
          </p:nvGrpSpPr>
          <p:grpSpPr>
            <a:xfrm>
              <a:off x="853012" y="4377922"/>
              <a:ext cx="565990" cy="459031"/>
              <a:chOff x="614302" y="4329468"/>
              <a:chExt cx="772725" cy="626698"/>
            </a:xfrm>
          </p:grpSpPr>
          <p:grpSp>
            <p:nvGrpSpPr>
              <p:cNvPr id="197" name="Group 196">
                <a:extLst>
                  <a:ext uri="{FF2B5EF4-FFF2-40B4-BE49-F238E27FC236}">
                    <a16:creationId xmlns:a16="http://schemas.microsoft.com/office/drawing/2014/main" id="{3609EEB6-6E0A-BE7C-A058-A965DE486CB3}"/>
                  </a:ext>
                </a:extLst>
              </p:cNvPr>
              <p:cNvGrpSpPr/>
              <p:nvPr/>
            </p:nvGrpSpPr>
            <p:grpSpPr>
              <a:xfrm>
                <a:off x="614302" y="4329468"/>
                <a:ext cx="772725" cy="626698"/>
                <a:chOff x="5551012" y="3467920"/>
                <a:chExt cx="1007766" cy="818926"/>
              </a:xfrm>
            </p:grpSpPr>
            <p:sp>
              <p:nvSpPr>
                <p:cNvPr id="199" name="Freeform: Shape 198">
                  <a:extLst>
                    <a:ext uri="{FF2B5EF4-FFF2-40B4-BE49-F238E27FC236}">
                      <a16:creationId xmlns:a16="http://schemas.microsoft.com/office/drawing/2014/main" id="{BA14002D-F864-3637-F687-C7A78BB82297}"/>
                    </a:ext>
                  </a:extLst>
                </p:cNvPr>
                <p:cNvSpPr/>
                <p:nvPr/>
              </p:nvSpPr>
              <p:spPr>
                <a:xfrm>
                  <a:off x="5824474" y="3510642"/>
                  <a:ext cx="688444" cy="487451"/>
                </a:xfrm>
                <a:custGeom>
                  <a:avLst/>
                  <a:gdLst>
                    <a:gd name="connsiteX0" fmla="*/ 1120688 w 1120688"/>
                    <a:gd name="connsiteY0" fmla="*/ 0 h 793500"/>
                    <a:gd name="connsiteX1" fmla="*/ 0 w 1120688"/>
                    <a:gd name="connsiteY1" fmla="*/ 0 h 793500"/>
                    <a:gd name="connsiteX2" fmla="*/ 0 w 1120688"/>
                    <a:gd name="connsiteY2" fmla="*/ 793500 h 793500"/>
                    <a:gd name="connsiteX3" fmla="*/ 1120688 w 1120688"/>
                    <a:gd name="connsiteY3" fmla="*/ 793500 h 793500"/>
                    <a:gd name="connsiteX4" fmla="*/ 1120688 w 1120688"/>
                    <a:gd name="connsiteY4" fmla="*/ 0 h 79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0688" h="793500">
                      <a:moveTo>
                        <a:pt x="1120688" y="0"/>
                      </a:moveTo>
                      <a:lnTo>
                        <a:pt x="0" y="0"/>
                      </a:lnTo>
                      <a:lnTo>
                        <a:pt x="0" y="793500"/>
                      </a:lnTo>
                      <a:lnTo>
                        <a:pt x="1120688" y="793500"/>
                      </a:lnTo>
                      <a:lnTo>
                        <a:pt x="1120688" y="0"/>
                      </a:lnTo>
                      <a:close/>
                    </a:path>
                  </a:pathLst>
                </a:custGeom>
                <a:solidFill>
                  <a:srgbClr val="36C4EA"/>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sp>
              <p:nvSpPr>
                <p:cNvPr id="200" name="Freeform: Shape 199">
                  <a:extLst>
                    <a:ext uri="{FF2B5EF4-FFF2-40B4-BE49-F238E27FC236}">
                      <a16:creationId xmlns:a16="http://schemas.microsoft.com/office/drawing/2014/main" id="{2E6BAE8E-DE9B-E526-0B86-D3F0510F78DD}"/>
                    </a:ext>
                  </a:extLst>
                </p:cNvPr>
                <p:cNvSpPr/>
                <p:nvPr/>
              </p:nvSpPr>
              <p:spPr>
                <a:xfrm>
                  <a:off x="5903577" y="4045584"/>
                  <a:ext cx="515938" cy="151932"/>
                </a:xfrm>
                <a:custGeom>
                  <a:avLst/>
                  <a:gdLst>
                    <a:gd name="connsiteX0" fmla="*/ 613158 w 839872"/>
                    <a:gd name="connsiteY0" fmla="*/ 0 h 247324"/>
                    <a:gd name="connsiteX1" fmla="*/ 582243 w 839872"/>
                    <a:gd name="connsiteY1" fmla="*/ 0 h 247324"/>
                    <a:gd name="connsiteX2" fmla="*/ 278240 w 839872"/>
                    <a:gd name="connsiteY2" fmla="*/ 0 h 247324"/>
                    <a:gd name="connsiteX3" fmla="*/ 262782 w 839872"/>
                    <a:gd name="connsiteY3" fmla="*/ 0 h 247324"/>
                    <a:gd name="connsiteX4" fmla="*/ 0 w 839872"/>
                    <a:gd name="connsiteY4" fmla="*/ 170035 h 247324"/>
                    <a:gd name="connsiteX5" fmla="*/ 0 w 839872"/>
                    <a:gd name="connsiteY5" fmla="*/ 247324 h 247324"/>
                    <a:gd name="connsiteX6" fmla="*/ 314308 w 839872"/>
                    <a:gd name="connsiteY6" fmla="*/ 247324 h 247324"/>
                    <a:gd name="connsiteX7" fmla="*/ 543597 w 839872"/>
                    <a:gd name="connsiteY7" fmla="*/ 247324 h 247324"/>
                    <a:gd name="connsiteX8" fmla="*/ 839872 w 839872"/>
                    <a:gd name="connsiteY8" fmla="*/ 247324 h 247324"/>
                    <a:gd name="connsiteX9" fmla="*/ 839872 w 839872"/>
                    <a:gd name="connsiteY9" fmla="*/ 170035 h 247324"/>
                    <a:gd name="connsiteX10" fmla="*/ 613158 w 839872"/>
                    <a:gd name="connsiteY10" fmla="*/ 0 h 247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39872" h="247324">
                      <a:moveTo>
                        <a:pt x="613158" y="0"/>
                      </a:moveTo>
                      <a:lnTo>
                        <a:pt x="582243" y="0"/>
                      </a:lnTo>
                      <a:lnTo>
                        <a:pt x="278240" y="0"/>
                      </a:lnTo>
                      <a:lnTo>
                        <a:pt x="262782" y="0"/>
                      </a:lnTo>
                      <a:cubicBezTo>
                        <a:pt x="304003" y="149425"/>
                        <a:pt x="247324" y="170035"/>
                        <a:pt x="0" y="170035"/>
                      </a:cubicBezTo>
                      <a:lnTo>
                        <a:pt x="0" y="247324"/>
                      </a:lnTo>
                      <a:lnTo>
                        <a:pt x="314308" y="247324"/>
                      </a:lnTo>
                      <a:lnTo>
                        <a:pt x="543597" y="247324"/>
                      </a:lnTo>
                      <a:lnTo>
                        <a:pt x="839872" y="247324"/>
                      </a:lnTo>
                      <a:lnTo>
                        <a:pt x="839872" y="170035"/>
                      </a:lnTo>
                      <a:cubicBezTo>
                        <a:pt x="595123" y="170035"/>
                        <a:pt x="571937" y="149425"/>
                        <a:pt x="613158" y="0"/>
                      </a:cubicBezTo>
                      <a:close/>
                    </a:path>
                  </a:pathLst>
                </a:custGeom>
                <a:solidFill>
                  <a:srgbClr val="7A7A7A"/>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sp>
              <p:nvSpPr>
                <p:cNvPr id="201" name="Freeform: Shape 200">
                  <a:extLst>
                    <a:ext uri="{FF2B5EF4-FFF2-40B4-BE49-F238E27FC236}">
                      <a16:creationId xmlns:a16="http://schemas.microsoft.com/office/drawing/2014/main" id="{97C5E927-BBF8-7B12-DBDC-38FF5C40DCE7}"/>
                    </a:ext>
                  </a:extLst>
                </p:cNvPr>
                <p:cNvSpPr/>
                <p:nvPr/>
              </p:nvSpPr>
              <p:spPr>
                <a:xfrm>
                  <a:off x="5825972" y="3467920"/>
                  <a:ext cx="732806" cy="577307"/>
                </a:xfrm>
                <a:custGeom>
                  <a:avLst/>
                  <a:gdLst>
                    <a:gd name="connsiteX0" fmla="*/ 1115615 w 1192903"/>
                    <a:gd name="connsiteY0" fmla="*/ 0 h 939774"/>
                    <a:gd name="connsiteX1" fmla="*/ 997106 w 1192903"/>
                    <a:gd name="connsiteY1" fmla="*/ 97899 h 939774"/>
                    <a:gd name="connsiteX2" fmla="*/ 1089852 w 1192903"/>
                    <a:gd name="connsiteY2" fmla="*/ 97899 h 939774"/>
                    <a:gd name="connsiteX3" fmla="*/ 1089772 w 1192903"/>
                    <a:gd name="connsiteY3" fmla="*/ 841875 h 939774"/>
                    <a:gd name="connsiteX4" fmla="*/ 118510 w 1192903"/>
                    <a:gd name="connsiteY4" fmla="*/ 841875 h 939774"/>
                    <a:gd name="connsiteX5" fmla="*/ 0 w 1192903"/>
                    <a:gd name="connsiteY5" fmla="*/ 939774 h 939774"/>
                    <a:gd name="connsiteX6" fmla="*/ 1115535 w 1192903"/>
                    <a:gd name="connsiteY6" fmla="*/ 939774 h 939774"/>
                    <a:gd name="connsiteX7" fmla="*/ 1192824 w 1192903"/>
                    <a:gd name="connsiteY7" fmla="*/ 867638 h 939774"/>
                    <a:gd name="connsiteX8" fmla="*/ 1192904 w 1192903"/>
                    <a:gd name="connsiteY8" fmla="*/ 72136 h 939774"/>
                    <a:gd name="connsiteX9" fmla="*/ 1115615 w 1192903"/>
                    <a:gd name="connsiteY9" fmla="*/ 0 h 93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92903" h="939774">
                      <a:moveTo>
                        <a:pt x="1115615" y="0"/>
                      </a:moveTo>
                      <a:lnTo>
                        <a:pt x="997106" y="97899"/>
                      </a:lnTo>
                      <a:lnTo>
                        <a:pt x="1089852" y="97899"/>
                      </a:lnTo>
                      <a:lnTo>
                        <a:pt x="1089772" y="841875"/>
                      </a:lnTo>
                      <a:lnTo>
                        <a:pt x="118510" y="841875"/>
                      </a:lnTo>
                      <a:lnTo>
                        <a:pt x="0" y="939774"/>
                      </a:lnTo>
                      <a:lnTo>
                        <a:pt x="1115535" y="939774"/>
                      </a:lnTo>
                      <a:cubicBezTo>
                        <a:pt x="1154181" y="939774"/>
                        <a:pt x="1192824" y="906281"/>
                        <a:pt x="1192824" y="867638"/>
                      </a:cubicBezTo>
                      <a:lnTo>
                        <a:pt x="1192904" y="72136"/>
                      </a:lnTo>
                      <a:cubicBezTo>
                        <a:pt x="1192904" y="36068"/>
                        <a:pt x="1154258" y="0"/>
                        <a:pt x="1115615" y="0"/>
                      </a:cubicBezTo>
                      <a:close/>
                    </a:path>
                  </a:pathLst>
                </a:custGeom>
                <a:solidFill>
                  <a:srgbClr val="9FA0A1"/>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sp>
              <p:nvSpPr>
                <p:cNvPr id="202" name="Freeform: Shape 201">
                  <a:extLst>
                    <a:ext uri="{FF2B5EF4-FFF2-40B4-BE49-F238E27FC236}">
                      <a16:creationId xmlns:a16="http://schemas.microsoft.com/office/drawing/2014/main" id="{96670BAA-4E4D-058B-22FA-5BA204DD1B19}"/>
                    </a:ext>
                  </a:extLst>
                </p:cNvPr>
                <p:cNvSpPr/>
                <p:nvPr/>
              </p:nvSpPr>
              <p:spPr>
                <a:xfrm>
                  <a:off x="5905215" y="4150022"/>
                  <a:ext cx="517520" cy="47478"/>
                </a:xfrm>
                <a:custGeom>
                  <a:avLst/>
                  <a:gdLst>
                    <a:gd name="connsiteX0" fmla="*/ 842450 w 842449"/>
                    <a:gd name="connsiteY0" fmla="*/ 0 h 77288"/>
                    <a:gd name="connsiteX1" fmla="*/ 0 w 842449"/>
                    <a:gd name="connsiteY1" fmla="*/ 0 h 77288"/>
                    <a:gd name="connsiteX2" fmla="*/ 0 w 842449"/>
                    <a:gd name="connsiteY2" fmla="*/ 77289 h 77288"/>
                    <a:gd name="connsiteX3" fmla="*/ 842450 w 842449"/>
                    <a:gd name="connsiteY3" fmla="*/ 77289 h 77288"/>
                    <a:gd name="connsiteX4" fmla="*/ 842450 w 842449"/>
                    <a:gd name="connsiteY4" fmla="*/ 0 h 77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2449" h="77288">
                      <a:moveTo>
                        <a:pt x="842450" y="0"/>
                      </a:moveTo>
                      <a:lnTo>
                        <a:pt x="0" y="0"/>
                      </a:lnTo>
                      <a:lnTo>
                        <a:pt x="0" y="77289"/>
                      </a:lnTo>
                      <a:lnTo>
                        <a:pt x="842450" y="77289"/>
                      </a:lnTo>
                      <a:lnTo>
                        <a:pt x="842450" y="0"/>
                      </a:lnTo>
                      <a:close/>
                    </a:path>
                  </a:pathLst>
                </a:custGeom>
                <a:solidFill>
                  <a:srgbClr val="9FA0A1"/>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sp>
              <p:nvSpPr>
                <p:cNvPr id="203" name="Freeform: Shape 202">
                  <a:extLst>
                    <a:ext uri="{FF2B5EF4-FFF2-40B4-BE49-F238E27FC236}">
                      <a16:creationId xmlns:a16="http://schemas.microsoft.com/office/drawing/2014/main" id="{39893D8A-FD81-D95D-1A09-5F753EDD2A9A}"/>
                    </a:ext>
                  </a:extLst>
                </p:cNvPr>
                <p:cNvSpPr/>
                <p:nvPr/>
              </p:nvSpPr>
              <p:spPr>
                <a:xfrm>
                  <a:off x="5767534" y="3467920"/>
                  <a:ext cx="743837" cy="577659"/>
                </a:xfrm>
                <a:custGeom>
                  <a:avLst/>
                  <a:gdLst>
                    <a:gd name="connsiteX0" fmla="*/ 97899 w 1210859"/>
                    <a:gd name="connsiteY0" fmla="*/ 842448 h 940347"/>
                    <a:gd name="connsiteX1" fmla="*/ 97899 w 1210859"/>
                    <a:gd name="connsiteY1" fmla="*/ 97899 h 940347"/>
                    <a:gd name="connsiteX2" fmla="*/ 1094925 w 1210859"/>
                    <a:gd name="connsiteY2" fmla="*/ 97899 h 940347"/>
                    <a:gd name="connsiteX3" fmla="*/ 1210860 w 1210859"/>
                    <a:gd name="connsiteY3" fmla="*/ 0 h 940347"/>
                    <a:gd name="connsiteX4" fmla="*/ 69560 w 1210859"/>
                    <a:gd name="connsiteY4" fmla="*/ 0 h 940347"/>
                    <a:gd name="connsiteX5" fmla="*/ 25763 w 1210859"/>
                    <a:gd name="connsiteY5" fmla="*/ 18034 h 940347"/>
                    <a:gd name="connsiteX6" fmla="*/ 0 w 1210859"/>
                    <a:gd name="connsiteY6" fmla="*/ 72136 h 940347"/>
                    <a:gd name="connsiteX7" fmla="*/ 0 w 1210859"/>
                    <a:gd name="connsiteY7" fmla="*/ 868211 h 940347"/>
                    <a:gd name="connsiteX8" fmla="*/ 69560 w 1210859"/>
                    <a:gd name="connsiteY8" fmla="*/ 940347 h 940347"/>
                    <a:gd name="connsiteX9" fmla="*/ 97899 w 1210859"/>
                    <a:gd name="connsiteY9" fmla="*/ 940347 h 940347"/>
                    <a:gd name="connsiteX10" fmla="*/ 216410 w 1210859"/>
                    <a:gd name="connsiteY10" fmla="*/ 842448 h 940347"/>
                    <a:gd name="connsiteX11" fmla="*/ 97899 w 1210859"/>
                    <a:gd name="connsiteY11" fmla="*/ 842448 h 9403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0859" h="940347">
                      <a:moveTo>
                        <a:pt x="97899" y="842448"/>
                      </a:moveTo>
                      <a:lnTo>
                        <a:pt x="97899" y="97899"/>
                      </a:lnTo>
                      <a:lnTo>
                        <a:pt x="1094925" y="97899"/>
                      </a:lnTo>
                      <a:lnTo>
                        <a:pt x="1210860" y="0"/>
                      </a:lnTo>
                      <a:lnTo>
                        <a:pt x="69560" y="0"/>
                      </a:lnTo>
                      <a:cubicBezTo>
                        <a:pt x="54102" y="0"/>
                        <a:pt x="38644" y="7729"/>
                        <a:pt x="25763" y="18034"/>
                      </a:cubicBezTo>
                      <a:cubicBezTo>
                        <a:pt x="10305" y="30916"/>
                        <a:pt x="0" y="51526"/>
                        <a:pt x="0" y="72136"/>
                      </a:cubicBezTo>
                      <a:lnTo>
                        <a:pt x="0" y="868211"/>
                      </a:lnTo>
                      <a:cubicBezTo>
                        <a:pt x="0" y="906857"/>
                        <a:pt x="30916" y="940347"/>
                        <a:pt x="69560" y="940347"/>
                      </a:cubicBezTo>
                      <a:lnTo>
                        <a:pt x="97899" y="940347"/>
                      </a:lnTo>
                      <a:lnTo>
                        <a:pt x="216410" y="842448"/>
                      </a:lnTo>
                      <a:lnTo>
                        <a:pt x="97899" y="842448"/>
                      </a:lnTo>
                      <a:close/>
                    </a:path>
                  </a:pathLst>
                </a:custGeom>
                <a:solidFill>
                  <a:srgbClr val="BABBBC"/>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sp>
              <p:nvSpPr>
                <p:cNvPr id="204" name="Freeform: Shape 203">
                  <a:extLst>
                    <a:ext uri="{FF2B5EF4-FFF2-40B4-BE49-F238E27FC236}">
                      <a16:creationId xmlns:a16="http://schemas.microsoft.com/office/drawing/2014/main" id="{5DCAFC05-75CE-F50B-4034-B58D5724BB72}"/>
                    </a:ext>
                  </a:extLst>
                </p:cNvPr>
                <p:cNvSpPr/>
                <p:nvPr/>
              </p:nvSpPr>
              <p:spPr>
                <a:xfrm>
                  <a:off x="6148938" y="3490083"/>
                  <a:ext cx="22157" cy="22157"/>
                </a:xfrm>
                <a:custGeom>
                  <a:avLst/>
                  <a:gdLst>
                    <a:gd name="connsiteX0" fmla="*/ 36068 w 36068"/>
                    <a:gd name="connsiteY0" fmla="*/ 18034 h 36068"/>
                    <a:gd name="connsiteX1" fmla="*/ 18036 w 36068"/>
                    <a:gd name="connsiteY1" fmla="*/ 36068 h 36068"/>
                    <a:gd name="connsiteX2" fmla="*/ 0 w 36068"/>
                    <a:gd name="connsiteY2" fmla="*/ 18034 h 36068"/>
                    <a:gd name="connsiteX3" fmla="*/ 18036 w 36068"/>
                    <a:gd name="connsiteY3" fmla="*/ 0 h 36068"/>
                    <a:gd name="connsiteX4" fmla="*/ 36068 w 36068"/>
                    <a:gd name="connsiteY4" fmla="*/ 18034 h 360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68" h="36068">
                      <a:moveTo>
                        <a:pt x="36068" y="18034"/>
                      </a:moveTo>
                      <a:cubicBezTo>
                        <a:pt x="36068" y="28339"/>
                        <a:pt x="28341" y="36068"/>
                        <a:pt x="18036" y="36068"/>
                      </a:cubicBezTo>
                      <a:cubicBezTo>
                        <a:pt x="7730" y="36068"/>
                        <a:pt x="0" y="28339"/>
                        <a:pt x="0" y="18034"/>
                      </a:cubicBezTo>
                      <a:cubicBezTo>
                        <a:pt x="0" y="7729"/>
                        <a:pt x="7730" y="0"/>
                        <a:pt x="18036" y="0"/>
                      </a:cubicBezTo>
                      <a:cubicBezTo>
                        <a:pt x="28341" y="0"/>
                        <a:pt x="36068" y="7729"/>
                        <a:pt x="36068" y="18034"/>
                      </a:cubicBezTo>
                      <a:close/>
                    </a:path>
                  </a:pathLst>
                </a:custGeom>
                <a:solidFill>
                  <a:srgbClr val="B7D332"/>
                </a:solidFill>
                <a:ln w="29547"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3200" b="0" i="0" u="none" strike="noStrike" kern="0" cap="none" spc="0" normalizeH="0" baseline="0%" noProof="0">
                    <a:ln>
                      <a:noFill/>
                    </a:ln>
                    <a:solidFill>
                      <a:schemeClr val="bg1"/>
                    </a:solidFill>
                    <a:effectLst/>
                    <a:uLnTx/>
                    <a:uFillTx/>
                    <a:latin typeface="Arial"/>
                  </a:endParaRPr>
                </a:p>
              </p:txBody>
            </p:sp>
            <p:grpSp>
              <p:nvGrpSpPr>
                <p:cNvPr id="205" name="Group 204">
                  <a:extLst>
                    <a:ext uri="{FF2B5EF4-FFF2-40B4-BE49-F238E27FC236}">
                      <a16:creationId xmlns:a16="http://schemas.microsoft.com/office/drawing/2014/main" id="{C3D8048B-DB43-57CB-520E-E76B37051A3C}"/>
                    </a:ext>
                  </a:extLst>
                </p:cNvPr>
                <p:cNvGrpSpPr/>
                <p:nvPr/>
              </p:nvGrpSpPr>
              <p:grpSpPr>
                <a:xfrm>
                  <a:off x="5551012" y="3737759"/>
                  <a:ext cx="463240" cy="549087"/>
                  <a:chOff x="5457270" y="5091243"/>
                  <a:chExt cx="520984" cy="617530"/>
                </a:xfrm>
              </p:grpSpPr>
              <p:sp>
                <p:nvSpPr>
                  <p:cNvPr id="206" name="Freeform: Shape 205">
                    <a:extLst>
                      <a:ext uri="{FF2B5EF4-FFF2-40B4-BE49-F238E27FC236}">
                        <a16:creationId xmlns:a16="http://schemas.microsoft.com/office/drawing/2014/main" id="{91BCCA9C-93BC-CF1E-BB77-052289711668}"/>
                      </a:ext>
                      <a:ext uri="{C183D7F6-B498-43B3-948B-1728B52AA6E4}">
                        <adec:decorative xmlns:adec="http://schemas.microsoft.com/office/drawing/2017/decorative" val="1"/>
                      </a:ext>
                    </a:extLst>
                  </p:cNvPr>
                  <p:cNvSpPr/>
                  <p:nvPr/>
                </p:nvSpPr>
                <p:spPr>
                  <a:xfrm>
                    <a:off x="5457270" y="5448284"/>
                    <a:ext cx="520984" cy="260489"/>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0078D7"/>
                  </a:solidFill>
                  <a:ln w="5008"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ndParaRPr>
                  </a:p>
                </p:txBody>
              </p:sp>
              <p:sp>
                <p:nvSpPr>
                  <p:cNvPr id="207" name="Freeform: Shape 206">
                    <a:extLst>
                      <a:ext uri="{FF2B5EF4-FFF2-40B4-BE49-F238E27FC236}">
                        <a16:creationId xmlns:a16="http://schemas.microsoft.com/office/drawing/2014/main" id="{E6443437-0E8C-CA4A-09B5-C7281C5D2B64}"/>
                      </a:ext>
                      <a:ext uri="{C183D7F6-B498-43B3-948B-1728B52AA6E4}">
                        <adec:decorative xmlns:adec="http://schemas.microsoft.com/office/drawing/2017/decorative" val="1"/>
                      </a:ext>
                    </a:extLst>
                  </p:cNvPr>
                  <p:cNvSpPr/>
                  <p:nvPr/>
                </p:nvSpPr>
                <p:spPr>
                  <a:xfrm>
                    <a:off x="5570698" y="5091243"/>
                    <a:ext cx="289433" cy="289432"/>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0078D7"/>
                  </a:solidFill>
                  <a:ln w="5008" cap="flat">
                    <a:noFill/>
                    <a:prstDash val="solid"/>
                    <a:miter/>
                  </a:ln>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Segoe UI"/>
                    </a:endParaRPr>
                  </a:p>
                </p:txBody>
              </p:sp>
            </p:grpSp>
          </p:grpSp>
          <p:pic>
            <p:nvPicPr>
              <p:cNvPr id="198" name="Picture 197" descr="Code">
                <a:extLst>
                  <a:ext uri="{FF2B5EF4-FFF2-40B4-BE49-F238E27FC236}">
                    <a16:creationId xmlns:a16="http://schemas.microsoft.com/office/drawing/2014/main" id="{0C238F6B-D2C6-98DE-B73F-09723A84B578}"/>
                  </a:ext>
                </a:extLst>
              </p:cNvPr>
              <p:cNvPicPr>
                <a:picLocks noChangeAspect="1"/>
              </p:cNvPicPr>
              <p:nvPr/>
            </p:nvPicPr>
            <p:blipFill>
              <a:blip r:embed="rId3"/>
              <a:stretch>
                <a:fillRect/>
              </a:stretch>
            </p:blipFill>
            <p:spPr>
              <a:xfrm>
                <a:off x="924636" y="4417728"/>
                <a:ext cx="307526" cy="261486"/>
              </a:xfrm>
              <a:prstGeom prst="rect">
                <a:avLst/>
              </a:prstGeom>
            </p:spPr>
          </p:pic>
        </p:grpSp>
      </p:grpSp>
      <p:sp>
        <p:nvSpPr>
          <p:cNvPr id="208" name="Rectangle 207">
            <a:extLst>
              <a:ext uri="{FF2B5EF4-FFF2-40B4-BE49-F238E27FC236}">
                <a16:creationId xmlns:a16="http://schemas.microsoft.com/office/drawing/2014/main" id="{C89C7D62-0154-94B9-75D3-A2FFF19D3C61}"/>
              </a:ext>
            </a:extLst>
          </p:cNvPr>
          <p:cNvSpPr/>
          <p:nvPr/>
        </p:nvSpPr>
        <p:spPr bwMode="auto">
          <a:xfrm>
            <a:off x="2253314" y="3401628"/>
            <a:ext cx="1233877" cy="524286"/>
          </a:xfrm>
          <a:prstGeom prst="rect">
            <a:avLst/>
          </a:prstGeom>
          <a:solidFill>
            <a:srgbClr val="19C8EB">
              <a:lumMod val="50%"/>
              <a:alpha val="70%"/>
            </a:srgbClr>
          </a:solidFill>
          <a:ln w="12700" cap="flat" cmpd="sng" algn="ctr">
            <a:solidFill>
              <a:srgbClr val="10238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
              </a:lnSpc>
              <a:spcBef>
                <a:spcPct val="0%"/>
              </a:spcBef>
              <a:spcAft>
                <a:spcPct val="0%"/>
              </a:spcAft>
            </a:pPr>
            <a:r>
              <a:rPr lang="en-US" sz="1200" kern="0">
                <a:solidFill>
                  <a:schemeClr val="bg1"/>
                </a:solidFill>
                <a:latin typeface="Arial"/>
                <a:cs typeface="Segoe UI" pitchFamily="34" charset="0"/>
              </a:rPr>
              <a:t>Dev portal</a:t>
            </a:r>
          </a:p>
        </p:txBody>
      </p:sp>
      <p:sp>
        <p:nvSpPr>
          <p:cNvPr id="209" name="Rectangle 208">
            <a:extLst>
              <a:ext uri="{FF2B5EF4-FFF2-40B4-BE49-F238E27FC236}">
                <a16:creationId xmlns:a16="http://schemas.microsoft.com/office/drawing/2014/main" id="{043399A0-5564-3B6B-1FC1-6671DF630D34}"/>
              </a:ext>
            </a:extLst>
          </p:cNvPr>
          <p:cNvSpPr/>
          <p:nvPr/>
        </p:nvSpPr>
        <p:spPr bwMode="auto">
          <a:xfrm>
            <a:off x="2253313" y="1603830"/>
            <a:ext cx="1233878" cy="524286"/>
          </a:xfrm>
          <a:prstGeom prst="rect">
            <a:avLst/>
          </a:prstGeom>
          <a:solidFill>
            <a:srgbClr val="19C8EB">
              <a:lumMod val="50%"/>
              <a:alpha val="70%"/>
            </a:srgbClr>
          </a:solidFill>
          <a:ln w="12700" cap="flat" cmpd="sng" algn="ctr">
            <a:solidFill>
              <a:srgbClr val="10238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
              </a:lnSpc>
              <a:spcBef>
                <a:spcPct val="0%"/>
              </a:spcBef>
              <a:spcAft>
                <a:spcPct val="0%"/>
              </a:spcAft>
            </a:pPr>
            <a:r>
              <a:rPr lang="en-US" sz="1200" kern="0">
                <a:solidFill>
                  <a:schemeClr val="bg1"/>
                </a:solidFill>
                <a:latin typeface="Arial"/>
                <a:cs typeface="Segoe UI" pitchFamily="34" charset="0"/>
              </a:rPr>
              <a:t>Azure Resource Manager</a:t>
            </a:r>
          </a:p>
        </p:txBody>
      </p:sp>
      <p:sp>
        <p:nvSpPr>
          <p:cNvPr id="210" name="Rectangle 209">
            <a:extLst>
              <a:ext uri="{FF2B5EF4-FFF2-40B4-BE49-F238E27FC236}">
                <a16:creationId xmlns:a16="http://schemas.microsoft.com/office/drawing/2014/main" id="{1014474D-214C-EB9D-0F64-B0E50A306335}"/>
              </a:ext>
            </a:extLst>
          </p:cNvPr>
          <p:cNvSpPr/>
          <p:nvPr/>
        </p:nvSpPr>
        <p:spPr bwMode="auto">
          <a:xfrm>
            <a:off x="2253314" y="2502729"/>
            <a:ext cx="1233877" cy="524286"/>
          </a:xfrm>
          <a:prstGeom prst="rect">
            <a:avLst/>
          </a:prstGeom>
          <a:solidFill>
            <a:srgbClr val="19C8EB">
              <a:lumMod val="50%"/>
              <a:alpha val="70%"/>
            </a:srgbClr>
          </a:solidFill>
          <a:ln w="12700" cap="flat" cmpd="sng" algn="ctr">
            <a:solidFill>
              <a:srgbClr val="10238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
              </a:lnSpc>
              <a:spcBef>
                <a:spcPct val="0%"/>
              </a:spcBef>
              <a:spcAft>
                <a:spcPct val="0%"/>
              </a:spcAft>
            </a:pPr>
            <a:r>
              <a:rPr lang="en-US" sz="1200" kern="0">
                <a:solidFill>
                  <a:schemeClr val="bg1"/>
                </a:solidFill>
                <a:latin typeface="Arial"/>
                <a:cs typeface="Segoe UI" pitchFamily="34" charset="0"/>
              </a:rPr>
              <a:t>Azure Portal</a:t>
            </a:r>
          </a:p>
        </p:txBody>
      </p:sp>
      <p:sp>
        <p:nvSpPr>
          <p:cNvPr id="211" name="Rectangle: Rounded Corners 210">
            <a:extLst>
              <a:ext uri="{FF2B5EF4-FFF2-40B4-BE49-F238E27FC236}">
                <a16:creationId xmlns:a16="http://schemas.microsoft.com/office/drawing/2014/main" id="{E1222047-2F6B-5D2E-0BEF-EBEA511DE09F}"/>
              </a:ext>
            </a:extLst>
          </p:cNvPr>
          <p:cNvSpPr/>
          <p:nvPr/>
        </p:nvSpPr>
        <p:spPr bwMode="auto">
          <a:xfrm>
            <a:off x="8390448" y="1362873"/>
            <a:ext cx="2967809" cy="3571619"/>
          </a:xfrm>
          <a:prstGeom prst="roundRect">
            <a:avLst>
              <a:gd name="adj" fmla="val 6279"/>
            </a:avLst>
          </a:prstGeom>
          <a:solidFill>
            <a:srgbClr val="19C8EB">
              <a:lumMod val="50%"/>
              <a:alpha val="80%"/>
            </a:srgbClr>
          </a:solidFill>
          <a:ln w="28575" cap="flat" cmpd="sng" algn="ctr">
            <a:solidFill>
              <a:srgbClr val="10238C"/>
            </a:solidFill>
            <a:prstDash val="solid"/>
          </a:ln>
          <a:effectLst/>
        </p:spPr>
        <p:txBody>
          <a:bodyPr lIns="91440" tIns="45720" rIns="91440" bIns="91440" rtlCol="0" anchor="t"/>
          <a:lstStyle/>
          <a:p>
            <a:pPr marL="0" marR="0" lvl="0" indent="0" algn="ctr" defTabSz="914400" eaLnBrk="1" fontAlgn="auto" latinLnBrk="0" hangingPunct="1">
              <a:lnSpc>
                <a:spcPct val="100%"/>
              </a:lnSpc>
              <a:spcBef>
                <a:spcPts val="0"/>
              </a:spcBef>
              <a:spcAft>
                <a:spcPts val="600"/>
              </a:spcAft>
              <a:buClrTx/>
              <a:buSzTx/>
              <a:buFontTx/>
              <a:buNone/>
              <a:tabLst/>
              <a:defRPr/>
            </a:pPr>
            <a:r>
              <a:rPr kumimoji="0" lang="en-US" sz="1200" b="1" i="0" u="none" strike="noStrike" kern="0" cap="none" spc="0" normalizeH="0" baseline="0%" noProof="0">
                <a:ln>
                  <a:noFill/>
                </a:ln>
                <a:solidFill>
                  <a:schemeClr val="bg1"/>
                </a:solidFill>
                <a:effectLst/>
                <a:uLnTx/>
                <a:uFillTx/>
                <a:latin typeface="Arial"/>
                <a:ea typeface="+mn-ea"/>
                <a:cs typeface="+mn-cs"/>
              </a:rPr>
              <a:t>Windows 365</a:t>
            </a:r>
          </a:p>
        </p:txBody>
      </p:sp>
      <p:sp>
        <p:nvSpPr>
          <p:cNvPr id="212" name="Rectangle: Rounded Corners 211">
            <a:extLst>
              <a:ext uri="{FF2B5EF4-FFF2-40B4-BE49-F238E27FC236}">
                <a16:creationId xmlns:a16="http://schemas.microsoft.com/office/drawing/2014/main" id="{AB6D89E2-59A3-CA16-8535-6AB8CAD76E34}"/>
              </a:ext>
            </a:extLst>
          </p:cNvPr>
          <p:cNvSpPr/>
          <p:nvPr/>
        </p:nvSpPr>
        <p:spPr bwMode="auto">
          <a:xfrm>
            <a:off x="8514107" y="3240704"/>
            <a:ext cx="2720491" cy="1565267"/>
          </a:xfrm>
          <a:prstGeom prst="roundRect">
            <a:avLst>
              <a:gd name="adj" fmla="val 8846"/>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Microsoft Subscriptions (</a:t>
            </a:r>
            <a:r>
              <a:rPr kumimoji="0" lang="en-US" sz="1000" b="0" i="0" u="none" strike="noStrike" kern="0" cap="none" spc="0" normalizeH="0" baseline="0%" noProof="0" err="1">
                <a:ln>
                  <a:noFill/>
                </a:ln>
                <a:solidFill>
                  <a:schemeClr val="bg1"/>
                </a:solidFill>
                <a:effectLst/>
                <a:uLnTx/>
                <a:uFillTx/>
                <a:latin typeface="Arial"/>
                <a:ea typeface="+mn-ea"/>
                <a:cs typeface="Segoe UI" pitchFamily="34" charset="0"/>
              </a:rPr>
              <a:t>HoBo</a:t>
            </a: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a:t>
            </a:r>
          </a:p>
        </p:txBody>
      </p:sp>
      <p:grpSp>
        <p:nvGrpSpPr>
          <p:cNvPr id="213" name="Group 212">
            <a:extLst>
              <a:ext uri="{FF2B5EF4-FFF2-40B4-BE49-F238E27FC236}">
                <a16:creationId xmlns:a16="http://schemas.microsoft.com/office/drawing/2014/main" id="{FB115E7B-FC31-AF7B-4D4B-1E34E4AF23CE}"/>
              </a:ext>
            </a:extLst>
          </p:cNvPr>
          <p:cNvGrpSpPr/>
          <p:nvPr/>
        </p:nvGrpSpPr>
        <p:grpSpPr>
          <a:xfrm>
            <a:off x="8790018" y="4258249"/>
            <a:ext cx="2370049" cy="430887"/>
            <a:chOff x="7690048" y="4112864"/>
            <a:chExt cx="2370049" cy="430887"/>
          </a:xfrm>
        </p:grpSpPr>
        <p:pic>
          <p:nvPicPr>
            <p:cNvPr id="214" name="Graphic 213" descr="Virtual Machines">
              <a:extLst>
                <a:ext uri="{FF2B5EF4-FFF2-40B4-BE49-F238E27FC236}">
                  <a16:creationId xmlns:a16="http://schemas.microsoft.com/office/drawing/2014/main" id="{8EC7D6C4-F105-B2ED-A571-2F5EE4992E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90048" y="4150337"/>
              <a:ext cx="355940" cy="355942"/>
            </a:xfrm>
            <a:prstGeom prst="rect">
              <a:avLst/>
            </a:prstGeom>
          </p:spPr>
        </p:pic>
        <p:sp>
          <p:nvSpPr>
            <p:cNvPr id="215" name="TextBox 214">
              <a:extLst>
                <a:ext uri="{FF2B5EF4-FFF2-40B4-BE49-F238E27FC236}">
                  <a16:creationId xmlns:a16="http://schemas.microsoft.com/office/drawing/2014/main" id="{398A6672-2806-6C9E-9782-ED488DC94D1C}"/>
                </a:ext>
              </a:extLst>
            </p:cNvPr>
            <p:cNvSpPr txBox="1"/>
            <p:nvPr/>
          </p:nvSpPr>
          <p:spPr>
            <a:xfrm>
              <a:off x="8118747" y="4112864"/>
              <a:ext cx="1941350" cy="430887"/>
            </a:xfrm>
            <a:prstGeom prst="rect">
              <a:avLst/>
            </a:prstGeom>
            <a:noFill/>
          </p:spPr>
          <p:txBody>
            <a:bodyPr wrap="square">
              <a:spAutoFit/>
            </a:bodyPr>
            <a:lstStyle/>
            <a:p>
              <a:r>
                <a:rPr lang="en-US" sz="1100">
                  <a:solidFill>
                    <a:schemeClr val="bg1"/>
                  </a:solidFill>
                  <a:latin typeface="Segoe UI" panose="020B0502040204020203" pitchFamily="34" charset="0"/>
                  <a:cs typeface="Segoe UI" panose="020B0502040204020203" pitchFamily="34" charset="0"/>
                </a:rPr>
                <a:t>Dev Box 2: Preconfigured as mobile app project</a:t>
              </a:r>
            </a:p>
          </p:txBody>
        </p:sp>
      </p:grpSp>
      <p:grpSp>
        <p:nvGrpSpPr>
          <p:cNvPr id="216" name="Group 215">
            <a:extLst>
              <a:ext uri="{FF2B5EF4-FFF2-40B4-BE49-F238E27FC236}">
                <a16:creationId xmlns:a16="http://schemas.microsoft.com/office/drawing/2014/main" id="{FB9B5B6F-BC31-1566-9EDE-B737C223328E}"/>
              </a:ext>
            </a:extLst>
          </p:cNvPr>
          <p:cNvGrpSpPr/>
          <p:nvPr/>
        </p:nvGrpSpPr>
        <p:grpSpPr>
          <a:xfrm>
            <a:off x="8790018" y="3656311"/>
            <a:ext cx="2407319" cy="430887"/>
            <a:chOff x="7690048" y="3212110"/>
            <a:chExt cx="2407319" cy="430887"/>
          </a:xfrm>
        </p:grpSpPr>
        <p:pic>
          <p:nvPicPr>
            <p:cNvPr id="217" name="Graphic 216" descr="Virtual Machines">
              <a:extLst>
                <a:ext uri="{FF2B5EF4-FFF2-40B4-BE49-F238E27FC236}">
                  <a16:creationId xmlns:a16="http://schemas.microsoft.com/office/drawing/2014/main" id="{66773AD8-8F2C-D0C3-6CEC-5F274F0E29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690048" y="3249583"/>
              <a:ext cx="355940" cy="355942"/>
            </a:xfrm>
            <a:prstGeom prst="rect">
              <a:avLst/>
            </a:prstGeom>
          </p:spPr>
        </p:pic>
        <p:sp>
          <p:nvSpPr>
            <p:cNvPr id="218" name="TextBox 217">
              <a:extLst>
                <a:ext uri="{FF2B5EF4-FFF2-40B4-BE49-F238E27FC236}">
                  <a16:creationId xmlns:a16="http://schemas.microsoft.com/office/drawing/2014/main" id="{0B979C5B-5B94-4DD9-722B-A262FA91B30E}"/>
                </a:ext>
              </a:extLst>
            </p:cNvPr>
            <p:cNvSpPr txBox="1"/>
            <p:nvPr/>
          </p:nvSpPr>
          <p:spPr>
            <a:xfrm>
              <a:off x="8118747" y="3212110"/>
              <a:ext cx="1978620" cy="430887"/>
            </a:xfrm>
            <a:prstGeom prst="rect">
              <a:avLst/>
            </a:prstGeom>
            <a:noFill/>
          </p:spPr>
          <p:txBody>
            <a:bodyPr wrap="square">
              <a:spAutoFit/>
            </a:bodyPr>
            <a:lstStyle/>
            <a:p>
              <a:r>
                <a:rPr lang="en-US" sz="1100">
                  <a:solidFill>
                    <a:schemeClr val="bg1"/>
                  </a:solidFill>
                  <a:latin typeface="Segoe UI" panose="020B0502040204020203" pitchFamily="34" charset="0"/>
                  <a:cs typeface="Segoe UI" panose="020B0502040204020203" pitchFamily="34" charset="0"/>
                </a:rPr>
                <a:t>Dev Box 1: Preconfigured as high-compute workspace</a:t>
              </a:r>
            </a:p>
          </p:txBody>
        </p:sp>
      </p:grpSp>
      <p:cxnSp>
        <p:nvCxnSpPr>
          <p:cNvPr id="219" name="Straight Connector 218">
            <a:extLst>
              <a:ext uri="{FF2B5EF4-FFF2-40B4-BE49-F238E27FC236}">
                <a16:creationId xmlns:a16="http://schemas.microsoft.com/office/drawing/2014/main" id="{457644DA-1908-F758-84C2-3F32B20F32F2}"/>
              </a:ext>
            </a:extLst>
          </p:cNvPr>
          <p:cNvCxnSpPr/>
          <p:nvPr/>
        </p:nvCxnSpPr>
        <p:spPr>
          <a:xfrm>
            <a:off x="9058385" y="4157335"/>
            <a:ext cx="1604685" cy="0"/>
          </a:xfrm>
          <a:prstGeom prst="line">
            <a:avLst/>
          </a:prstGeom>
          <a:solidFill>
            <a:srgbClr val="19C8EB">
              <a:lumMod val="75%"/>
            </a:srgbClr>
          </a:solidFill>
          <a:ln w="9525" cap="flat" cmpd="sng" algn="ctr">
            <a:solidFill>
              <a:srgbClr val="892293"/>
            </a:solidFill>
            <a:prstDash val="solid"/>
          </a:ln>
          <a:effectLst/>
        </p:spPr>
      </p:cxnSp>
      <p:cxnSp>
        <p:nvCxnSpPr>
          <p:cNvPr id="220" name="Connector: Elbow 219">
            <a:extLst>
              <a:ext uri="{FF2B5EF4-FFF2-40B4-BE49-F238E27FC236}">
                <a16:creationId xmlns:a16="http://schemas.microsoft.com/office/drawing/2014/main" id="{4BD280B0-9D76-9F59-0775-93AD50F72CCB}"/>
              </a:ext>
            </a:extLst>
          </p:cNvPr>
          <p:cNvCxnSpPr>
            <a:cxnSpLocks/>
            <a:stCxn id="208" idx="3"/>
            <a:endCxn id="20" idx="1"/>
          </p:cNvCxnSpPr>
          <p:nvPr/>
        </p:nvCxnSpPr>
        <p:spPr>
          <a:xfrm flipV="1">
            <a:off x="3487191" y="3278589"/>
            <a:ext cx="723582" cy="385182"/>
          </a:xfrm>
          <a:prstGeom prst="bentConnector3">
            <a:avLst>
              <a:gd name="adj1" fmla="val 50000"/>
            </a:avLst>
          </a:prstGeom>
          <a:noFill/>
          <a:ln w="9525" cap="flat" cmpd="sng" algn="ctr">
            <a:solidFill>
              <a:schemeClr val="bg1"/>
            </a:solidFill>
            <a:prstDash val="solid"/>
            <a:headEnd type="none"/>
            <a:tailEnd type="triangle"/>
          </a:ln>
          <a:effectLst/>
        </p:spPr>
      </p:cxnSp>
      <p:cxnSp>
        <p:nvCxnSpPr>
          <p:cNvPr id="221" name="Connector: Elbow 220">
            <a:extLst>
              <a:ext uri="{FF2B5EF4-FFF2-40B4-BE49-F238E27FC236}">
                <a16:creationId xmlns:a16="http://schemas.microsoft.com/office/drawing/2014/main" id="{3991DD63-0F7F-ACFB-B16C-6E113280DC80}"/>
              </a:ext>
            </a:extLst>
          </p:cNvPr>
          <p:cNvCxnSpPr>
            <a:cxnSpLocks/>
            <a:stCxn id="210" idx="3"/>
            <a:endCxn id="20" idx="1"/>
          </p:cNvCxnSpPr>
          <p:nvPr/>
        </p:nvCxnSpPr>
        <p:spPr>
          <a:xfrm>
            <a:off x="3487191" y="2764872"/>
            <a:ext cx="723582" cy="513717"/>
          </a:xfrm>
          <a:prstGeom prst="bentConnector3">
            <a:avLst>
              <a:gd name="adj1" fmla="val 50000"/>
            </a:avLst>
          </a:prstGeom>
          <a:noFill/>
          <a:ln w="9525" cap="flat" cmpd="sng" algn="ctr">
            <a:solidFill>
              <a:schemeClr val="bg1"/>
            </a:solidFill>
            <a:prstDash val="solid"/>
            <a:headEnd type="none"/>
            <a:tailEnd type="triangle"/>
          </a:ln>
          <a:effectLst/>
        </p:spPr>
      </p:cxnSp>
      <p:sp>
        <p:nvSpPr>
          <p:cNvPr id="222" name="Rectangle 221">
            <a:extLst>
              <a:ext uri="{FF2B5EF4-FFF2-40B4-BE49-F238E27FC236}">
                <a16:creationId xmlns:a16="http://schemas.microsoft.com/office/drawing/2014/main" id="{3B947845-D1D1-0424-6234-7DBBB70AD400}"/>
              </a:ext>
            </a:extLst>
          </p:cNvPr>
          <p:cNvSpPr/>
          <p:nvPr/>
        </p:nvSpPr>
        <p:spPr bwMode="auto">
          <a:xfrm>
            <a:off x="5133746" y="3855953"/>
            <a:ext cx="1615092" cy="524286"/>
          </a:xfrm>
          <a:prstGeom prst="rect">
            <a:avLst/>
          </a:prstGeom>
          <a:solidFill>
            <a:srgbClr val="19C8EB">
              <a:lumMod val="50%"/>
              <a:alpha val="70%"/>
            </a:srgbClr>
          </a:solidFill>
          <a:ln w="12700" cap="flat" cmpd="sng" algn="ctr">
            <a:solidFill>
              <a:srgbClr val="10238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
              </a:lnSpc>
              <a:spcBef>
                <a:spcPct val="0%"/>
              </a:spcBef>
              <a:spcAft>
                <a:spcPct val="0%"/>
              </a:spcAft>
            </a:pPr>
            <a:r>
              <a:rPr lang="en-US" sz="1200" kern="0">
                <a:solidFill>
                  <a:schemeClr val="bg1"/>
                </a:solidFill>
                <a:latin typeface="Arial"/>
                <a:cs typeface="Segoe UI" pitchFamily="34" charset="0"/>
              </a:rPr>
              <a:t>Azure Compute </a:t>
            </a:r>
          </a:p>
          <a:p>
            <a:pPr algn="ctr" defTabSz="932472" fontAlgn="base">
              <a:lnSpc>
                <a:spcPct val="90%"/>
              </a:lnSpc>
              <a:spcBef>
                <a:spcPct val="0%"/>
              </a:spcBef>
              <a:spcAft>
                <a:spcPct val="0%"/>
              </a:spcAft>
            </a:pPr>
            <a:r>
              <a:rPr lang="en-US" sz="1200" kern="0">
                <a:solidFill>
                  <a:schemeClr val="bg1"/>
                </a:solidFill>
                <a:latin typeface="Arial"/>
                <a:cs typeface="Segoe UI" pitchFamily="34" charset="0"/>
              </a:rPr>
              <a:t>Gallery</a:t>
            </a:r>
          </a:p>
        </p:txBody>
      </p:sp>
      <p:cxnSp>
        <p:nvCxnSpPr>
          <p:cNvPr id="223" name="Straight Arrow Connector 222">
            <a:extLst>
              <a:ext uri="{FF2B5EF4-FFF2-40B4-BE49-F238E27FC236}">
                <a16:creationId xmlns:a16="http://schemas.microsoft.com/office/drawing/2014/main" id="{72D74D41-B68D-EA9F-7F0B-BB6DDBC6B559}"/>
              </a:ext>
            </a:extLst>
          </p:cNvPr>
          <p:cNvCxnSpPr>
            <a:cxnSpLocks/>
          </p:cNvCxnSpPr>
          <p:nvPr/>
        </p:nvCxnSpPr>
        <p:spPr>
          <a:xfrm>
            <a:off x="5941292" y="3673126"/>
            <a:ext cx="0" cy="186526"/>
          </a:xfrm>
          <a:prstGeom prst="straightConnector1">
            <a:avLst/>
          </a:prstGeom>
          <a:noFill/>
          <a:ln w="9525" cap="flat" cmpd="sng" algn="ctr">
            <a:solidFill>
              <a:srgbClr val="19C8EB"/>
            </a:solidFill>
            <a:prstDash val="solid"/>
            <a:headEnd type="none"/>
            <a:tailEnd type="triangle"/>
          </a:ln>
          <a:effectLst/>
        </p:spPr>
      </p:cxnSp>
      <p:cxnSp>
        <p:nvCxnSpPr>
          <p:cNvPr id="224" name="Connector: Elbow 223">
            <a:extLst>
              <a:ext uri="{FF2B5EF4-FFF2-40B4-BE49-F238E27FC236}">
                <a16:creationId xmlns:a16="http://schemas.microsoft.com/office/drawing/2014/main" id="{5A334E51-E8FE-EAFC-63F7-275471DE908F}"/>
              </a:ext>
            </a:extLst>
          </p:cNvPr>
          <p:cNvCxnSpPr>
            <a:cxnSpLocks/>
            <a:stCxn id="49" idx="3"/>
            <a:endCxn id="210" idx="1"/>
          </p:cNvCxnSpPr>
          <p:nvPr/>
        </p:nvCxnSpPr>
        <p:spPr>
          <a:xfrm flipV="1">
            <a:off x="1830969" y="2764872"/>
            <a:ext cx="422345" cy="478354"/>
          </a:xfrm>
          <a:prstGeom prst="bentConnector3">
            <a:avLst>
              <a:gd name="adj1" fmla="val 50000"/>
            </a:avLst>
          </a:prstGeom>
          <a:noFill/>
          <a:ln w="9525" cap="flat" cmpd="sng" algn="ctr">
            <a:solidFill>
              <a:schemeClr val="bg1"/>
            </a:solidFill>
            <a:prstDash val="solid"/>
            <a:headEnd type="none"/>
            <a:tailEnd type="triangle"/>
          </a:ln>
          <a:effectLst/>
        </p:spPr>
      </p:cxnSp>
      <p:cxnSp>
        <p:nvCxnSpPr>
          <p:cNvPr id="225" name="Connector: Elbow 224">
            <a:extLst>
              <a:ext uri="{FF2B5EF4-FFF2-40B4-BE49-F238E27FC236}">
                <a16:creationId xmlns:a16="http://schemas.microsoft.com/office/drawing/2014/main" id="{81CF2434-850D-5E77-AD97-11F0106FC12D}"/>
              </a:ext>
            </a:extLst>
          </p:cNvPr>
          <p:cNvCxnSpPr>
            <a:cxnSpLocks/>
            <a:stCxn id="49" idx="3"/>
            <a:endCxn id="209" idx="1"/>
          </p:cNvCxnSpPr>
          <p:nvPr/>
        </p:nvCxnSpPr>
        <p:spPr>
          <a:xfrm flipV="1">
            <a:off x="1830969" y="1865973"/>
            <a:ext cx="422344" cy="1377253"/>
          </a:xfrm>
          <a:prstGeom prst="bentConnector3">
            <a:avLst>
              <a:gd name="adj1" fmla="val 50000"/>
            </a:avLst>
          </a:prstGeom>
          <a:noFill/>
          <a:ln w="9525" cap="flat" cmpd="sng" algn="ctr">
            <a:solidFill>
              <a:schemeClr val="bg1"/>
            </a:solidFill>
            <a:prstDash val="solid"/>
            <a:headEnd type="none"/>
            <a:tailEnd type="triangle"/>
          </a:ln>
          <a:effectLst/>
        </p:spPr>
      </p:cxnSp>
      <p:sp>
        <p:nvSpPr>
          <p:cNvPr id="226" name="Rectangle: Rounded Corners 225">
            <a:extLst>
              <a:ext uri="{FF2B5EF4-FFF2-40B4-BE49-F238E27FC236}">
                <a16:creationId xmlns:a16="http://schemas.microsoft.com/office/drawing/2014/main" id="{7F507FEB-9955-1D8F-75FC-DA453F09DFC7}"/>
              </a:ext>
            </a:extLst>
          </p:cNvPr>
          <p:cNvSpPr/>
          <p:nvPr/>
        </p:nvSpPr>
        <p:spPr bwMode="auto">
          <a:xfrm>
            <a:off x="5373112" y="1675252"/>
            <a:ext cx="2502568" cy="1919360"/>
          </a:xfrm>
          <a:prstGeom prst="roundRect">
            <a:avLst>
              <a:gd name="adj" fmla="val 4876"/>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Capabilities</a:t>
            </a:r>
          </a:p>
        </p:txBody>
      </p:sp>
      <p:sp>
        <p:nvSpPr>
          <p:cNvPr id="227" name="Rectangle: Rounded Corners 226">
            <a:extLst>
              <a:ext uri="{FF2B5EF4-FFF2-40B4-BE49-F238E27FC236}">
                <a16:creationId xmlns:a16="http://schemas.microsoft.com/office/drawing/2014/main" id="{34A33063-DB98-07F0-8036-0D2A29AA198A}"/>
              </a:ext>
            </a:extLst>
          </p:cNvPr>
          <p:cNvSpPr/>
          <p:nvPr/>
        </p:nvSpPr>
        <p:spPr bwMode="auto">
          <a:xfrm>
            <a:off x="8527488" y="1675252"/>
            <a:ext cx="2707109" cy="1501335"/>
          </a:xfrm>
          <a:prstGeom prst="roundRect">
            <a:avLst>
              <a:gd name="adj" fmla="val 8846"/>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0" i="0" u="none" strike="noStrike" kern="0" cap="none" spc="0" normalizeH="0" baseline="0%" noProof="0">
                <a:ln>
                  <a:noFill/>
                </a:ln>
                <a:solidFill>
                  <a:schemeClr val="bg1"/>
                </a:solidFill>
                <a:effectLst/>
                <a:uLnTx/>
                <a:uFillTx/>
                <a:latin typeface="Arial"/>
                <a:ea typeface="+mn-ea"/>
                <a:cs typeface="Segoe UI" pitchFamily="34" charset="0"/>
              </a:rPr>
              <a:t>Capabilities</a:t>
            </a:r>
          </a:p>
        </p:txBody>
      </p:sp>
      <p:grpSp>
        <p:nvGrpSpPr>
          <p:cNvPr id="228" name="Group 227">
            <a:extLst>
              <a:ext uri="{FF2B5EF4-FFF2-40B4-BE49-F238E27FC236}">
                <a16:creationId xmlns:a16="http://schemas.microsoft.com/office/drawing/2014/main" id="{50E5C88B-C48E-224D-E5D0-54D630F81C83}"/>
              </a:ext>
            </a:extLst>
          </p:cNvPr>
          <p:cNvGrpSpPr/>
          <p:nvPr/>
        </p:nvGrpSpPr>
        <p:grpSpPr>
          <a:xfrm>
            <a:off x="8610019" y="2053836"/>
            <a:ext cx="2542046" cy="988231"/>
            <a:chOff x="8033634" y="1966734"/>
            <a:chExt cx="2542046" cy="988231"/>
          </a:xfrm>
        </p:grpSpPr>
        <p:sp>
          <p:nvSpPr>
            <p:cNvPr id="229" name="Rectangle 228">
              <a:extLst>
                <a:ext uri="{FF2B5EF4-FFF2-40B4-BE49-F238E27FC236}">
                  <a16:creationId xmlns:a16="http://schemas.microsoft.com/office/drawing/2014/main" id="{E38290CC-85EA-AA4E-6473-15E87D11AE69}"/>
                </a:ext>
              </a:extLst>
            </p:cNvPr>
            <p:cNvSpPr/>
            <p:nvPr/>
          </p:nvSpPr>
          <p:spPr bwMode="auto">
            <a:xfrm>
              <a:off x="8033634" y="1966734"/>
              <a:ext cx="1233878" cy="262143"/>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Arial"/>
                  <a:ea typeface="+mn-ea"/>
                  <a:cs typeface="Segoe UI" pitchFamily="34" charset="0"/>
                </a:rPr>
                <a:t>Provisioning</a:t>
              </a:r>
            </a:p>
          </p:txBody>
        </p:sp>
        <p:sp>
          <p:nvSpPr>
            <p:cNvPr id="230" name="Rectangle 229">
              <a:extLst>
                <a:ext uri="{FF2B5EF4-FFF2-40B4-BE49-F238E27FC236}">
                  <a16:creationId xmlns:a16="http://schemas.microsoft.com/office/drawing/2014/main" id="{106F9C74-F0CE-3F0E-E833-0E31ECCD0992}"/>
                </a:ext>
              </a:extLst>
            </p:cNvPr>
            <p:cNvSpPr/>
            <p:nvPr/>
          </p:nvSpPr>
          <p:spPr bwMode="auto">
            <a:xfrm>
              <a:off x="8033634" y="2315755"/>
              <a:ext cx="1233878" cy="262143"/>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Device enrollment</a:t>
              </a:r>
            </a:p>
          </p:txBody>
        </p:sp>
        <p:sp>
          <p:nvSpPr>
            <p:cNvPr id="231" name="Rectangle 230">
              <a:extLst>
                <a:ext uri="{FF2B5EF4-FFF2-40B4-BE49-F238E27FC236}">
                  <a16:creationId xmlns:a16="http://schemas.microsoft.com/office/drawing/2014/main" id="{1BD0ABDC-F9B6-E07D-0CE8-FC06911CB8D3}"/>
                </a:ext>
              </a:extLst>
            </p:cNvPr>
            <p:cNvSpPr/>
            <p:nvPr/>
          </p:nvSpPr>
          <p:spPr bwMode="auto">
            <a:xfrm>
              <a:off x="8033634" y="2692822"/>
              <a:ext cx="1233878" cy="262143"/>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Network Tests</a:t>
              </a:r>
            </a:p>
          </p:txBody>
        </p:sp>
        <p:sp>
          <p:nvSpPr>
            <p:cNvPr id="232" name="Rectangle 231">
              <a:extLst>
                <a:ext uri="{FF2B5EF4-FFF2-40B4-BE49-F238E27FC236}">
                  <a16:creationId xmlns:a16="http://schemas.microsoft.com/office/drawing/2014/main" id="{81F6DFF0-2808-476C-BE7E-42DA231B82F2}"/>
                </a:ext>
              </a:extLst>
            </p:cNvPr>
            <p:cNvSpPr/>
            <p:nvPr/>
          </p:nvSpPr>
          <p:spPr bwMode="auto">
            <a:xfrm>
              <a:off x="9341802" y="1966734"/>
              <a:ext cx="1233878" cy="262143"/>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Arial"/>
                  <a:ea typeface="+mn-ea"/>
                  <a:cs typeface="Segoe UI" pitchFamily="34" charset="0"/>
                </a:rPr>
                <a:t>HA / DR</a:t>
              </a:r>
            </a:p>
          </p:txBody>
        </p:sp>
        <p:sp>
          <p:nvSpPr>
            <p:cNvPr id="233" name="Rectangle 232">
              <a:extLst>
                <a:ext uri="{FF2B5EF4-FFF2-40B4-BE49-F238E27FC236}">
                  <a16:creationId xmlns:a16="http://schemas.microsoft.com/office/drawing/2014/main" id="{CECF0E9D-A537-DF6B-C8D2-A7FCC19F7759}"/>
                </a:ext>
              </a:extLst>
            </p:cNvPr>
            <p:cNvSpPr/>
            <p:nvPr/>
          </p:nvSpPr>
          <p:spPr bwMode="auto">
            <a:xfrm>
              <a:off x="9341802" y="2315755"/>
              <a:ext cx="1233878" cy="262143"/>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Capacity </a:t>
              </a:r>
              <a:r>
                <a:rPr kumimoji="0" lang="en-US" sz="1050" b="0" i="0" u="none" strike="noStrike" kern="0" cap="none" spc="0" normalizeH="0" baseline="0%" noProof="0" err="1">
                  <a:ln>
                    <a:noFill/>
                  </a:ln>
                  <a:solidFill>
                    <a:schemeClr val="bg1"/>
                  </a:solidFill>
                  <a:effectLst/>
                  <a:uLnTx/>
                  <a:uFillTx/>
                  <a:latin typeface="Arial"/>
                  <a:ea typeface="+mn-ea"/>
                  <a:cs typeface="Segoe UI" pitchFamily="34" charset="0"/>
                </a:rPr>
                <a:t>Mgmt</a:t>
              </a:r>
              <a:endParaRPr kumimoji="0" lang="en-US" sz="1050" b="0" i="0" u="none" strike="noStrike" kern="0" cap="none" spc="0" normalizeH="0" baseline="0%" noProof="0">
                <a:ln>
                  <a:noFill/>
                </a:ln>
                <a:solidFill>
                  <a:schemeClr val="bg1"/>
                </a:solidFill>
                <a:effectLst/>
                <a:uLnTx/>
                <a:uFillTx/>
                <a:latin typeface="Arial"/>
                <a:ea typeface="+mn-ea"/>
                <a:cs typeface="Segoe UI" pitchFamily="34" charset="0"/>
              </a:endParaRPr>
            </a:p>
          </p:txBody>
        </p:sp>
        <p:sp>
          <p:nvSpPr>
            <p:cNvPr id="234" name="Rectangle 233">
              <a:extLst>
                <a:ext uri="{FF2B5EF4-FFF2-40B4-BE49-F238E27FC236}">
                  <a16:creationId xmlns:a16="http://schemas.microsoft.com/office/drawing/2014/main" id="{D86780D9-AC69-5D46-78E9-77AF88FDA587}"/>
                </a:ext>
              </a:extLst>
            </p:cNvPr>
            <p:cNvSpPr/>
            <p:nvPr/>
          </p:nvSpPr>
          <p:spPr bwMode="auto">
            <a:xfrm>
              <a:off x="9341802" y="2692822"/>
              <a:ext cx="1233878" cy="262143"/>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Image Validation</a:t>
              </a:r>
            </a:p>
          </p:txBody>
        </p:sp>
      </p:grpSp>
      <p:grpSp>
        <p:nvGrpSpPr>
          <p:cNvPr id="235" name="Group 234">
            <a:extLst>
              <a:ext uri="{FF2B5EF4-FFF2-40B4-BE49-F238E27FC236}">
                <a16:creationId xmlns:a16="http://schemas.microsoft.com/office/drawing/2014/main" id="{4874155B-3971-ED90-538B-AD06B4D59B13}"/>
              </a:ext>
            </a:extLst>
          </p:cNvPr>
          <p:cNvGrpSpPr/>
          <p:nvPr/>
        </p:nvGrpSpPr>
        <p:grpSpPr>
          <a:xfrm>
            <a:off x="5475334" y="2016499"/>
            <a:ext cx="2298125" cy="307316"/>
            <a:chOff x="4588574" y="1929397"/>
            <a:chExt cx="2620474" cy="307316"/>
          </a:xfrm>
        </p:grpSpPr>
        <p:sp>
          <p:nvSpPr>
            <p:cNvPr id="236" name="Rectangle 235">
              <a:extLst>
                <a:ext uri="{FF2B5EF4-FFF2-40B4-BE49-F238E27FC236}">
                  <a16:creationId xmlns:a16="http://schemas.microsoft.com/office/drawing/2014/main" id="{B8E25C87-F34A-D7E6-ACA3-C756BA954083}"/>
                </a:ext>
              </a:extLst>
            </p:cNvPr>
            <p:cNvSpPr/>
            <p:nvPr/>
          </p:nvSpPr>
          <p:spPr bwMode="auto">
            <a:xfrm>
              <a:off x="4588574" y="1929397"/>
              <a:ext cx="1271946" cy="30731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Arial"/>
                  <a:ea typeface="+mn-ea"/>
                  <a:cs typeface="Segoe UI" pitchFamily="34" charset="0"/>
                </a:rPr>
                <a:t>Self-service Provisioning</a:t>
              </a:r>
            </a:p>
          </p:txBody>
        </p:sp>
        <p:sp>
          <p:nvSpPr>
            <p:cNvPr id="237" name="Rectangle 236">
              <a:extLst>
                <a:ext uri="{FF2B5EF4-FFF2-40B4-BE49-F238E27FC236}">
                  <a16:creationId xmlns:a16="http://schemas.microsoft.com/office/drawing/2014/main" id="{AC2965C6-E950-88A4-D97C-59A0853DA54A}"/>
                </a:ext>
              </a:extLst>
            </p:cNvPr>
            <p:cNvSpPr/>
            <p:nvPr/>
          </p:nvSpPr>
          <p:spPr bwMode="auto">
            <a:xfrm>
              <a:off x="5937102" y="1929397"/>
              <a:ext cx="1271946" cy="30731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dirty="0">
                  <a:ln>
                    <a:noFill/>
                  </a:ln>
                  <a:solidFill>
                    <a:schemeClr val="bg1"/>
                  </a:solidFill>
                  <a:effectLst/>
                  <a:uLnTx/>
                  <a:uFillTx/>
                  <a:latin typeface="Arial"/>
                  <a:ea typeface="+mn-ea"/>
                  <a:cs typeface="Segoe UI" pitchFamily="34" charset="0"/>
                </a:rPr>
                <a:t>Billing</a:t>
              </a:r>
            </a:p>
          </p:txBody>
        </p:sp>
      </p:grpSp>
      <p:grpSp>
        <p:nvGrpSpPr>
          <p:cNvPr id="238" name="Group 237">
            <a:extLst>
              <a:ext uri="{FF2B5EF4-FFF2-40B4-BE49-F238E27FC236}">
                <a16:creationId xmlns:a16="http://schemas.microsoft.com/office/drawing/2014/main" id="{D7512721-F253-BF36-C66B-422AF938FB12}"/>
              </a:ext>
            </a:extLst>
          </p:cNvPr>
          <p:cNvGrpSpPr/>
          <p:nvPr/>
        </p:nvGrpSpPr>
        <p:grpSpPr>
          <a:xfrm>
            <a:off x="5475334" y="2398719"/>
            <a:ext cx="2298125" cy="307316"/>
            <a:chOff x="4588574" y="2338562"/>
            <a:chExt cx="2620474" cy="307316"/>
          </a:xfrm>
        </p:grpSpPr>
        <p:sp>
          <p:nvSpPr>
            <p:cNvPr id="239" name="Rectangle 238">
              <a:extLst>
                <a:ext uri="{FF2B5EF4-FFF2-40B4-BE49-F238E27FC236}">
                  <a16:creationId xmlns:a16="http://schemas.microsoft.com/office/drawing/2014/main" id="{67729812-1A0C-D764-F47B-91883368CB94}"/>
                </a:ext>
              </a:extLst>
            </p:cNvPr>
            <p:cNvSpPr/>
            <p:nvPr/>
          </p:nvSpPr>
          <p:spPr bwMode="auto">
            <a:xfrm>
              <a:off x="4588574" y="2338562"/>
              <a:ext cx="1271946" cy="30731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Schedules</a:t>
              </a:r>
            </a:p>
          </p:txBody>
        </p:sp>
        <p:sp>
          <p:nvSpPr>
            <p:cNvPr id="240" name="Rectangle 239">
              <a:extLst>
                <a:ext uri="{FF2B5EF4-FFF2-40B4-BE49-F238E27FC236}">
                  <a16:creationId xmlns:a16="http://schemas.microsoft.com/office/drawing/2014/main" id="{CB46B4F5-889C-2BF4-BB0D-86235761B708}"/>
                </a:ext>
              </a:extLst>
            </p:cNvPr>
            <p:cNvSpPr/>
            <p:nvPr/>
          </p:nvSpPr>
          <p:spPr bwMode="auto">
            <a:xfrm>
              <a:off x="5937102" y="2338562"/>
              <a:ext cx="1271946" cy="30731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45720" tIns="91440" rIns="45720" bIns="9144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Cost Control</a:t>
              </a:r>
            </a:p>
          </p:txBody>
        </p:sp>
      </p:grpSp>
      <p:grpSp>
        <p:nvGrpSpPr>
          <p:cNvPr id="241" name="Group 240">
            <a:extLst>
              <a:ext uri="{FF2B5EF4-FFF2-40B4-BE49-F238E27FC236}">
                <a16:creationId xmlns:a16="http://schemas.microsoft.com/office/drawing/2014/main" id="{61D0DBE8-18D7-F487-9ED4-706141A9D712}"/>
              </a:ext>
            </a:extLst>
          </p:cNvPr>
          <p:cNvGrpSpPr/>
          <p:nvPr/>
        </p:nvGrpSpPr>
        <p:grpSpPr>
          <a:xfrm>
            <a:off x="5475334" y="2780939"/>
            <a:ext cx="2298125" cy="307316"/>
            <a:chOff x="4588574" y="2780606"/>
            <a:chExt cx="2620474" cy="307316"/>
          </a:xfrm>
        </p:grpSpPr>
        <p:sp>
          <p:nvSpPr>
            <p:cNvPr id="242" name="Rectangle 241">
              <a:extLst>
                <a:ext uri="{FF2B5EF4-FFF2-40B4-BE49-F238E27FC236}">
                  <a16:creationId xmlns:a16="http://schemas.microsoft.com/office/drawing/2014/main" id="{AC576DBF-C3FC-221D-579E-63A86F27D22B}"/>
                </a:ext>
              </a:extLst>
            </p:cNvPr>
            <p:cNvSpPr/>
            <p:nvPr/>
          </p:nvSpPr>
          <p:spPr bwMode="auto">
            <a:xfrm>
              <a:off x="4588574" y="2780606"/>
              <a:ext cx="1271946" cy="30731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Automatic Image Update</a:t>
              </a:r>
            </a:p>
          </p:txBody>
        </p:sp>
        <p:sp>
          <p:nvSpPr>
            <p:cNvPr id="243" name="Rectangle 242">
              <a:extLst>
                <a:ext uri="{FF2B5EF4-FFF2-40B4-BE49-F238E27FC236}">
                  <a16:creationId xmlns:a16="http://schemas.microsoft.com/office/drawing/2014/main" id="{C057C047-E73C-BD04-EBEF-A855FCD2C71A}"/>
                </a:ext>
              </a:extLst>
            </p:cNvPr>
            <p:cNvSpPr/>
            <p:nvPr/>
          </p:nvSpPr>
          <p:spPr bwMode="auto">
            <a:xfrm>
              <a:off x="5937102" y="2780606"/>
              <a:ext cx="1271946" cy="30731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Access </a:t>
              </a:r>
              <a:r>
                <a:rPr kumimoji="0" lang="en-US" sz="1050" b="0" i="0" u="none" strike="noStrike" kern="0" cap="none" spc="0" normalizeH="0" baseline="0%" noProof="0" err="1">
                  <a:ln>
                    <a:noFill/>
                  </a:ln>
                  <a:solidFill>
                    <a:schemeClr val="bg1"/>
                  </a:solidFill>
                  <a:effectLst/>
                  <a:uLnTx/>
                  <a:uFillTx/>
                  <a:latin typeface="Arial"/>
                  <a:ea typeface="+mn-ea"/>
                  <a:cs typeface="Segoe UI" pitchFamily="34" charset="0"/>
                </a:rPr>
                <a:t>Mgmt</a:t>
              </a:r>
              <a:endParaRPr kumimoji="0" lang="en-US" sz="1050" b="0" i="0" u="none" strike="noStrike" kern="0" cap="none" spc="0" normalizeH="0" baseline="0%" noProof="0">
                <a:ln>
                  <a:noFill/>
                </a:ln>
                <a:solidFill>
                  <a:schemeClr val="bg1"/>
                </a:solidFill>
                <a:effectLst/>
                <a:uLnTx/>
                <a:uFillTx/>
                <a:latin typeface="Arial"/>
                <a:ea typeface="+mn-ea"/>
                <a:cs typeface="Segoe UI" pitchFamily="34" charset="0"/>
              </a:endParaRPr>
            </a:p>
          </p:txBody>
        </p:sp>
      </p:grpSp>
      <p:grpSp>
        <p:nvGrpSpPr>
          <p:cNvPr id="244" name="Group 243">
            <a:extLst>
              <a:ext uri="{FF2B5EF4-FFF2-40B4-BE49-F238E27FC236}">
                <a16:creationId xmlns:a16="http://schemas.microsoft.com/office/drawing/2014/main" id="{51C4F9AA-EBAA-9A36-7317-EAACCED97592}"/>
              </a:ext>
            </a:extLst>
          </p:cNvPr>
          <p:cNvGrpSpPr/>
          <p:nvPr/>
        </p:nvGrpSpPr>
        <p:grpSpPr>
          <a:xfrm>
            <a:off x="5475334" y="3163160"/>
            <a:ext cx="2298125" cy="307316"/>
            <a:chOff x="4588574" y="3192089"/>
            <a:chExt cx="2620474" cy="307316"/>
          </a:xfrm>
        </p:grpSpPr>
        <p:sp>
          <p:nvSpPr>
            <p:cNvPr id="245" name="Rectangle 244">
              <a:extLst>
                <a:ext uri="{FF2B5EF4-FFF2-40B4-BE49-F238E27FC236}">
                  <a16:creationId xmlns:a16="http://schemas.microsoft.com/office/drawing/2014/main" id="{63C3171C-3BDD-DB6B-EE34-F923911AC007}"/>
                </a:ext>
              </a:extLst>
            </p:cNvPr>
            <p:cNvSpPr/>
            <p:nvPr/>
          </p:nvSpPr>
          <p:spPr bwMode="auto">
            <a:xfrm>
              <a:off x="4588574" y="3192089"/>
              <a:ext cx="1271946" cy="30731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mn-ea"/>
                  <a:cs typeface="Segoe UI" pitchFamily="34" charset="0"/>
                </a:rPr>
                <a:t>MSI</a:t>
              </a:r>
            </a:p>
          </p:txBody>
        </p:sp>
        <p:sp>
          <p:nvSpPr>
            <p:cNvPr id="246" name="Rectangle 245">
              <a:extLst>
                <a:ext uri="{FF2B5EF4-FFF2-40B4-BE49-F238E27FC236}">
                  <a16:creationId xmlns:a16="http://schemas.microsoft.com/office/drawing/2014/main" id="{E2D949B2-2D12-26EE-9731-7B793651827F}"/>
                </a:ext>
              </a:extLst>
            </p:cNvPr>
            <p:cNvSpPr/>
            <p:nvPr/>
          </p:nvSpPr>
          <p:spPr bwMode="auto">
            <a:xfrm>
              <a:off x="5937102" y="3192089"/>
              <a:ext cx="1271946" cy="307316"/>
            </a:xfrm>
            <a:prstGeom prst="rect">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dirty="0" err="1">
                  <a:ln>
                    <a:noFill/>
                  </a:ln>
                  <a:solidFill>
                    <a:schemeClr val="bg1"/>
                  </a:solidFill>
                  <a:effectLst/>
                  <a:uLnTx/>
                  <a:uFillTx/>
                  <a:latin typeface="Arial"/>
                  <a:ea typeface="+mn-ea"/>
                  <a:cs typeface="Segoe UI" pitchFamily="34" charset="0"/>
                </a:rPr>
                <a:t>vNet</a:t>
              </a:r>
              <a:r>
                <a:rPr kumimoji="0" lang="en-US" sz="1050" b="0" i="0" u="none" strike="noStrike" kern="0" cap="none" spc="0" normalizeH="0" baseline="0%" noProof="0" dirty="0">
                  <a:ln>
                    <a:noFill/>
                  </a:ln>
                  <a:solidFill>
                    <a:schemeClr val="bg1"/>
                  </a:solidFill>
                  <a:effectLst/>
                  <a:uLnTx/>
                  <a:uFillTx/>
                  <a:latin typeface="Arial"/>
                  <a:ea typeface="+mn-ea"/>
                  <a:cs typeface="Segoe UI" pitchFamily="34" charset="0"/>
                </a:rPr>
                <a:t> Injection</a:t>
              </a:r>
            </a:p>
          </p:txBody>
        </p:sp>
      </p:grpSp>
      <p:cxnSp>
        <p:nvCxnSpPr>
          <p:cNvPr id="247" name="Straight Arrow Connector 246">
            <a:extLst>
              <a:ext uri="{FF2B5EF4-FFF2-40B4-BE49-F238E27FC236}">
                <a16:creationId xmlns:a16="http://schemas.microsoft.com/office/drawing/2014/main" id="{5FF6273B-F4CD-74D8-7052-09E5B9932B49}"/>
              </a:ext>
            </a:extLst>
          </p:cNvPr>
          <p:cNvCxnSpPr>
            <a:cxnSpLocks/>
            <a:stCxn id="9" idx="3"/>
            <a:endCxn id="226" idx="1"/>
          </p:cNvCxnSpPr>
          <p:nvPr/>
        </p:nvCxnSpPr>
        <p:spPr>
          <a:xfrm>
            <a:off x="5133746" y="2634932"/>
            <a:ext cx="239366" cy="0"/>
          </a:xfrm>
          <a:prstGeom prst="straightConnector1">
            <a:avLst/>
          </a:prstGeom>
          <a:noFill/>
          <a:ln w="9525" cap="flat" cmpd="sng" algn="ctr">
            <a:solidFill>
              <a:srgbClr val="10238C"/>
            </a:solidFill>
            <a:prstDash val="solid"/>
            <a:headEnd type="none"/>
            <a:tailEnd type="triangle"/>
          </a:ln>
          <a:effectLst/>
        </p:spPr>
      </p:cxnSp>
      <p:cxnSp>
        <p:nvCxnSpPr>
          <p:cNvPr id="248" name="Connector: Elbow 247">
            <a:extLst>
              <a:ext uri="{FF2B5EF4-FFF2-40B4-BE49-F238E27FC236}">
                <a16:creationId xmlns:a16="http://schemas.microsoft.com/office/drawing/2014/main" id="{D09013F7-6B3D-CDC1-E4C0-C5BADDCC2656}"/>
              </a:ext>
            </a:extLst>
          </p:cNvPr>
          <p:cNvCxnSpPr>
            <a:cxnSpLocks/>
            <a:stCxn id="209" idx="3"/>
            <a:endCxn id="23" idx="1"/>
          </p:cNvCxnSpPr>
          <p:nvPr/>
        </p:nvCxnSpPr>
        <p:spPr>
          <a:xfrm>
            <a:off x="3487191" y="1865973"/>
            <a:ext cx="725963" cy="610112"/>
          </a:xfrm>
          <a:prstGeom prst="bentConnector3">
            <a:avLst>
              <a:gd name="adj1" fmla="val 50000"/>
            </a:avLst>
          </a:prstGeom>
          <a:noFill/>
          <a:ln w="9525" cap="flat" cmpd="sng" algn="ctr">
            <a:solidFill>
              <a:schemeClr val="bg1"/>
            </a:solidFill>
            <a:prstDash val="solid"/>
            <a:headEnd type="none"/>
            <a:tailEnd type="triangle"/>
          </a:ln>
          <a:effectLst/>
        </p:spPr>
      </p:cxnSp>
      <p:cxnSp>
        <p:nvCxnSpPr>
          <p:cNvPr id="249" name="Connector: Elbow 248">
            <a:extLst>
              <a:ext uri="{FF2B5EF4-FFF2-40B4-BE49-F238E27FC236}">
                <a16:creationId xmlns:a16="http://schemas.microsoft.com/office/drawing/2014/main" id="{9F3E1029-743C-ED93-4518-CD90425EF094}"/>
              </a:ext>
            </a:extLst>
          </p:cNvPr>
          <p:cNvCxnSpPr>
            <a:cxnSpLocks/>
            <a:stCxn id="40" idx="3"/>
            <a:endCxn id="208" idx="1"/>
          </p:cNvCxnSpPr>
          <p:nvPr/>
        </p:nvCxnSpPr>
        <p:spPr>
          <a:xfrm flipV="1">
            <a:off x="1830969" y="3663771"/>
            <a:ext cx="422345" cy="680616"/>
          </a:xfrm>
          <a:prstGeom prst="bentConnector3">
            <a:avLst>
              <a:gd name="adj1" fmla="val 50752"/>
            </a:avLst>
          </a:prstGeom>
          <a:noFill/>
          <a:ln w="9525" cap="flat" cmpd="sng" algn="ctr">
            <a:solidFill>
              <a:schemeClr val="bg1"/>
            </a:solidFill>
            <a:prstDash val="solid"/>
            <a:headEnd type="none"/>
            <a:tailEnd type="triangle"/>
          </a:ln>
          <a:effectLst/>
        </p:spPr>
      </p:cxnSp>
      <p:cxnSp>
        <p:nvCxnSpPr>
          <p:cNvPr id="250" name="Connector: Elbow 249">
            <a:extLst>
              <a:ext uri="{FF2B5EF4-FFF2-40B4-BE49-F238E27FC236}">
                <a16:creationId xmlns:a16="http://schemas.microsoft.com/office/drawing/2014/main" id="{7D6A8718-2167-C23D-DE0B-76C0085F07D2}"/>
              </a:ext>
            </a:extLst>
          </p:cNvPr>
          <p:cNvCxnSpPr>
            <a:cxnSpLocks/>
            <a:stCxn id="40" idx="3"/>
            <a:endCxn id="262" idx="1"/>
          </p:cNvCxnSpPr>
          <p:nvPr/>
        </p:nvCxnSpPr>
        <p:spPr>
          <a:xfrm>
            <a:off x="1830969" y="4344387"/>
            <a:ext cx="3926503" cy="693571"/>
          </a:xfrm>
          <a:prstGeom prst="bentConnector3">
            <a:avLst>
              <a:gd name="adj1" fmla="val 5462"/>
            </a:avLst>
          </a:prstGeom>
          <a:noFill/>
          <a:ln w="9525" cap="flat" cmpd="sng" algn="ctr">
            <a:solidFill>
              <a:schemeClr val="bg1"/>
            </a:solidFill>
            <a:prstDash val="solid"/>
            <a:headEnd type="none"/>
            <a:tailEnd type="triangle"/>
          </a:ln>
          <a:effectLst/>
        </p:spPr>
      </p:cxnSp>
      <p:sp>
        <p:nvSpPr>
          <p:cNvPr id="251" name="Rectangle 250">
            <a:extLst>
              <a:ext uri="{FF2B5EF4-FFF2-40B4-BE49-F238E27FC236}">
                <a16:creationId xmlns:a16="http://schemas.microsoft.com/office/drawing/2014/main" id="{8E5DE46A-F485-FD93-DBE6-E670E6765133}"/>
              </a:ext>
            </a:extLst>
          </p:cNvPr>
          <p:cNvSpPr/>
          <p:nvPr/>
        </p:nvSpPr>
        <p:spPr bwMode="auto">
          <a:xfrm>
            <a:off x="5133746" y="6036859"/>
            <a:ext cx="1615092" cy="524286"/>
          </a:xfrm>
          <a:prstGeom prst="rect">
            <a:avLst/>
          </a:prstGeom>
          <a:solidFill>
            <a:srgbClr val="19C8EB">
              <a:lumMod val="50%"/>
              <a:alpha val="70%"/>
            </a:srgbClr>
          </a:solidFill>
          <a:ln w="12700" cap="flat" cmpd="sng" algn="ctr">
            <a:solidFill>
              <a:srgbClr val="10238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Arial"/>
                <a:ea typeface="+mn-ea"/>
                <a:cs typeface="Segoe UI" pitchFamily="34" charset="0"/>
              </a:rPr>
              <a:t>Azure Active </a:t>
            </a:r>
          </a:p>
          <a:p>
            <a:pPr marL="0" marR="0" lvl="0" indent="0" algn="ctr" defTabSz="932472" eaLnBrk="1" fontAlgn="base" latinLnBrk="0" hangingPunct="1">
              <a:lnSpc>
                <a:spcPct val="90%"/>
              </a:lnSpc>
              <a:spcBef>
                <a:spcPct val="0%"/>
              </a:spcBef>
              <a:spcAft>
                <a:spcPct val="0%"/>
              </a:spcAft>
              <a:buClrTx/>
              <a:buSzTx/>
              <a:buFontTx/>
              <a:buNone/>
              <a:tabLst/>
              <a:defRPr/>
            </a:pPr>
            <a:r>
              <a:rPr kumimoji="0" lang="en-US" sz="1200" b="0" i="0" u="none" strike="noStrike" kern="0" cap="none" spc="0" normalizeH="0" baseline="0%" noProof="0">
                <a:ln>
                  <a:noFill/>
                </a:ln>
                <a:solidFill>
                  <a:schemeClr val="bg1"/>
                </a:solidFill>
                <a:effectLst/>
                <a:uLnTx/>
                <a:uFillTx/>
                <a:latin typeface="Arial"/>
                <a:ea typeface="+mn-ea"/>
                <a:cs typeface="Segoe UI" pitchFamily="34" charset="0"/>
              </a:rPr>
              <a:t>Directory</a:t>
            </a:r>
          </a:p>
        </p:txBody>
      </p:sp>
      <p:cxnSp>
        <p:nvCxnSpPr>
          <p:cNvPr id="252" name="Connector: Elbow 251">
            <a:extLst>
              <a:ext uri="{FF2B5EF4-FFF2-40B4-BE49-F238E27FC236}">
                <a16:creationId xmlns:a16="http://schemas.microsoft.com/office/drawing/2014/main" id="{A1BB13B5-B3D8-D3D6-E96A-B11BC6CE5451}"/>
              </a:ext>
            </a:extLst>
          </p:cNvPr>
          <p:cNvCxnSpPr>
            <a:cxnSpLocks/>
            <a:stCxn id="40" idx="3"/>
            <a:endCxn id="251" idx="1"/>
          </p:cNvCxnSpPr>
          <p:nvPr/>
        </p:nvCxnSpPr>
        <p:spPr>
          <a:xfrm>
            <a:off x="1830969" y="4344387"/>
            <a:ext cx="3302777" cy="1954615"/>
          </a:xfrm>
          <a:prstGeom prst="bentConnector3">
            <a:avLst>
              <a:gd name="adj1" fmla="val 6499"/>
            </a:avLst>
          </a:prstGeom>
          <a:noFill/>
          <a:ln w="9525" cap="flat" cmpd="sng" algn="ctr">
            <a:solidFill>
              <a:schemeClr val="bg1"/>
            </a:solidFill>
            <a:prstDash val="solid"/>
            <a:headEnd type="none"/>
            <a:tailEnd type="triangle"/>
          </a:ln>
          <a:effectLst/>
        </p:spPr>
      </p:cxnSp>
      <p:sp>
        <p:nvSpPr>
          <p:cNvPr id="253" name="Rectangle 252">
            <a:extLst>
              <a:ext uri="{FF2B5EF4-FFF2-40B4-BE49-F238E27FC236}">
                <a16:creationId xmlns:a16="http://schemas.microsoft.com/office/drawing/2014/main" id="{6CCB9A60-80A1-C2AD-B216-2AA421A3F3B5}"/>
              </a:ext>
            </a:extLst>
          </p:cNvPr>
          <p:cNvSpPr/>
          <p:nvPr/>
        </p:nvSpPr>
        <p:spPr bwMode="auto">
          <a:xfrm>
            <a:off x="3071736" y="6238114"/>
            <a:ext cx="1486371" cy="1673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50" b="0" i="0" u="none" strike="noStrike" kern="0" cap="none" spc="0" normalizeH="0" baseline="0%" noProof="0">
                <a:ln>
                  <a:noFill/>
                </a:ln>
                <a:solidFill>
                  <a:schemeClr val="bg1"/>
                </a:solidFill>
                <a:effectLst/>
                <a:uLnTx/>
                <a:uFillTx/>
                <a:latin typeface="Arial"/>
                <a:ea typeface="Segoe UI" pitchFamily="34" charset="0"/>
                <a:cs typeface="Segoe UI" pitchFamily="34" charset="0"/>
              </a:rPr>
              <a:t>Azure AD or Hybrid AD Joined</a:t>
            </a:r>
          </a:p>
        </p:txBody>
      </p:sp>
      <p:cxnSp>
        <p:nvCxnSpPr>
          <p:cNvPr id="254" name="Straight Arrow Connector 253">
            <a:extLst>
              <a:ext uri="{FF2B5EF4-FFF2-40B4-BE49-F238E27FC236}">
                <a16:creationId xmlns:a16="http://schemas.microsoft.com/office/drawing/2014/main" id="{E3E0072B-6AE1-1797-BEA9-5B2F82F1689C}"/>
              </a:ext>
            </a:extLst>
          </p:cNvPr>
          <p:cNvCxnSpPr>
            <a:cxnSpLocks/>
            <a:stCxn id="262" idx="1"/>
            <a:endCxn id="265" idx="3"/>
          </p:cNvCxnSpPr>
          <p:nvPr/>
        </p:nvCxnSpPr>
        <p:spPr>
          <a:xfrm flipH="1">
            <a:off x="5113493" y="5037958"/>
            <a:ext cx="643979" cy="396995"/>
          </a:xfrm>
          <a:prstGeom prst="straightConnector1">
            <a:avLst/>
          </a:prstGeom>
          <a:noFill/>
          <a:ln w="9525" cap="flat" cmpd="sng" algn="ctr">
            <a:solidFill>
              <a:srgbClr val="19C8EB"/>
            </a:solidFill>
            <a:prstDash val="dash"/>
            <a:headEnd type="triangle"/>
            <a:tailEnd type="triangle"/>
          </a:ln>
          <a:effectLst/>
        </p:spPr>
      </p:cxnSp>
      <p:cxnSp>
        <p:nvCxnSpPr>
          <p:cNvPr id="255" name="Connector: Elbow 254">
            <a:extLst>
              <a:ext uri="{FF2B5EF4-FFF2-40B4-BE49-F238E27FC236}">
                <a16:creationId xmlns:a16="http://schemas.microsoft.com/office/drawing/2014/main" id="{47FEB637-FD43-6852-56F6-129521450D31}"/>
              </a:ext>
            </a:extLst>
          </p:cNvPr>
          <p:cNvCxnSpPr>
            <a:cxnSpLocks/>
            <a:stCxn id="212" idx="2"/>
            <a:endCxn id="262" idx="3"/>
          </p:cNvCxnSpPr>
          <p:nvPr/>
        </p:nvCxnSpPr>
        <p:spPr>
          <a:xfrm rot="5400000">
            <a:off x="7883205" y="3046809"/>
            <a:ext cx="231987" cy="3750311"/>
          </a:xfrm>
          <a:prstGeom prst="bentConnector2">
            <a:avLst/>
          </a:prstGeom>
          <a:noFill/>
          <a:ln w="9525" cap="flat" cmpd="sng" algn="ctr">
            <a:solidFill>
              <a:srgbClr val="10238C"/>
            </a:solidFill>
            <a:prstDash val="solid"/>
            <a:headEnd type="none"/>
            <a:tailEnd type="triangle"/>
          </a:ln>
          <a:effectLst/>
        </p:spPr>
      </p:cxnSp>
      <p:cxnSp>
        <p:nvCxnSpPr>
          <p:cNvPr id="256" name="Connector: Elbow 255">
            <a:extLst>
              <a:ext uri="{FF2B5EF4-FFF2-40B4-BE49-F238E27FC236}">
                <a16:creationId xmlns:a16="http://schemas.microsoft.com/office/drawing/2014/main" id="{386B2272-51D7-EB62-D5E0-7F0014B635B5}"/>
              </a:ext>
            </a:extLst>
          </p:cNvPr>
          <p:cNvCxnSpPr>
            <a:cxnSpLocks/>
            <a:stCxn id="212" idx="2"/>
            <a:endCxn id="251" idx="3"/>
          </p:cNvCxnSpPr>
          <p:nvPr/>
        </p:nvCxnSpPr>
        <p:spPr>
          <a:xfrm rot="5400000">
            <a:off x="7565081" y="3989729"/>
            <a:ext cx="1493031" cy="3125515"/>
          </a:xfrm>
          <a:prstGeom prst="bentConnector2">
            <a:avLst/>
          </a:prstGeom>
          <a:noFill/>
          <a:ln w="9525" cap="flat" cmpd="sng" algn="ctr">
            <a:solidFill>
              <a:srgbClr val="10238C"/>
            </a:solidFill>
            <a:prstDash val="solid"/>
            <a:headEnd type="none"/>
            <a:tailEnd type="triangle"/>
          </a:ln>
          <a:effectLst/>
        </p:spPr>
      </p:cxnSp>
      <p:cxnSp>
        <p:nvCxnSpPr>
          <p:cNvPr id="257" name="Straight Arrow Connector 256">
            <a:extLst>
              <a:ext uri="{FF2B5EF4-FFF2-40B4-BE49-F238E27FC236}">
                <a16:creationId xmlns:a16="http://schemas.microsoft.com/office/drawing/2014/main" id="{30DA1C55-7E6E-78AE-9B9B-119C237C5999}"/>
              </a:ext>
            </a:extLst>
          </p:cNvPr>
          <p:cNvCxnSpPr>
            <a:cxnSpLocks/>
            <a:stCxn id="262" idx="3"/>
            <a:endCxn id="270" idx="1"/>
          </p:cNvCxnSpPr>
          <p:nvPr/>
        </p:nvCxnSpPr>
        <p:spPr>
          <a:xfrm>
            <a:off x="6124042" y="5037958"/>
            <a:ext cx="624262" cy="392946"/>
          </a:xfrm>
          <a:prstGeom prst="straightConnector1">
            <a:avLst/>
          </a:prstGeom>
          <a:noFill/>
          <a:ln w="9525" cap="flat" cmpd="sng" algn="ctr">
            <a:solidFill>
              <a:srgbClr val="19C8EB"/>
            </a:solidFill>
            <a:prstDash val="dash"/>
            <a:headEnd type="triangle"/>
            <a:tailEnd type="triangle"/>
          </a:ln>
          <a:effectLst/>
        </p:spPr>
      </p:cxnSp>
      <p:cxnSp>
        <p:nvCxnSpPr>
          <p:cNvPr id="258" name="Straight Arrow Connector 257">
            <a:extLst>
              <a:ext uri="{FF2B5EF4-FFF2-40B4-BE49-F238E27FC236}">
                <a16:creationId xmlns:a16="http://schemas.microsoft.com/office/drawing/2014/main" id="{2CD4DE20-200C-ABB6-5209-3D0B58920D16}"/>
              </a:ext>
            </a:extLst>
          </p:cNvPr>
          <p:cNvCxnSpPr>
            <a:cxnSpLocks/>
            <a:stCxn id="270" idx="1"/>
            <a:endCxn id="265" idx="3"/>
          </p:cNvCxnSpPr>
          <p:nvPr/>
        </p:nvCxnSpPr>
        <p:spPr>
          <a:xfrm flipH="1">
            <a:off x="5113493" y="5430904"/>
            <a:ext cx="1634811" cy="4049"/>
          </a:xfrm>
          <a:prstGeom prst="straightConnector1">
            <a:avLst/>
          </a:prstGeom>
          <a:noFill/>
          <a:ln w="9525" cap="flat" cmpd="sng" algn="ctr">
            <a:solidFill>
              <a:srgbClr val="19C8EB"/>
            </a:solidFill>
            <a:prstDash val="dash"/>
            <a:headEnd type="triangle"/>
            <a:tailEnd type="triangle"/>
          </a:ln>
          <a:effectLst/>
        </p:spPr>
      </p:cxnSp>
      <p:cxnSp>
        <p:nvCxnSpPr>
          <p:cNvPr id="259" name="Connector: Elbow 258">
            <a:extLst>
              <a:ext uri="{FF2B5EF4-FFF2-40B4-BE49-F238E27FC236}">
                <a16:creationId xmlns:a16="http://schemas.microsoft.com/office/drawing/2014/main" id="{73BE5C6B-F423-A0FE-DC34-ECD5A06BD742}"/>
              </a:ext>
            </a:extLst>
          </p:cNvPr>
          <p:cNvCxnSpPr>
            <a:cxnSpLocks/>
            <a:stCxn id="40" idx="3"/>
            <a:endCxn id="265" idx="1"/>
          </p:cNvCxnSpPr>
          <p:nvPr/>
        </p:nvCxnSpPr>
        <p:spPr>
          <a:xfrm>
            <a:off x="1830969" y="4344387"/>
            <a:ext cx="2917776" cy="1090566"/>
          </a:xfrm>
          <a:prstGeom prst="bentConnector3">
            <a:avLst>
              <a:gd name="adj1" fmla="val 7344"/>
            </a:avLst>
          </a:prstGeom>
          <a:noFill/>
          <a:ln w="9525" cap="flat" cmpd="sng" algn="ctr">
            <a:solidFill>
              <a:schemeClr val="bg1"/>
            </a:solidFill>
            <a:prstDash val="solid"/>
            <a:headEnd type="none"/>
            <a:tailEnd type="triangle"/>
          </a:ln>
          <a:effectLst/>
        </p:spPr>
      </p:cxnSp>
      <p:grpSp>
        <p:nvGrpSpPr>
          <p:cNvPr id="260" name="Group 259">
            <a:extLst>
              <a:ext uri="{FF2B5EF4-FFF2-40B4-BE49-F238E27FC236}">
                <a16:creationId xmlns:a16="http://schemas.microsoft.com/office/drawing/2014/main" id="{D29C5FF4-4F24-3476-ED09-82C06D74AC0C}"/>
              </a:ext>
            </a:extLst>
          </p:cNvPr>
          <p:cNvGrpSpPr/>
          <p:nvPr/>
        </p:nvGrpSpPr>
        <p:grpSpPr>
          <a:xfrm>
            <a:off x="5453932" y="4858013"/>
            <a:ext cx="973650" cy="623038"/>
            <a:chOff x="5499469" y="4896640"/>
            <a:chExt cx="732262" cy="468575"/>
          </a:xfrm>
        </p:grpSpPr>
        <p:sp>
          <p:nvSpPr>
            <p:cNvPr id="261" name="Rectangle 260">
              <a:extLst>
                <a:ext uri="{FF2B5EF4-FFF2-40B4-BE49-F238E27FC236}">
                  <a16:creationId xmlns:a16="http://schemas.microsoft.com/office/drawing/2014/main" id="{B00C066A-9B04-02A8-0A77-2BBEC35247B4}"/>
                </a:ext>
              </a:extLst>
            </p:cNvPr>
            <p:cNvSpPr/>
            <p:nvPr/>
          </p:nvSpPr>
          <p:spPr bwMode="auto">
            <a:xfrm>
              <a:off x="5499469" y="5197851"/>
              <a:ext cx="732262" cy="1673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Arial"/>
                  <a:ea typeface="Segoe UI" pitchFamily="34" charset="0"/>
                  <a:cs typeface="Segoe UI" pitchFamily="34" charset="0"/>
                </a:rPr>
                <a:t>RD Gateway</a:t>
              </a:r>
            </a:p>
          </p:txBody>
        </p:sp>
        <p:pic>
          <p:nvPicPr>
            <p:cNvPr id="262" name="Picture 261" descr="Application Gateway">
              <a:extLst>
                <a:ext uri="{FF2B5EF4-FFF2-40B4-BE49-F238E27FC236}">
                  <a16:creationId xmlns:a16="http://schemas.microsoft.com/office/drawing/2014/main" id="{1B814FA0-1DBE-388B-A8DD-E20D85FEFFAC}"/>
                </a:ext>
              </a:extLst>
            </p:cNvPr>
            <p:cNvPicPr>
              <a:picLocks noChangeAspect="1"/>
            </p:cNvPicPr>
            <p:nvPr/>
          </p:nvPicPr>
          <p:blipFill>
            <a:blip r:embed="rId6"/>
            <a:stretch>
              <a:fillRect/>
            </a:stretch>
          </p:blipFill>
          <p:spPr>
            <a:xfrm>
              <a:off x="5727755" y="4896640"/>
              <a:ext cx="275690" cy="270666"/>
            </a:xfrm>
            <a:prstGeom prst="rect">
              <a:avLst/>
            </a:prstGeom>
            <a:effectLst>
              <a:innerShdw blurRad="63500" dist="2171700" dir="13500000">
                <a:srgbClr val="19C8EB"/>
              </a:innerShdw>
            </a:effectLst>
          </p:spPr>
        </p:pic>
      </p:grpSp>
      <p:grpSp>
        <p:nvGrpSpPr>
          <p:cNvPr id="263" name="Group 262">
            <a:extLst>
              <a:ext uri="{FF2B5EF4-FFF2-40B4-BE49-F238E27FC236}">
                <a16:creationId xmlns:a16="http://schemas.microsoft.com/office/drawing/2014/main" id="{BBF79290-B007-984B-AA46-5F2107792D97}"/>
              </a:ext>
            </a:extLst>
          </p:cNvPr>
          <p:cNvGrpSpPr/>
          <p:nvPr/>
        </p:nvGrpSpPr>
        <p:grpSpPr>
          <a:xfrm>
            <a:off x="4602621" y="5252579"/>
            <a:ext cx="656996" cy="618402"/>
            <a:chOff x="4608905" y="5290632"/>
            <a:chExt cx="494114" cy="465088"/>
          </a:xfrm>
        </p:grpSpPr>
        <p:sp>
          <p:nvSpPr>
            <p:cNvPr id="264" name="Rectangle 263">
              <a:extLst>
                <a:ext uri="{FF2B5EF4-FFF2-40B4-BE49-F238E27FC236}">
                  <a16:creationId xmlns:a16="http://schemas.microsoft.com/office/drawing/2014/main" id="{A83D6FC8-6CAE-E7B9-A01A-317985DC73B4}"/>
                </a:ext>
              </a:extLst>
            </p:cNvPr>
            <p:cNvSpPr/>
            <p:nvPr/>
          </p:nvSpPr>
          <p:spPr bwMode="auto">
            <a:xfrm>
              <a:off x="4608905" y="5588356"/>
              <a:ext cx="494114" cy="1673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Arial"/>
                  <a:ea typeface="Segoe UI" pitchFamily="34" charset="0"/>
                  <a:cs typeface="Segoe UI" pitchFamily="34" charset="0"/>
                </a:rPr>
                <a:t>RD Web</a:t>
              </a:r>
            </a:p>
          </p:txBody>
        </p:sp>
        <p:pic>
          <p:nvPicPr>
            <p:cNvPr id="265" name="Graphic 264" descr="Web Apps">
              <a:extLst>
                <a:ext uri="{FF2B5EF4-FFF2-40B4-BE49-F238E27FC236}">
                  <a16:creationId xmlns:a16="http://schemas.microsoft.com/office/drawing/2014/main" id="{6741341E-53D1-B103-7C69-EB78EB0B353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718802" y="5290632"/>
              <a:ext cx="274320" cy="274320"/>
            </a:xfrm>
            <a:prstGeom prst="rect">
              <a:avLst/>
            </a:prstGeom>
          </p:spPr>
        </p:pic>
      </p:grpSp>
      <p:grpSp>
        <p:nvGrpSpPr>
          <p:cNvPr id="266" name="Group 265">
            <a:extLst>
              <a:ext uri="{FF2B5EF4-FFF2-40B4-BE49-F238E27FC236}">
                <a16:creationId xmlns:a16="http://schemas.microsoft.com/office/drawing/2014/main" id="{7C068217-B676-7AA0-EFE4-84DDA1D407E4}"/>
              </a:ext>
            </a:extLst>
          </p:cNvPr>
          <p:cNvGrpSpPr/>
          <p:nvPr/>
        </p:nvGrpSpPr>
        <p:grpSpPr>
          <a:xfrm>
            <a:off x="6549042" y="5281208"/>
            <a:ext cx="802706" cy="585722"/>
            <a:chOff x="6573388" y="5315209"/>
            <a:chExt cx="603700" cy="440511"/>
          </a:xfrm>
        </p:grpSpPr>
        <p:sp>
          <p:nvSpPr>
            <p:cNvPr id="267" name="Rectangle 266">
              <a:extLst>
                <a:ext uri="{FF2B5EF4-FFF2-40B4-BE49-F238E27FC236}">
                  <a16:creationId xmlns:a16="http://schemas.microsoft.com/office/drawing/2014/main" id="{4E1042FC-BF16-B5D6-AA6E-0AE20847DC26}"/>
                </a:ext>
              </a:extLst>
            </p:cNvPr>
            <p:cNvSpPr/>
            <p:nvPr/>
          </p:nvSpPr>
          <p:spPr bwMode="auto">
            <a:xfrm>
              <a:off x="6573388" y="5588356"/>
              <a:ext cx="603700" cy="16736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900" b="0" i="0" u="none" strike="noStrike" kern="0" cap="none" spc="0" normalizeH="0" baseline="0%" noProof="0">
                  <a:ln>
                    <a:noFill/>
                  </a:ln>
                  <a:solidFill>
                    <a:schemeClr val="bg1"/>
                  </a:solidFill>
                  <a:effectLst/>
                  <a:uLnTx/>
                  <a:uFillTx/>
                  <a:latin typeface="Arial"/>
                  <a:ea typeface="Segoe UI" pitchFamily="34" charset="0"/>
                  <a:cs typeface="Segoe UI" pitchFamily="34" charset="0"/>
                </a:rPr>
                <a:t>RD Broker</a:t>
              </a:r>
            </a:p>
          </p:txBody>
        </p:sp>
        <p:grpSp>
          <p:nvGrpSpPr>
            <p:cNvPr id="268" name="Group 267">
              <a:extLst>
                <a:ext uri="{FF2B5EF4-FFF2-40B4-BE49-F238E27FC236}">
                  <a16:creationId xmlns:a16="http://schemas.microsoft.com/office/drawing/2014/main" id="{717AFBA9-887C-0CB3-FD3D-13E552579130}"/>
                </a:ext>
              </a:extLst>
            </p:cNvPr>
            <p:cNvGrpSpPr/>
            <p:nvPr/>
          </p:nvGrpSpPr>
          <p:grpSpPr>
            <a:xfrm>
              <a:off x="6723249" y="5315209"/>
              <a:ext cx="303978" cy="225166"/>
              <a:chOff x="6690070" y="5290632"/>
              <a:chExt cx="370336" cy="274320"/>
            </a:xfrm>
          </p:grpSpPr>
          <p:sp>
            <p:nvSpPr>
              <p:cNvPr id="269" name="Freeform: Shape 268">
                <a:extLst>
                  <a:ext uri="{FF2B5EF4-FFF2-40B4-BE49-F238E27FC236}">
                    <a16:creationId xmlns:a16="http://schemas.microsoft.com/office/drawing/2014/main" id="{D936602D-744F-7A5C-B2D6-5AFCA0349D1E}"/>
                  </a:ext>
                </a:extLst>
              </p:cNvPr>
              <p:cNvSpPr/>
              <p:nvPr/>
            </p:nvSpPr>
            <p:spPr bwMode="auto">
              <a:xfrm rot="2700000">
                <a:off x="6738078" y="5290632"/>
                <a:ext cx="274320" cy="274320"/>
              </a:xfrm>
              <a:custGeom>
                <a:avLst/>
                <a:gdLst>
                  <a:gd name="connsiteX0" fmla="*/ 252302 w 816534"/>
                  <a:gd name="connsiteY0" fmla="*/ 351060 h 816532"/>
                  <a:gd name="connsiteX1" fmla="*/ 239149 w 816534"/>
                  <a:gd name="connsiteY1" fmla="*/ 369304 h 816532"/>
                  <a:gd name="connsiteX2" fmla="*/ 282700 w 816534"/>
                  <a:gd name="connsiteY2" fmla="*/ 428318 h 816532"/>
                  <a:gd name="connsiteX3" fmla="*/ 335752 w 816534"/>
                  <a:gd name="connsiteY3" fmla="*/ 413600 h 816532"/>
                  <a:gd name="connsiteX4" fmla="*/ 350373 w 816534"/>
                  <a:gd name="connsiteY4" fmla="*/ 403271 h 816532"/>
                  <a:gd name="connsiteX5" fmla="*/ 350664 w 816534"/>
                  <a:gd name="connsiteY5" fmla="*/ 403561 h 816532"/>
                  <a:gd name="connsiteX6" fmla="*/ 350664 w 816534"/>
                  <a:gd name="connsiteY6" fmla="*/ 660396 h 816532"/>
                  <a:gd name="connsiteX7" fmla="*/ 313258 w 816534"/>
                  <a:gd name="connsiteY7" fmla="*/ 660396 h 816532"/>
                  <a:gd name="connsiteX8" fmla="*/ 388070 w 816534"/>
                  <a:gd name="connsiteY8" fmla="*/ 735208 h 816532"/>
                  <a:gd name="connsiteX9" fmla="*/ 462882 w 816534"/>
                  <a:gd name="connsiteY9" fmla="*/ 660396 h 816532"/>
                  <a:gd name="connsiteX10" fmla="*/ 425476 w 816534"/>
                  <a:gd name="connsiteY10" fmla="*/ 660396 h 816532"/>
                  <a:gd name="connsiteX11" fmla="*/ 425476 w 816534"/>
                  <a:gd name="connsiteY11" fmla="*/ 478373 h 816532"/>
                  <a:gd name="connsiteX12" fmla="*/ 597810 w 816534"/>
                  <a:gd name="connsiteY12" fmla="*/ 650707 h 816532"/>
                  <a:gd name="connsiteX13" fmla="*/ 571360 w 816534"/>
                  <a:gd name="connsiteY13" fmla="*/ 677157 h 816532"/>
                  <a:gd name="connsiteX14" fmla="*/ 677160 w 816534"/>
                  <a:gd name="connsiteY14" fmla="*/ 677157 h 816532"/>
                  <a:gd name="connsiteX15" fmla="*/ 677160 w 816534"/>
                  <a:gd name="connsiteY15" fmla="*/ 571357 h 816532"/>
                  <a:gd name="connsiteX16" fmla="*/ 650710 w 816534"/>
                  <a:gd name="connsiteY16" fmla="*/ 597807 h 816532"/>
                  <a:gd name="connsiteX17" fmla="*/ 477939 w 816534"/>
                  <a:gd name="connsiteY17" fmla="*/ 425036 h 816532"/>
                  <a:gd name="connsiteX18" fmla="*/ 660837 w 816534"/>
                  <a:gd name="connsiteY18" fmla="*/ 425036 h 816532"/>
                  <a:gd name="connsiteX19" fmla="*/ 660837 w 816534"/>
                  <a:gd name="connsiteY19" fmla="*/ 462442 h 816532"/>
                  <a:gd name="connsiteX20" fmla="*/ 735649 w 816534"/>
                  <a:gd name="connsiteY20" fmla="*/ 387630 h 816532"/>
                  <a:gd name="connsiteX21" fmla="*/ 660837 w 816534"/>
                  <a:gd name="connsiteY21" fmla="*/ 312818 h 816532"/>
                  <a:gd name="connsiteX22" fmla="*/ 660837 w 816534"/>
                  <a:gd name="connsiteY22" fmla="*/ 350224 h 816532"/>
                  <a:gd name="connsiteX23" fmla="*/ 403184 w 816534"/>
                  <a:gd name="connsiteY23" fmla="*/ 350224 h 816532"/>
                  <a:gd name="connsiteX24" fmla="*/ 409800 w 816534"/>
                  <a:gd name="connsiteY24" fmla="*/ 341045 h 816532"/>
                  <a:gd name="connsiteX25" fmla="*/ 425214 w 816534"/>
                  <a:gd name="connsiteY25" fmla="*/ 290682 h 816532"/>
                  <a:gd name="connsiteX26" fmla="*/ 426493 w 816534"/>
                  <a:gd name="connsiteY26" fmla="*/ 272425 h 816532"/>
                  <a:gd name="connsiteX27" fmla="*/ 378300 w 816534"/>
                  <a:gd name="connsiteY27" fmla="*/ 311433 h 816532"/>
                  <a:gd name="connsiteX28" fmla="*/ 378788 w 816534"/>
                  <a:gd name="connsiteY28" fmla="*/ 321915 h 816532"/>
                  <a:gd name="connsiteX29" fmla="*/ 343166 w 816534"/>
                  <a:gd name="connsiteY29" fmla="*/ 349250 h 816532"/>
                  <a:gd name="connsiteX30" fmla="*/ 322929 w 816534"/>
                  <a:gd name="connsiteY30" fmla="*/ 337745 h 816532"/>
                  <a:gd name="connsiteX31" fmla="*/ 269143 w 816534"/>
                  <a:gd name="connsiteY31" fmla="*/ 349645 h 816532"/>
                  <a:gd name="connsiteX32" fmla="*/ 252302 w 816534"/>
                  <a:gd name="connsiteY32" fmla="*/ 351060 h 816532"/>
                  <a:gd name="connsiteX33" fmla="*/ 225593 w 816534"/>
                  <a:gd name="connsiteY33" fmla="*/ 225938 h 816532"/>
                  <a:gd name="connsiteX34" fmla="*/ 227704 w 816534"/>
                  <a:gd name="connsiteY34" fmla="*/ 225930 h 816532"/>
                  <a:gd name="connsiteX35" fmla="*/ 222110 w 816534"/>
                  <a:gd name="connsiteY35" fmla="*/ 279111 h 816532"/>
                  <a:gd name="connsiteX36" fmla="*/ 222052 w 816534"/>
                  <a:gd name="connsiteY36" fmla="*/ 286896 h 816532"/>
                  <a:gd name="connsiteX37" fmla="*/ 254676 w 816534"/>
                  <a:gd name="connsiteY37" fmla="*/ 322388 h 816532"/>
                  <a:gd name="connsiteX38" fmla="*/ 265843 w 816534"/>
                  <a:gd name="connsiteY38" fmla="*/ 321312 h 816532"/>
                  <a:gd name="connsiteX39" fmla="*/ 316566 w 816534"/>
                  <a:gd name="connsiteY39" fmla="*/ 311093 h 816532"/>
                  <a:gd name="connsiteX40" fmla="*/ 351508 w 816534"/>
                  <a:gd name="connsiteY40" fmla="*/ 286363 h 816532"/>
                  <a:gd name="connsiteX41" fmla="*/ 364484 w 816534"/>
                  <a:gd name="connsiteY41" fmla="*/ 291253 h 816532"/>
                  <a:gd name="connsiteX42" fmla="*/ 423645 w 816534"/>
                  <a:gd name="connsiteY42" fmla="*/ 239716 h 816532"/>
                  <a:gd name="connsiteX43" fmla="*/ 411478 w 816534"/>
                  <a:gd name="connsiteY43" fmla="*/ 202278 h 816532"/>
                  <a:gd name="connsiteX44" fmla="*/ 373368 w 816534"/>
                  <a:gd name="connsiteY44" fmla="*/ 209302 h 816532"/>
                  <a:gd name="connsiteX45" fmla="*/ 373271 w 816534"/>
                  <a:gd name="connsiteY45" fmla="*/ 212183 h 816532"/>
                  <a:gd name="connsiteX46" fmla="*/ 334743 w 816534"/>
                  <a:gd name="connsiteY46" fmla="*/ 241648 h 816532"/>
                  <a:gd name="connsiteX47" fmla="*/ 307185 w 816534"/>
                  <a:gd name="connsiteY47" fmla="*/ 219161 h 816532"/>
                  <a:gd name="connsiteX48" fmla="*/ 227691 w 816534"/>
                  <a:gd name="connsiteY48" fmla="*/ 225907 h 816532"/>
                  <a:gd name="connsiteX49" fmla="*/ 227695 w 816534"/>
                  <a:gd name="connsiteY49" fmla="*/ 225893 h 816532"/>
                  <a:gd name="connsiteX50" fmla="*/ 225593 w 816534"/>
                  <a:gd name="connsiteY50" fmla="*/ 225938 h 816532"/>
                  <a:gd name="connsiteX51" fmla="*/ 110566 w 816534"/>
                  <a:gd name="connsiteY51" fmla="*/ 298937 h 816532"/>
                  <a:gd name="connsiteX52" fmla="*/ 239031 w 816534"/>
                  <a:gd name="connsiteY52" fmla="*/ 426319 h 816532"/>
                  <a:gd name="connsiteX53" fmla="*/ 206764 w 816534"/>
                  <a:gd name="connsiteY53" fmla="*/ 380997 h 816532"/>
                  <a:gd name="connsiteX54" fmla="*/ 201332 w 816534"/>
                  <a:gd name="connsiteY54" fmla="*/ 380608 h 816532"/>
                  <a:gd name="connsiteX55" fmla="*/ 160070 w 816534"/>
                  <a:gd name="connsiteY55" fmla="*/ 339300 h 816532"/>
                  <a:gd name="connsiteX56" fmla="*/ 110566 w 816534"/>
                  <a:gd name="connsiteY56" fmla="*/ 298937 h 816532"/>
                  <a:gd name="connsiteX57" fmla="*/ 278831 w 816534"/>
                  <a:gd name="connsiteY57" fmla="*/ 117459 h 816532"/>
                  <a:gd name="connsiteX58" fmla="*/ 233690 w 816534"/>
                  <a:gd name="connsiteY58" fmla="*/ 200843 h 816532"/>
                  <a:gd name="connsiteX59" fmla="*/ 306400 w 816534"/>
                  <a:gd name="connsiteY59" fmla="*/ 198790 h 816532"/>
                  <a:gd name="connsiteX60" fmla="*/ 343887 w 816534"/>
                  <a:gd name="connsiteY60" fmla="*/ 173729 h 816532"/>
                  <a:gd name="connsiteX61" fmla="*/ 370509 w 816534"/>
                  <a:gd name="connsiteY61" fmla="*/ 193769 h 816532"/>
                  <a:gd name="connsiteX62" fmla="*/ 404823 w 816534"/>
                  <a:gd name="connsiteY62" fmla="*/ 189589 h 816532"/>
                  <a:gd name="connsiteX63" fmla="*/ 288179 w 816534"/>
                  <a:gd name="connsiteY63" fmla="*/ 111680 h 816532"/>
                  <a:gd name="connsiteX64" fmla="*/ 285185 w 816534"/>
                  <a:gd name="connsiteY64" fmla="*/ 111366 h 816532"/>
                  <a:gd name="connsiteX65" fmla="*/ 278831 w 816534"/>
                  <a:gd name="connsiteY65" fmla="*/ 117459 h 816532"/>
                  <a:gd name="connsiteX66" fmla="*/ 116417 w 816534"/>
                  <a:gd name="connsiteY66" fmla="*/ 218052 h 816532"/>
                  <a:gd name="connsiteX67" fmla="*/ 109201 w 816534"/>
                  <a:gd name="connsiteY67" fmla="*/ 248599 h 816532"/>
                  <a:gd name="connsiteX68" fmla="*/ 108002 w 816534"/>
                  <a:gd name="connsiteY68" fmla="*/ 271998 h 816532"/>
                  <a:gd name="connsiteX69" fmla="*/ 164125 w 816534"/>
                  <a:gd name="connsiteY69" fmla="*/ 312414 h 816532"/>
                  <a:gd name="connsiteX70" fmla="*/ 181414 w 816534"/>
                  <a:gd name="connsiteY70" fmla="*/ 292583 h 816532"/>
                  <a:gd name="connsiteX71" fmla="*/ 181005 w 816534"/>
                  <a:gd name="connsiteY71" fmla="*/ 284583 h 816532"/>
                  <a:gd name="connsiteX72" fmla="*/ 185188 w 816534"/>
                  <a:gd name="connsiteY72" fmla="*/ 226142 h 816532"/>
                  <a:gd name="connsiteX73" fmla="*/ 185029 w 816534"/>
                  <a:gd name="connsiteY73" fmla="*/ 226141 h 816532"/>
                  <a:gd name="connsiteX74" fmla="*/ 116417 w 816534"/>
                  <a:gd name="connsiteY74" fmla="*/ 218052 h 816532"/>
                  <a:gd name="connsiteX75" fmla="*/ 154350 w 816534"/>
                  <a:gd name="connsiteY75" fmla="*/ 157001 h 816532"/>
                  <a:gd name="connsiteX76" fmla="*/ 125260 w 816534"/>
                  <a:gd name="connsiteY76" fmla="*/ 196977 h 816532"/>
                  <a:gd name="connsiteX77" fmla="*/ 191068 w 816534"/>
                  <a:gd name="connsiteY77" fmla="*/ 200256 h 816532"/>
                  <a:gd name="connsiteX78" fmla="*/ 191073 w 816534"/>
                  <a:gd name="connsiteY78" fmla="*/ 200251 h 816532"/>
                  <a:gd name="connsiteX79" fmla="*/ 191087 w 816534"/>
                  <a:gd name="connsiteY79" fmla="*/ 200255 h 816532"/>
                  <a:gd name="connsiteX80" fmla="*/ 252198 w 816534"/>
                  <a:gd name="connsiteY80" fmla="*/ 110955 h 816532"/>
                  <a:gd name="connsiteX81" fmla="*/ 154350 w 816534"/>
                  <a:gd name="connsiteY81" fmla="*/ 157001 h 816532"/>
                  <a:gd name="connsiteX82" fmla="*/ 24403 w 816534"/>
                  <a:gd name="connsiteY82" fmla="*/ 24403 h 816532"/>
                  <a:gd name="connsiteX83" fmla="*/ 83319 w 816534"/>
                  <a:gd name="connsiteY83" fmla="*/ 0 h 816532"/>
                  <a:gd name="connsiteX84" fmla="*/ 733215 w 816534"/>
                  <a:gd name="connsiteY84" fmla="*/ 0 h 816532"/>
                  <a:gd name="connsiteX85" fmla="*/ 816534 w 816534"/>
                  <a:gd name="connsiteY85" fmla="*/ 83319 h 816532"/>
                  <a:gd name="connsiteX86" fmla="*/ 816534 w 816534"/>
                  <a:gd name="connsiteY86" fmla="*/ 733213 h 816532"/>
                  <a:gd name="connsiteX87" fmla="*/ 733215 w 816534"/>
                  <a:gd name="connsiteY87" fmla="*/ 816532 h 816532"/>
                  <a:gd name="connsiteX88" fmla="*/ 83319 w 816534"/>
                  <a:gd name="connsiteY88" fmla="*/ 816532 h 816532"/>
                  <a:gd name="connsiteX89" fmla="*/ 0 w 816534"/>
                  <a:gd name="connsiteY89" fmla="*/ 733213 h 816532"/>
                  <a:gd name="connsiteX90" fmla="*/ 0 w 816534"/>
                  <a:gd name="connsiteY90" fmla="*/ 83319 h 816532"/>
                  <a:gd name="connsiteX91" fmla="*/ 24403 w 816534"/>
                  <a:gd name="connsiteY91" fmla="*/ 24403 h 81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816534" h="816532">
                    <a:moveTo>
                      <a:pt x="252302" y="351060"/>
                    </a:moveTo>
                    <a:cubicBezTo>
                      <a:pt x="249380" y="358214"/>
                      <a:pt x="244837" y="364421"/>
                      <a:pt x="239149" y="369304"/>
                    </a:cubicBezTo>
                    <a:cubicBezTo>
                      <a:pt x="252081" y="397559"/>
                      <a:pt x="269488" y="416722"/>
                      <a:pt x="282700" y="428318"/>
                    </a:cubicBezTo>
                    <a:cubicBezTo>
                      <a:pt x="301384" y="426518"/>
                      <a:pt x="319296" y="421442"/>
                      <a:pt x="335752" y="413600"/>
                    </a:cubicBezTo>
                    <a:lnTo>
                      <a:pt x="350373" y="403271"/>
                    </a:lnTo>
                    <a:lnTo>
                      <a:pt x="350664" y="403561"/>
                    </a:lnTo>
                    <a:lnTo>
                      <a:pt x="350664" y="660396"/>
                    </a:lnTo>
                    <a:lnTo>
                      <a:pt x="313258" y="660396"/>
                    </a:lnTo>
                    <a:lnTo>
                      <a:pt x="388070" y="735208"/>
                    </a:lnTo>
                    <a:lnTo>
                      <a:pt x="462882" y="660396"/>
                    </a:lnTo>
                    <a:lnTo>
                      <a:pt x="425476" y="660396"/>
                    </a:lnTo>
                    <a:lnTo>
                      <a:pt x="425476" y="478373"/>
                    </a:lnTo>
                    <a:lnTo>
                      <a:pt x="597810" y="650707"/>
                    </a:lnTo>
                    <a:lnTo>
                      <a:pt x="571360" y="677157"/>
                    </a:lnTo>
                    <a:lnTo>
                      <a:pt x="677160" y="677157"/>
                    </a:lnTo>
                    <a:lnTo>
                      <a:pt x="677160" y="571357"/>
                    </a:lnTo>
                    <a:lnTo>
                      <a:pt x="650710" y="597807"/>
                    </a:lnTo>
                    <a:lnTo>
                      <a:pt x="477939" y="425036"/>
                    </a:lnTo>
                    <a:lnTo>
                      <a:pt x="660837" y="425036"/>
                    </a:lnTo>
                    <a:lnTo>
                      <a:pt x="660837" y="462442"/>
                    </a:lnTo>
                    <a:lnTo>
                      <a:pt x="735649" y="387630"/>
                    </a:lnTo>
                    <a:lnTo>
                      <a:pt x="660837" y="312818"/>
                    </a:lnTo>
                    <a:lnTo>
                      <a:pt x="660837" y="350224"/>
                    </a:lnTo>
                    <a:lnTo>
                      <a:pt x="403184" y="350224"/>
                    </a:lnTo>
                    <a:lnTo>
                      <a:pt x="409800" y="341045"/>
                    </a:lnTo>
                    <a:cubicBezTo>
                      <a:pt x="417499" y="325636"/>
                      <a:pt x="422811" y="308707"/>
                      <a:pt x="425214" y="290682"/>
                    </a:cubicBezTo>
                    <a:cubicBezTo>
                      <a:pt x="426020" y="284550"/>
                      <a:pt x="426388" y="278465"/>
                      <a:pt x="426493" y="272425"/>
                    </a:cubicBezTo>
                    <a:cubicBezTo>
                      <a:pt x="415179" y="283692"/>
                      <a:pt x="399373" y="298030"/>
                      <a:pt x="378300" y="311433"/>
                    </a:cubicBezTo>
                    <a:cubicBezTo>
                      <a:pt x="378992" y="314797"/>
                      <a:pt x="379264" y="318309"/>
                      <a:pt x="378788" y="321915"/>
                    </a:cubicBezTo>
                    <a:cubicBezTo>
                      <a:pt x="376472" y="339236"/>
                      <a:pt x="360577" y="351468"/>
                      <a:pt x="343166" y="349250"/>
                    </a:cubicBezTo>
                    <a:cubicBezTo>
                      <a:pt x="334898" y="348089"/>
                      <a:pt x="327849" y="343777"/>
                      <a:pt x="322929" y="337745"/>
                    </a:cubicBezTo>
                    <a:cubicBezTo>
                      <a:pt x="306812" y="343126"/>
                      <a:pt x="288968" y="347347"/>
                      <a:pt x="269143" y="349645"/>
                    </a:cubicBezTo>
                    <a:cubicBezTo>
                      <a:pt x="263314" y="350251"/>
                      <a:pt x="257728" y="350706"/>
                      <a:pt x="252302" y="351060"/>
                    </a:cubicBezTo>
                    <a:close/>
                    <a:moveTo>
                      <a:pt x="225593" y="225938"/>
                    </a:moveTo>
                    <a:cubicBezTo>
                      <a:pt x="226303" y="225920"/>
                      <a:pt x="227000" y="225953"/>
                      <a:pt x="227704" y="225930"/>
                    </a:cubicBezTo>
                    <a:cubicBezTo>
                      <a:pt x="224799" y="241355"/>
                      <a:pt x="222791" y="258948"/>
                      <a:pt x="222110" y="279111"/>
                    </a:cubicBezTo>
                    <a:cubicBezTo>
                      <a:pt x="222028" y="281755"/>
                      <a:pt x="222051" y="284318"/>
                      <a:pt x="222052" y="286896"/>
                    </a:cubicBezTo>
                    <a:cubicBezTo>
                      <a:pt x="238662" y="292141"/>
                      <a:pt x="250967" y="305830"/>
                      <a:pt x="254676" y="322388"/>
                    </a:cubicBezTo>
                    <a:cubicBezTo>
                      <a:pt x="258314" y="322103"/>
                      <a:pt x="262036" y="321745"/>
                      <a:pt x="265843" y="321312"/>
                    </a:cubicBezTo>
                    <a:cubicBezTo>
                      <a:pt x="284702" y="319122"/>
                      <a:pt x="301537" y="315545"/>
                      <a:pt x="316566" y="311093"/>
                    </a:cubicBezTo>
                    <a:cubicBezTo>
                      <a:pt x="320018" y="295140"/>
                      <a:pt x="335049" y="284145"/>
                      <a:pt x="351508" y="286363"/>
                    </a:cubicBezTo>
                    <a:cubicBezTo>
                      <a:pt x="356311" y="287009"/>
                      <a:pt x="360669" y="288781"/>
                      <a:pt x="364484" y="291253"/>
                    </a:cubicBezTo>
                    <a:cubicBezTo>
                      <a:pt x="400414" y="271366"/>
                      <a:pt x="418090" y="248169"/>
                      <a:pt x="423645" y="239716"/>
                    </a:cubicBezTo>
                    <a:cubicBezTo>
                      <a:pt x="421143" y="226643"/>
                      <a:pt x="417021" y="214106"/>
                      <a:pt x="411478" y="202278"/>
                    </a:cubicBezTo>
                    <a:cubicBezTo>
                      <a:pt x="404313" y="203641"/>
                      <a:pt x="391773" y="206116"/>
                      <a:pt x="373368" y="209302"/>
                    </a:cubicBezTo>
                    <a:cubicBezTo>
                      <a:pt x="373308" y="210259"/>
                      <a:pt x="373406" y="211207"/>
                      <a:pt x="373271" y="212183"/>
                    </a:cubicBezTo>
                    <a:cubicBezTo>
                      <a:pt x="370736" y="230883"/>
                      <a:pt x="353607" y="244142"/>
                      <a:pt x="334743" y="241648"/>
                    </a:cubicBezTo>
                    <a:cubicBezTo>
                      <a:pt x="321614" y="239902"/>
                      <a:pt x="311378" y="230834"/>
                      <a:pt x="307185" y="219161"/>
                    </a:cubicBezTo>
                    <a:cubicBezTo>
                      <a:pt x="282031" y="222264"/>
                      <a:pt x="254779" y="224840"/>
                      <a:pt x="227691" y="225907"/>
                    </a:cubicBezTo>
                    <a:cubicBezTo>
                      <a:pt x="227696" y="225902"/>
                      <a:pt x="227691" y="225897"/>
                      <a:pt x="227695" y="225893"/>
                    </a:cubicBezTo>
                    <a:cubicBezTo>
                      <a:pt x="226990" y="225916"/>
                      <a:pt x="226304" y="225910"/>
                      <a:pt x="225593" y="225938"/>
                    </a:cubicBezTo>
                    <a:close/>
                    <a:moveTo>
                      <a:pt x="110566" y="298937"/>
                    </a:moveTo>
                    <a:cubicBezTo>
                      <a:pt x="122452" y="362567"/>
                      <a:pt x="172557" y="414400"/>
                      <a:pt x="239031" y="426319"/>
                    </a:cubicBezTo>
                    <a:cubicBezTo>
                      <a:pt x="228085" y="414149"/>
                      <a:pt x="216563" y="398939"/>
                      <a:pt x="206764" y="380997"/>
                    </a:cubicBezTo>
                    <a:cubicBezTo>
                      <a:pt x="204971" y="380959"/>
                      <a:pt x="203153" y="380852"/>
                      <a:pt x="201332" y="380608"/>
                    </a:cubicBezTo>
                    <a:cubicBezTo>
                      <a:pt x="179356" y="377646"/>
                      <a:pt x="162889" y="360318"/>
                      <a:pt x="160070" y="339300"/>
                    </a:cubicBezTo>
                    <a:cubicBezTo>
                      <a:pt x="133745" y="328429"/>
                      <a:pt x="118892" y="312353"/>
                      <a:pt x="110566" y="298937"/>
                    </a:cubicBezTo>
                    <a:close/>
                    <a:moveTo>
                      <a:pt x="278831" y="117459"/>
                    </a:moveTo>
                    <a:cubicBezTo>
                      <a:pt x="268366" y="128491"/>
                      <a:pt x="247506" y="154826"/>
                      <a:pt x="233690" y="200843"/>
                    </a:cubicBezTo>
                    <a:cubicBezTo>
                      <a:pt x="260214" y="200771"/>
                      <a:pt x="284631" y="199965"/>
                      <a:pt x="306400" y="198790"/>
                    </a:cubicBezTo>
                    <a:cubicBezTo>
                      <a:pt x="310813" y="182370"/>
                      <a:pt x="326615" y="171510"/>
                      <a:pt x="343887" y="173729"/>
                    </a:cubicBezTo>
                    <a:cubicBezTo>
                      <a:pt x="356059" y="175377"/>
                      <a:pt x="365809" y="183305"/>
                      <a:pt x="370509" y="193769"/>
                    </a:cubicBezTo>
                    <a:cubicBezTo>
                      <a:pt x="386296" y="192119"/>
                      <a:pt x="396995" y="190736"/>
                      <a:pt x="404823" y="189589"/>
                    </a:cubicBezTo>
                    <a:cubicBezTo>
                      <a:pt x="380871" y="148482"/>
                      <a:pt x="338996" y="118410"/>
                      <a:pt x="288179" y="111680"/>
                    </a:cubicBezTo>
                    <a:cubicBezTo>
                      <a:pt x="287179" y="111540"/>
                      <a:pt x="286175" y="111479"/>
                      <a:pt x="285185" y="111366"/>
                    </a:cubicBezTo>
                    <a:cubicBezTo>
                      <a:pt x="284652" y="111805"/>
                      <a:pt x="282320" y="113782"/>
                      <a:pt x="278831" y="117459"/>
                    </a:cubicBezTo>
                    <a:close/>
                    <a:moveTo>
                      <a:pt x="116417" y="218052"/>
                    </a:moveTo>
                    <a:cubicBezTo>
                      <a:pt x="113099" y="227807"/>
                      <a:pt x="110580" y="237979"/>
                      <a:pt x="109201" y="248599"/>
                    </a:cubicBezTo>
                    <a:cubicBezTo>
                      <a:pt x="108152" y="256488"/>
                      <a:pt x="107898" y="264282"/>
                      <a:pt x="108002" y="271998"/>
                    </a:cubicBezTo>
                    <a:cubicBezTo>
                      <a:pt x="115725" y="282831"/>
                      <a:pt x="132506" y="300817"/>
                      <a:pt x="164125" y="312414"/>
                    </a:cubicBezTo>
                    <a:cubicBezTo>
                      <a:pt x="167952" y="304222"/>
                      <a:pt x="174017" y="297419"/>
                      <a:pt x="181414" y="292583"/>
                    </a:cubicBezTo>
                    <a:cubicBezTo>
                      <a:pt x="181246" y="289949"/>
                      <a:pt x="181099" y="287282"/>
                      <a:pt x="181005" y="284583"/>
                    </a:cubicBezTo>
                    <a:cubicBezTo>
                      <a:pt x="180411" y="263508"/>
                      <a:pt x="182194" y="243085"/>
                      <a:pt x="185188" y="226142"/>
                    </a:cubicBezTo>
                    <a:cubicBezTo>
                      <a:pt x="185127" y="226146"/>
                      <a:pt x="185085" y="226150"/>
                      <a:pt x="185029" y="226141"/>
                    </a:cubicBezTo>
                    <a:cubicBezTo>
                      <a:pt x="160555" y="225406"/>
                      <a:pt x="137104" y="223003"/>
                      <a:pt x="116417" y="218052"/>
                    </a:cubicBezTo>
                    <a:close/>
                    <a:moveTo>
                      <a:pt x="154350" y="157001"/>
                    </a:moveTo>
                    <a:cubicBezTo>
                      <a:pt x="142734" y="168618"/>
                      <a:pt x="132888" y="182080"/>
                      <a:pt x="125260" y="196977"/>
                    </a:cubicBezTo>
                    <a:cubicBezTo>
                      <a:pt x="148198" y="198697"/>
                      <a:pt x="170107" y="199774"/>
                      <a:pt x="191068" y="200256"/>
                    </a:cubicBezTo>
                    <a:lnTo>
                      <a:pt x="191073" y="200251"/>
                    </a:lnTo>
                    <a:lnTo>
                      <a:pt x="191087" y="200255"/>
                    </a:lnTo>
                    <a:cubicBezTo>
                      <a:pt x="205501" y="153064"/>
                      <a:pt x="232106" y="125731"/>
                      <a:pt x="252198" y="110955"/>
                    </a:cubicBezTo>
                    <a:cubicBezTo>
                      <a:pt x="214630" y="114437"/>
                      <a:pt x="180176" y="131176"/>
                      <a:pt x="154350" y="157001"/>
                    </a:cubicBezTo>
                    <a:close/>
                    <a:moveTo>
                      <a:pt x="24403" y="24403"/>
                    </a:moveTo>
                    <a:cubicBezTo>
                      <a:pt x="39481" y="9326"/>
                      <a:pt x="60311" y="0"/>
                      <a:pt x="83319" y="0"/>
                    </a:cubicBezTo>
                    <a:lnTo>
                      <a:pt x="733215" y="0"/>
                    </a:lnTo>
                    <a:cubicBezTo>
                      <a:pt x="779231" y="0"/>
                      <a:pt x="816534" y="37303"/>
                      <a:pt x="816534" y="83319"/>
                    </a:cubicBezTo>
                    <a:lnTo>
                      <a:pt x="816534" y="733213"/>
                    </a:lnTo>
                    <a:cubicBezTo>
                      <a:pt x="816534" y="779229"/>
                      <a:pt x="779231" y="816532"/>
                      <a:pt x="733215" y="816532"/>
                    </a:cubicBezTo>
                    <a:lnTo>
                      <a:pt x="83319" y="816532"/>
                    </a:lnTo>
                    <a:cubicBezTo>
                      <a:pt x="37303" y="816532"/>
                      <a:pt x="0" y="779229"/>
                      <a:pt x="0" y="733213"/>
                    </a:cubicBezTo>
                    <a:lnTo>
                      <a:pt x="0" y="83319"/>
                    </a:lnTo>
                    <a:cubicBezTo>
                      <a:pt x="0" y="60311"/>
                      <a:pt x="9325" y="39481"/>
                      <a:pt x="24403" y="24403"/>
                    </a:cubicBezTo>
                    <a:close/>
                  </a:path>
                </a:pathLst>
              </a:custGeom>
              <a:solidFill>
                <a:srgbClr val="19C8EB"/>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endParaRPr kumimoji="0" lang="en-US" sz="2400" b="0" i="0" u="none" strike="noStrike" kern="0" cap="none" spc="0" normalizeH="0" baseline="0%" noProof="0" err="1">
                  <a:ln>
                    <a:noFill/>
                  </a:ln>
                  <a:solidFill>
                    <a:schemeClr val="bg1"/>
                  </a:solidFill>
                  <a:effectLst/>
                  <a:uLnTx/>
                  <a:uFillTx/>
                  <a:latin typeface="Arial"/>
                  <a:ea typeface="Segoe UI" pitchFamily="34" charset="0"/>
                  <a:cs typeface="Segoe UI" pitchFamily="34" charset="0"/>
                </a:endParaRPr>
              </a:p>
            </p:txBody>
          </p:sp>
          <p:sp>
            <p:nvSpPr>
              <p:cNvPr id="270" name="Rectangle 269">
                <a:extLst>
                  <a:ext uri="{FF2B5EF4-FFF2-40B4-BE49-F238E27FC236}">
                    <a16:creationId xmlns:a16="http://schemas.microsoft.com/office/drawing/2014/main" id="{5205FB2E-35AA-1AC1-2701-EAF7318D7F4E}"/>
                  </a:ext>
                </a:extLst>
              </p:cNvPr>
              <p:cNvSpPr/>
              <p:nvPr/>
            </p:nvSpPr>
            <p:spPr bwMode="auto">
              <a:xfrm>
                <a:off x="6690070" y="5375158"/>
                <a:ext cx="370336" cy="10526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endParaRPr kumimoji="0" lang="en-US" sz="2400" b="0" i="0" u="none" strike="noStrike" kern="0" cap="none" spc="0" normalizeH="0" baseline="0%" noProof="0" err="1">
                  <a:ln>
                    <a:noFill/>
                  </a:ln>
                  <a:solidFill>
                    <a:schemeClr val="bg1"/>
                  </a:solidFill>
                  <a:effectLst/>
                  <a:uLnTx/>
                  <a:uFillTx/>
                  <a:latin typeface="Arial"/>
                  <a:ea typeface="Segoe UI" pitchFamily="34" charset="0"/>
                  <a:cs typeface="Segoe UI" pitchFamily="34" charset="0"/>
                </a:endParaRPr>
              </a:p>
            </p:txBody>
          </p:sp>
        </p:grpSp>
      </p:grpSp>
      <p:cxnSp>
        <p:nvCxnSpPr>
          <p:cNvPr id="271" name="Connector: Elbow 270">
            <a:extLst>
              <a:ext uri="{FF2B5EF4-FFF2-40B4-BE49-F238E27FC236}">
                <a16:creationId xmlns:a16="http://schemas.microsoft.com/office/drawing/2014/main" id="{5E8DC0F7-51FB-9FAD-A312-ACA2078A6E61}"/>
              </a:ext>
            </a:extLst>
          </p:cNvPr>
          <p:cNvCxnSpPr>
            <a:cxnSpLocks/>
            <a:stCxn id="212" idx="2"/>
            <a:endCxn id="270" idx="3"/>
          </p:cNvCxnSpPr>
          <p:nvPr/>
        </p:nvCxnSpPr>
        <p:spPr>
          <a:xfrm rot="5400000">
            <a:off x="8200954" y="3757504"/>
            <a:ext cx="624933" cy="2721867"/>
          </a:xfrm>
          <a:prstGeom prst="bentConnector2">
            <a:avLst/>
          </a:prstGeom>
          <a:noFill/>
          <a:ln w="9525" cap="flat" cmpd="sng" algn="ctr">
            <a:solidFill>
              <a:srgbClr val="10238C"/>
            </a:solidFill>
            <a:prstDash val="solid"/>
            <a:headEnd type="none"/>
            <a:tailEnd type="triangle"/>
          </a:ln>
          <a:effectLst/>
        </p:spPr>
      </p:cxnSp>
    </p:spTree>
    <p:extLst>
      <p:ext uri="{BB962C8B-B14F-4D97-AF65-F5344CB8AC3E}">
        <p14:creationId xmlns:p14="http://schemas.microsoft.com/office/powerpoint/2010/main" val="2474306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1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15C06BD-5863-4F06-8CD0-5E7497C32832}"/>
              </a:ext>
            </a:extLst>
          </p:cNvPr>
          <p:cNvSpPr>
            <a:spLocks noGrp="1"/>
          </p:cNvSpPr>
          <p:nvPr>
            <p:ph type="title"/>
          </p:nvPr>
        </p:nvSpPr>
        <p:spPr/>
        <p:txBody>
          <a:bodyPr/>
          <a:lstStyle/>
          <a:p>
            <a:r>
              <a:rPr lang="en-US"/>
              <a:t>GitHub </a:t>
            </a:r>
            <a:r>
              <a:rPr lang="en-US" err="1"/>
              <a:t>codespaces</a:t>
            </a:r>
            <a:endParaRPr lang="en-US"/>
          </a:p>
        </p:txBody>
      </p:sp>
    </p:spTree>
    <p:extLst>
      <p:ext uri="{BB962C8B-B14F-4D97-AF65-F5344CB8AC3E}">
        <p14:creationId xmlns:p14="http://schemas.microsoft.com/office/powerpoint/2010/main" val="9703848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1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4" name="Google Shape;2528;p119">
            <a:extLst>
              <a:ext uri="{FF2B5EF4-FFF2-40B4-BE49-F238E27FC236}">
                <a16:creationId xmlns:a16="http://schemas.microsoft.com/office/drawing/2014/main" id="{9E7C782E-665E-C3BE-D345-7E25B8369BFA}"/>
              </a:ext>
            </a:extLst>
          </p:cNvPr>
          <p:cNvSpPr txBox="1">
            <a:spLocks/>
          </p:cNvSpPr>
          <p:nvPr/>
        </p:nvSpPr>
        <p:spPr>
          <a:xfrm>
            <a:off x="538439" y="1507833"/>
            <a:ext cx="4597200" cy="1162000"/>
          </a:xfrm>
          <a:prstGeom prst="rect">
            <a:avLst/>
          </a:prstGeom>
          <a:noFill/>
          <a:ln>
            <a:noFill/>
          </a:ln>
        </p:spPr>
        <p:txBody>
          <a:bodyPr spcFirstLastPara="1" wrap="square" lIns="45700" tIns="22867" rIns="45700" bIns="22867" anchor="b" anchorCtr="0">
            <a:noAutofit/>
          </a:bodyPr>
          <a:lstStyle>
            <a:defPPr marR="0" lvl="0" algn="l" rtl="0">
              <a:lnSpc>
                <a:spcPct val="100%"/>
              </a:lnSpc>
              <a:spcBef>
                <a:spcPts val="0"/>
              </a:spcBef>
              <a:spcAft>
                <a:spcPts val="0"/>
              </a:spcAft>
            </a:defPPr>
            <a:lvl1pPr marL="0" marR="0" lvl="0" indent="0" algn="l" defTabSz="912971" rtl="0" eaLnBrk="1" latinLnBrk="0" hangingPunct="1">
              <a:lnSpc>
                <a:spcPct val="90%"/>
              </a:lnSpc>
              <a:spcBef>
                <a:spcPts val="999"/>
              </a:spcBef>
              <a:spcAft>
                <a:spcPts val="0"/>
              </a:spcAft>
              <a:buClr>
                <a:schemeClr val="lt1"/>
              </a:buClr>
              <a:buSzPts val="3400"/>
              <a:buFont typeface="Arial" panose="020B0604020202020204" pitchFamily="34" charset="0"/>
              <a:buNone/>
              <a:defRPr lang="en-US" sz="4500" b="1" i="0" u="none" strike="noStrike" kern="1200" cap="none" dirty="0">
                <a:solidFill>
                  <a:schemeClr val="bg1"/>
                </a:solidFill>
                <a:effectLst>
                  <a:outerShdw blurRad="1270000" dist="914400" dir="8100000" algn="tr" rotWithShape="0">
                    <a:prstClr val="black">
                      <a:alpha val="40%"/>
                    </a:prstClr>
                  </a:outerShdw>
                </a:effectLst>
                <a:latin typeface="Helvetica" pitchFamily="2" charset="0"/>
                <a:ea typeface="+mn-ea"/>
                <a:cs typeface="+mn-cs"/>
                <a:sym typeface="Helvetica Neue"/>
              </a:defRPr>
            </a:lvl1pPr>
            <a:lvl2pPr marR="0" lvl="1" algn="l" rtl="0">
              <a:lnSpc>
                <a:spcPct val="9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2pPr>
            <a:lvl3pPr marR="0" lvl="2" algn="l" rtl="0">
              <a:lnSpc>
                <a:spcPct val="9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3pPr>
            <a:lvl4pPr marR="0" lvl="3" algn="l" rtl="0">
              <a:lnSpc>
                <a:spcPct val="9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4pPr>
            <a:lvl5pPr marR="0" lvl="4" algn="l" rtl="0">
              <a:lnSpc>
                <a:spcPct val="9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5pPr>
            <a:lvl6pPr marR="0" lvl="5" algn="l" rtl="0">
              <a:lnSpc>
                <a:spcPct val="9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6pPr>
            <a:lvl7pPr marR="0" lvl="6" algn="l" rtl="0">
              <a:lnSpc>
                <a:spcPct val="9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7pPr>
            <a:lvl8pPr marR="0" lvl="7" algn="l" rtl="0">
              <a:lnSpc>
                <a:spcPct val="9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8pPr>
            <a:lvl9pPr marR="0" lvl="8" algn="l" rtl="0">
              <a:lnSpc>
                <a:spcPct val="90%"/>
              </a:lnSpc>
              <a:spcBef>
                <a:spcPts val="0"/>
              </a:spcBef>
              <a:spcAft>
                <a:spcPts val="0"/>
              </a:spcAft>
              <a:buClr>
                <a:srgbClr val="000000"/>
              </a:buClr>
              <a:buSzPts val="1400"/>
              <a:buFont typeface="Arial"/>
              <a:buNone/>
              <a:defRPr sz="1867" b="0" i="0" u="none" strike="noStrike" cap="none">
                <a:solidFill>
                  <a:srgbClr val="000000"/>
                </a:solidFill>
                <a:latin typeface="Arial"/>
                <a:ea typeface="Arial"/>
                <a:cs typeface="Arial"/>
                <a:sym typeface="Arial"/>
              </a:defRPr>
            </a:lvl9pPr>
          </a:lstStyle>
          <a:p>
            <a:r>
              <a:rPr lang="en-US"/>
              <a:t>GitHub Codespaces</a:t>
            </a:r>
          </a:p>
        </p:txBody>
      </p:sp>
      <p:sp>
        <p:nvSpPr>
          <p:cNvPr id="10" name="Google Shape;2529;p119">
            <a:extLst>
              <a:ext uri="{FF2B5EF4-FFF2-40B4-BE49-F238E27FC236}">
                <a16:creationId xmlns:a16="http://schemas.microsoft.com/office/drawing/2014/main" id="{5D1E2632-9087-E287-B463-A6BED892C4E7}"/>
              </a:ext>
            </a:extLst>
          </p:cNvPr>
          <p:cNvSpPr txBox="1">
            <a:spLocks/>
          </p:cNvSpPr>
          <p:nvPr/>
        </p:nvSpPr>
        <p:spPr>
          <a:xfrm>
            <a:off x="520201" y="3190233"/>
            <a:ext cx="4511200" cy="329200"/>
          </a:xfrm>
          <a:prstGeom prst="rect">
            <a:avLst/>
          </a:prstGeom>
        </p:spPr>
        <p:txBody>
          <a:bodyPr spcFirstLastPara="1" wrap="square" lIns="121900" tIns="121900" rIns="121900" bIns="121900" anchor="b" anchorCtr="0">
            <a:noAutofit/>
          </a:bodyPr>
          <a:lst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867" b="0" i="0" u="none" strike="noStrike" cap="none">
                <a:solidFill>
                  <a:srgbClr val="000000"/>
                </a:solidFill>
                <a:latin typeface="Helvetica" pitchFamily="2" charset="0"/>
                <a:ea typeface="Helvetica" pitchFamily="2" charset="0"/>
                <a:cs typeface="Arial"/>
                <a:sym typeface="Arial"/>
              </a:defRPr>
            </a:lvl1pPr>
            <a:lvl2pPr marR="0" lvl="1"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kern="0">
                <a:solidFill>
                  <a:schemeClr val="bg1"/>
                </a:solidFill>
              </a:rPr>
              <a:t>Blazing fast cloud developer environments</a:t>
            </a:r>
          </a:p>
        </p:txBody>
      </p:sp>
      <p:sp>
        <p:nvSpPr>
          <p:cNvPr id="11" name="Google Shape;2530;p119">
            <a:extLst>
              <a:ext uri="{FF2B5EF4-FFF2-40B4-BE49-F238E27FC236}">
                <a16:creationId xmlns:a16="http://schemas.microsoft.com/office/drawing/2014/main" id="{352A2663-464A-EE49-3D47-03D0C84949CD}"/>
              </a:ext>
            </a:extLst>
          </p:cNvPr>
          <p:cNvSpPr txBox="1">
            <a:spLocks/>
          </p:cNvSpPr>
          <p:nvPr/>
        </p:nvSpPr>
        <p:spPr>
          <a:xfrm>
            <a:off x="520200" y="3352800"/>
            <a:ext cx="3715200" cy="985600"/>
          </a:xfrm>
          <a:prstGeom prst="rect">
            <a:avLst/>
          </a:prstGeom>
        </p:spPr>
        <p:txBody>
          <a:bodyPr spcFirstLastPara="1" wrap="square" lIns="121900" tIns="121900" rIns="121900" bIns="121900" anchor="t" anchorCtr="0">
            <a:noAutofit/>
          </a:bodyPr>
          <a:lstStyle>
            <a:defPPr marR="0" lvl="0" algn="l" rtl="0">
              <a:lnSpc>
                <a:spcPct val="100%"/>
              </a:lnSpc>
              <a:spcBef>
                <a:spcPts val="0"/>
              </a:spcBef>
              <a:spcAft>
                <a:spcPts val="0"/>
              </a:spcAft>
            </a:defPPr>
            <a:lvl1pPr marR="0" lvl="0" algn="l" rtl="0">
              <a:lnSpc>
                <a:spcPct val="100%"/>
              </a:lnSpc>
              <a:spcBef>
                <a:spcPts val="0"/>
              </a:spcBef>
              <a:spcAft>
                <a:spcPts val="0"/>
              </a:spcAft>
              <a:buClr>
                <a:srgbClr val="000000"/>
              </a:buClr>
              <a:buFont typeface="Arial"/>
              <a:defRPr sz="1867" b="0" i="0" u="none" strike="noStrike" cap="none">
                <a:solidFill>
                  <a:srgbClr val="000000"/>
                </a:solidFill>
                <a:latin typeface="Helvetica" pitchFamily="2" charset="0"/>
                <a:ea typeface="Helvetica" pitchFamily="2" charset="0"/>
                <a:cs typeface="Arial"/>
                <a:sym typeface="Arial"/>
              </a:defRPr>
            </a:lvl1pPr>
            <a:lvl2pPr marR="0" lvl="1"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a:lnSpc>
                <a:spcPct val="1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a:lstStyle>
          <a:p>
            <a:r>
              <a:rPr lang="en-US" kern="0">
                <a:solidFill>
                  <a:schemeClr val="bg1"/>
                </a:solidFill>
              </a:rPr>
              <a:t>Full compute backing, up to 32 cores and 64 GB RAM</a:t>
            </a:r>
          </a:p>
        </p:txBody>
      </p:sp>
      <p:pic>
        <p:nvPicPr>
          <p:cNvPr id="12" name="Google Shape;2532;p119">
            <a:extLst>
              <a:ext uri="{FF2B5EF4-FFF2-40B4-BE49-F238E27FC236}">
                <a16:creationId xmlns:a16="http://schemas.microsoft.com/office/drawing/2014/main" id="{CE19E2E9-DB00-5F13-8002-CAF2760C6C52}"/>
              </a:ext>
            </a:extLst>
          </p:cNvPr>
          <p:cNvPicPr preferRelativeResize="0"/>
          <p:nvPr/>
        </p:nvPicPr>
        <p:blipFill rotWithShape="1">
          <a:blip r:embed="rId3">
            <a:alphaModFix/>
          </a:blip>
          <a:srcRect b="27.551%"/>
          <a:stretch/>
        </p:blipFill>
        <p:spPr>
          <a:xfrm>
            <a:off x="5628034" y="972867"/>
            <a:ext cx="10821133" cy="4968397"/>
          </a:xfrm>
          <a:prstGeom prst="rect">
            <a:avLst/>
          </a:prstGeom>
          <a:noFill/>
          <a:ln>
            <a:noFill/>
          </a:ln>
        </p:spPr>
      </p:pic>
    </p:spTree>
    <p:extLst>
      <p:ext uri="{BB962C8B-B14F-4D97-AF65-F5344CB8AC3E}">
        <p14:creationId xmlns:p14="http://schemas.microsoft.com/office/powerpoint/2010/main" val="362239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1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2" name="Google Shape;5786;p292">
            <a:extLst>
              <a:ext uri="{FF2B5EF4-FFF2-40B4-BE49-F238E27FC236}">
                <a16:creationId xmlns:a16="http://schemas.microsoft.com/office/drawing/2014/main" id="{A0E3E80D-9051-5302-D2F6-4371933E8F63}"/>
              </a:ext>
            </a:extLst>
          </p:cNvPr>
          <p:cNvPicPr preferRelativeResize="0"/>
          <p:nvPr/>
        </p:nvPicPr>
        <p:blipFill rotWithShape="1">
          <a:blip r:embed="rId3">
            <a:alphaModFix/>
          </a:blip>
          <a:srcRect/>
          <a:stretch/>
        </p:blipFill>
        <p:spPr>
          <a:xfrm>
            <a:off x="3654251" y="-1648740"/>
            <a:ext cx="6858000" cy="6858000"/>
          </a:xfrm>
          <a:prstGeom prst="rect">
            <a:avLst/>
          </a:prstGeom>
          <a:noFill/>
          <a:ln>
            <a:noFill/>
          </a:ln>
        </p:spPr>
      </p:pic>
      <p:sp>
        <p:nvSpPr>
          <p:cNvPr id="3" name="Google Shape;5787;p292">
            <a:extLst>
              <a:ext uri="{FF2B5EF4-FFF2-40B4-BE49-F238E27FC236}">
                <a16:creationId xmlns:a16="http://schemas.microsoft.com/office/drawing/2014/main" id="{17EED2A8-7961-A4C1-A9BE-CF6CF677CBE8}"/>
              </a:ext>
            </a:extLst>
          </p:cNvPr>
          <p:cNvSpPr txBox="1">
            <a:spLocks noGrp="1"/>
          </p:cNvSpPr>
          <p:nvPr>
            <p:ph type="title"/>
          </p:nvPr>
        </p:nvSpPr>
        <p:spPr>
          <a:xfrm>
            <a:off x="442767" y="385811"/>
            <a:ext cx="11306400" cy="424800"/>
          </a:xfrm>
          <a:prstGeom prst="rect">
            <a:avLst/>
          </a:prstGeom>
          <a:noFill/>
          <a:ln>
            <a:noFill/>
          </a:ln>
        </p:spPr>
        <p:txBody>
          <a:bodyPr spcFirstLastPara="1" wrap="square" lIns="91433" tIns="45700" rIns="91433" bIns="45700" anchor="t" anchorCtr="0">
            <a:noAutofit/>
          </a:bodyPr>
          <a:lstStyle/>
          <a:p>
            <a:pPr algn="l">
              <a:lnSpc>
                <a:spcPct val="90%"/>
              </a:lnSpc>
              <a:buClr>
                <a:srgbClr val="000000"/>
              </a:buClr>
              <a:buSzPts val="2700"/>
              <a:buNone/>
            </a:pPr>
            <a:r>
              <a:rPr lang="en" sz="4800">
                <a:solidFill>
                  <a:schemeClr val="lt1"/>
                </a:solidFill>
              </a:rPr>
              <a:t>Codespaces</a:t>
            </a:r>
            <a:endParaRPr sz="4800">
              <a:solidFill>
                <a:schemeClr val="lt1"/>
              </a:solidFill>
            </a:endParaRPr>
          </a:p>
        </p:txBody>
      </p:sp>
      <p:sp>
        <p:nvSpPr>
          <p:cNvPr id="5" name="Google Shape;5788;p292">
            <a:extLst>
              <a:ext uri="{FF2B5EF4-FFF2-40B4-BE49-F238E27FC236}">
                <a16:creationId xmlns:a16="http://schemas.microsoft.com/office/drawing/2014/main" id="{57D959B1-3EA1-9B7E-8CAB-A54A63C6119B}"/>
              </a:ext>
            </a:extLst>
          </p:cNvPr>
          <p:cNvSpPr/>
          <p:nvPr/>
        </p:nvSpPr>
        <p:spPr>
          <a:xfrm>
            <a:off x="578867" y="1038700"/>
            <a:ext cx="5517200" cy="424800"/>
          </a:xfrm>
          <a:prstGeom prst="rect">
            <a:avLst/>
          </a:prstGeom>
          <a:noFill/>
          <a:ln>
            <a:noFill/>
          </a:ln>
        </p:spPr>
        <p:txBody>
          <a:bodyPr spcFirstLastPara="1" wrap="square" lIns="0" tIns="45700" rIns="91433" bIns="45700" anchor="t" anchorCtr="0">
            <a:noAutofit/>
          </a:bodyPr>
          <a:lstStyle/>
          <a:p>
            <a:pPr marL="0" marR="0" lvl="0" indent="0" algn="l" defTabSz="1219170" rtl="0" eaLnBrk="1" fontAlgn="auto" latinLnBrk="0" hangingPunct="1">
              <a:lnSpc>
                <a:spcPct val="100%"/>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8B939E"/>
                </a:solidFill>
                <a:effectLst/>
                <a:uLnTx/>
                <a:uFillTx/>
                <a:latin typeface="Roboto Mono"/>
                <a:ea typeface="Roboto Mono"/>
                <a:cs typeface="Roboto Mono"/>
                <a:sym typeface="Roboto Mono"/>
              </a:rPr>
              <a:t>A cloud dev environment that lets </a:t>
            </a:r>
            <a:br>
              <a:rPr kumimoji="0" lang="en" sz="1867" b="0" i="0" u="none" strike="noStrike" kern="0" cap="none" spc="0" normalizeH="0" baseline="0%" noProof="0">
                <a:ln>
                  <a:noFill/>
                </a:ln>
                <a:solidFill>
                  <a:srgbClr val="8B939E"/>
                </a:solidFill>
                <a:effectLst/>
                <a:uLnTx/>
                <a:uFillTx/>
                <a:latin typeface="Roboto Mono"/>
                <a:ea typeface="Roboto Mono"/>
                <a:cs typeface="Roboto Mono"/>
                <a:sym typeface="Roboto Mono"/>
              </a:rPr>
            </a:br>
            <a:r>
              <a:rPr kumimoji="0" lang="en" sz="1867" b="0" i="0" u="none" strike="noStrike" kern="0" cap="none" spc="0" normalizeH="0" baseline="0%" noProof="0">
                <a:ln>
                  <a:noFill/>
                </a:ln>
                <a:solidFill>
                  <a:srgbClr val="8B939E"/>
                </a:solidFill>
                <a:effectLst/>
                <a:uLnTx/>
                <a:uFillTx/>
                <a:latin typeface="Roboto Mono"/>
                <a:ea typeface="Roboto Mono"/>
                <a:cs typeface="Roboto Mono"/>
                <a:sym typeface="Roboto Mono"/>
              </a:rPr>
              <a:t>you code from anywhere</a:t>
            </a:r>
            <a:endParaRPr kumimoji="0" sz="1867" b="0" i="0" u="none" strike="noStrike" kern="0" cap="none" spc="0" normalizeH="0" baseline="0%" noProof="0">
              <a:ln>
                <a:noFill/>
              </a:ln>
              <a:solidFill>
                <a:srgbClr val="8B939E"/>
              </a:solidFill>
              <a:effectLst/>
              <a:uLnTx/>
              <a:uFillTx/>
              <a:latin typeface="Roboto Mono"/>
              <a:ea typeface="Roboto Mono"/>
              <a:cs typeface="Roboto Mono"/>
              <a:sym typeface="Roboto Mono"/>
            </a:endParaRPr>
          </a:p>
        </p:txBody>
      </p:sp>
      <p:sp>
        <p:nvSpPr>
          <p:cNvPr id="6" name="Google Shape;5789;p292">
            <a:extLst>
              <a:ext uri="{FF2B5EF4-FFF2-40B4-BE49-F238E27FC236}">
                <a16:creationId xmlns:a16="http://schemas.microsoft.com/office/drawing/2014/main" id="{F92FD3D8-BC3C-99C8-A395-2DA7601E394E}"/>
              </a:ext>
            </a:extLst>
          </p:cNvPr>
          <p:cNvSpPr txBox="1"/>
          <p:nvPr/>
        </p:nvSpPr>
        <p:spPr>
          <a:xfrm>
            <a:off x="1549400" y="1851500"/>
            <a:ext cx="5486400" cy="4608800"/>
          </a:xfrm>
          <a:prstGeom prst="rect">
            <a:avLst/>
          </a:prstGeom>
          <a:noFill/>
          <a:ln>
            <a:noFill/>
          </a:ln>
        </p:spPr>
        <p:txBody>
          <a:bodyPr spcFirstLastPara="1" wrap="square" lIns="0" tIns="0" rIns="0" bIns="0" anchor="ctr" anchorCtr="0">
            <a:noAutofit/>
          </a:bodyPr>
          <a:lstStyle/>
          <a:p>
            <a:pPr marL="0" marR="0" lvl="0" indent="0" algn="l" defTabSz="1219170" rtl="0" eaLnBrk="1" fontAlgn="auto" latinLnBrk="0" hangingPunct="1">
              <a:lnSpc>
                <a:spcPct val="115%"/>
              </a:lnSpc>
              <a:spcBef>
                <a:spcPts val="0"/>
              </a:spcBef>
              <a:spcAft>
                <a:spcPts val="0"/>
              </a:spcAft>
              <a:buClr>
                <a:srgbClr val="000000"/>
              </a:buClr>
              <a:buSzTx/>
              <a:buFontTx/>
              <a:buNone/>
              <a:tabLst/>
              <a:defRPr/>
            </a:pPr>
            <a:r>
              <a:rPr kumimoji="0" lang="en" sz="2133" b="0" i="0" u="none" strike="noStrike" kern="0" cap="none" spc="0" normalizeH="0" baseline="0%" noProof="0">
                <a:ln>
                  <a:noFill/>
                </a:ln>
                <a:solidFill>
                  <a:srgbClr val="FFFFFF"/>
                </a:solidFill>
                <a:effectLst/>
                <a:uLnTx/>
                <a:uFillTx/>
                <a:latin typeface="Arial"/>
                <a:ea typeface="+mn-ea"/>
                <a:cs typeface="Arial"/>
                <a:sym typeface="Arial"/>
              </a:rPr>
              <a:t>Code without compromise</a:t>
            </a:r>
            <a:endParaRPr kumimoji="0" sz="2133" b="0" i="0" u="none" strike="noStrike" kern="0" cap="none" spc="0" normalizeH="0" baseline="0%" noProof="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15%"/>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8B939E"/>
                </a:solidFill>
                <a:effectLst/>
                <a:uLnTx/>
                <a:uFillTx/>
                <a:latin typeface="Arial"/>
                <a:ea typeface="+mn-ea"/>
                <a:cs typeface="Arial"/>
                <a:sym typeface="Arial"/>
              </a:rPr>
              <a:t>Code, build, test, debug, and deploy with a complete development environment in your browser, running on Azure.</a:t>
            </a:r>
            <a:endParaRPr kumimoji="0" sz="1867" b="0" i="0" u="none" strike="noStrike" kern="0" cap="none" spc="0" normalizeH="0" baseline="0%" noProof="0">
              <a:ln>
                <a:noFill/>
              </a:ln>
              <a:solidFill>
                <a:srgbClr val="8B939E"/>
              </a:solidFill>
              <a:effectLst/>
              <a:uLnTx/>
              <a:uFillTx/>
              <a:latin typeface="Arial"/>
              <a:ea typeface="+mn-ea"/>
              <a:cs typeface="Arial"/>
              <a:sym typeface="Arial"/>
            </a:endParaRPr>
          </a:p>
          <a:p>
            <a:pPr marL="0" marR="0" lvl="0" indent="0" algn="l" defTabSz="1219170" rtl="0" eaLnBrk="1" fontAlgn="auto" latinLnBrk="0" hangingPunct="1">
              <a:lnSpc>
                <a:spcPct val="115%"/>
              </a:lnSpc>
              <a:spcBef>
                <a:spcPts val="0"/>
              </a:spcBef>
              <a:spcAft>
                <a:spcPts val="0"/>
              </a:spcAft>
              <a:buClr>
                <a:srgbClr val="000000"/>
              </a:buClr>
              <a:buSzTx/>
              <a:buFontTx/>
              <a:buNone/>
              <a:tabLst/>
              <a:defRPr/>
            </a:pPr>
            <a:endParaRPr kumimoji="0" sz="2133" b="0" i="0" u="none" strike="noStrike" kern="0" cap="none" spc="0" normalizeH="0" baseline="0%" noProof="0">
              <a:ln>
                <a:noFill/>
              </a:ln>
              <a:solidFill>
                <a:srgbClr val="F3F7F5"/>
              </a:solidFill>
              <a:effectLst/>
              <a:uLnTx/>
              <a:uFillTx/>
              <a:latin typeface="Arial"/>
              <a:ea typeface="+mn-ea"/>
              <a:cs typeface="Arial"/>
              <a:sym typeface="Arial"/>
            </a:endParaRPr>
          </a:p>
          <a:p>
            <a:pPr marL="0" marR="0" lvl="0" indent="0" algn="l" defTabSz="1219170" rtl="0" eaLnBrk="1" fontAlgn="auto" latinLnBrk="0" hangingPunct="1">
              <a:lnSpc>
                <a:spcPct val="115%"/>
              </a:lnSpc>
              <a:spcBef>
                <a:spcPts val="0"/>
              </a:spcBef>
              <a:spcAft>
                <a:spcPts val="0"/>
              </a:spcAft>
              <a:buClr>
                <a:srgbClr val="000000"/>
              </a:buClr>
              <a:buSzTx/>
              <a:buFontTx/>
              <a:buNone/>
              <a:tabLst/>
              <a:defRPr/>
            </a:pPr>
            <a:r>
              <a:rPr kumimoji="0" lang="en" sz="2133" b="0" i="0" u="none" strike="noStrike" kern="0" cap="none" spc="0" normalizeH="0" baseline="0%" noProof="0">
                <a:ln>
                  <a:noFill/>
                </a:ln>
                <a:solidFill>
                  <a:srgbClr val="FFFFFF"/>
                </a:solidFill>
                <a:effectLst/>
                <a:uLnTx/>
                <a:uFillTx/>
                <a:latin typeface="Arial"/>
                <a:ea typeface="+mn-ea"/>
                <a:cs typeface="Arial"/>
                <a:sym typeface="Arial"/>
              </a:rPr>
              <a:t>Simplify your workflow</a:t>
            </a:r>
            <a:endParaRPr kumimoji="0" sz="2133" b="0" i="0" u="none" strike="noStrike" kern="0" cap="none" spc="0" normalizeH="0" baseline="0%" noProof="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15%"/>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8B939E"/>
                </a:solidFill>
                <a:effectLst/>
                <a:uLnTx/>
                <a:uFillTx/>
                <a:latin typeface="Arial"/>
                <a:ea typeface="+mn-ea"/>
                <a:cs typeface="Arial"/>
                <a:sym typeface="Arial"/>
              </a:rPr>
              <a:t>Automatically set up dependencies and SSH keys. Go from code to commit faster on any project.</a:t>
            </a:r>
            <a:endParaRPr kumimoji="0" sz="1867" b="0" i="0" u="none" strike="noStrike" kern="0" cap="none" spc="0" normalizeH="0" baseline="0%" noProof="0">
              <a:ln>
                <a:noFill/>
              </a:ln>
              <a:solidFill>
                <a:srgbClr val="8B939E"/>
              </a:solidFill>
              <a:effectLst/>
              <a:uLnTx/>
              <a:uFillTx/>
              <a:latin typeface="Arial"/>
              <a:ea typeface="+mn-ea"/>
              <a:cs typeface="Arial"/>
              <a:sym typeface="Arial"/>
            </a:endParaRPr>
          </a:p>
          <a:p>
            <a:pPr marL="0" marR="0" lvl="0" indent="0" algn="l" defTabSz="1219170" rtl="0" eaLnBrk="1" fontAlgn="auto" latinLnBrk="0" hangingPunct="1">
              <a:lnSpc>
                <a:spcPct val="115%"/>
              </a:lnSpc>
              <a:spcBef>
                <a:spcPts val="0"/>
              </a:spcBef>
              <a:spcAft>
                <a:spcPts val="0"/>
              </a:spcAft>
              <a:buClr>
                <a:srgbClr val="000000"/>
              </a:buClr>
              <a:buSzTx/>
              <a:buFontTx/>
              <a:buNone/>
              <a:tabLst/>
              <a:defRPr/>
            </a:pPr>
            <a:endParaRPr kumimoji="0" sz="2133" b="0" i="0" u="none" strike="noStrike" kern="0" cap="none" spc="0" normalizeH="0" baseline="0%" noProof="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15%"/>
              </a:lnSpc>
              <a:spcBef>
                <a:spcPts val="0"/>
              </a:spcBef>
              <a:spcAft>
                <a:spcPts val="0"/>
              </a:spcAft>
              <a:buClr>
                <a:srgbClr val="000000"/>
              </a:buClr>
              <a:buSzTx/>
              <a:buFontTx/>
              <a:buNone/>
              <a:tabLst/>
              <a:defRPr/>
            </a:pPr>
            <a:r>
              <a:rPr kumimoji="0" lang="en" sz="2133" b="0" i="0" u="none" strike="noStrike" kern="0" cap="none" spc="0" normalizeH="0" baseline="0%" noProof="0">
                <a:ln>
                  <a:noFill/>
                </a:ln>
                <a:solidFill>
                  <a:srgbClr val="FFFFFF"/>
                </a:solidFill>
                <a:effectLst/>
                <a:uLnTx/>
                <a:uFillTx/>
                <a:latin typeface="Arial"/>
                <a:ea typeface="+mn-ea"/>
                <a:cs typeface="Arial"/>
                <a:sym typeface="Arial"/>
              </a:rPr>
              <a:t>Extend and customize</a:t>
            </a:r>
            <a:endParaRPr kumimoji="0" sz="2133" b="0" i="0" u="none" strike="noStrike" kern="0" cap="none" spc="0" normalizeH="0" baseline="0%" noProof="0">
              <a:ln>
                <a:noFill/>
              </a:ln>
              <a:solidFill>
                <a:srgbClr val="FFFFFF"/>
              </a:solidFill>
              <a:effectLst/>
              <a:uLnTx/>
              <a:uFillTx/>
              <a:latin typeface="Arial"/>
              <a:ea typeface="+mn-ea"/>
              <a:cs typeface="Arial"/>
              <a:sym typeface="Arial"/>
            </a:endParaRPr>
          </a:p>
          <a:p>
            <a:pPr marL="0" marR="0" lvl="0" indent="0" algn="l" defTabSz="1219170" rtl="0" eaLnBrk="1" fontAlgn="auto" latinLnBrk="0" hangingPunct="1">
              <a:lnSpc>
                <a:spcPct val="115%"/>
              </a:lnSpc>
              <a:spcBef>
                <a:spcPts val="0"/>
              </a:spcBef>
              <a:spcAft>
                <a:spcPts val="0"/>
              </a:spcAft>
              <a:buClr>
                <a:srgbClr val="000000"/>
              </a:buClr>
              <a:buSzTx/>
              <a:buFontTx/>
              <a:buNone/>
              <a:tabLst/>
              <a:defRPr/>
            </a:pPr>
            <a:r>
              <a:rPr kumimoji="0" lang="en" sz="1867" b="0" i="0" u="none" strike="noStrike" kern="0" cap="none" spc="0" normalizeH="0" baseline="0%" noProof="0">
                <a:ln>
                  <a:noFill/>
                </a:ln>
                <a:solidFill>
                  <a:srgbClr val="8B939E"/>
                </a:solidFill>
                <a:effectLst/>
                <a:uLnTx/>
                <a:uFillTx/>
                <a:latin typeface="Arial"/>
                <a:ea typeface="+mn-ea"/>
                <a:cs typeface="Arial"/>
                <a:sym typeface="Arial"/>
              </a:rPr>
              <a:t>Configure your editor with dotfiles and </a:t>
            </a:r>
            <a:br>
              <a:rPr kumimoji="0" lang="en" sz="1867" b="0" i="0" u="none" strike="noStrike" kern="0" cap="none" spc="0" normalizeH="0" baseline="0%" noProof="0">
                <a:ln>
                  <a:noFill/>
                </a:ln>
                <a:solidFill>
                  <a:srgbClr val="8B939E"/>
                </a:solidFill>
                <a:effectLst/>
                <a:uLnTx/>
                <a:uFillTx/>
                <a:latin typeface="Arial"/>
                <a:ea typeface="+mn-ea"/>
                <a:cs typeface="Arial"/>
                <a:sym typeface="Arial"/>
              </a:rPr>
            </a:br>
            <a:r>
              <a:rPr kumimoji="0" lang="en" sz="1867" b="0" i="0" u="none" strike="noStrike" kern="0" cap="none" spc="0" normalizeH="0" baseline="0%" noProof="0">
                <a:ln>
                  <a:noFill/>
                </a:ln>
                <a:solidFill>
                  <a:srgbClr val="8B939E"/>
                </a:solidFill>
                <a:effectLst/>
                <a:uLnTx/>
                <a:uFillTx/>
                <a:latin typeface="Arial"/>
                <a:ea typeface="+mn-ea"/>
                <a:cs typeface="Arial"/>
                <a:sym typeface="Arial"/>
              </a:rPr>
              <a:t>VS Code extensions to create a consistent </a:t>
            </a:r>
            <a:br>
              <a:rPr kumimoji="0" lang="en" sz="1867" b="0" i="0" u="none" strike="noStrike" kern="0" cap="none" spc="0" normalizeH="0" baseline="0%" noProof="0">
                <a:ln>
                  <a:noFill/>
                </a:ln>
                <a:solidFill>
                  <a:srgbClr val="8B939E"/>
                </a:solidFill>
                <a:effectLst/>
                <a:uLnTx/>
                <a:uFillTx/>
                <a:latin typeface="Arial"/>
                <a:ea typeface="+mn-ea"/>
                <a:cs typeface="Arial"/>
                <a:sym typeface="Arial"/>
              </a:rPr>
            </a:br>
            <a:r>
              <a:rPr kumimoji="0" lang="en" sz="1867" b="0" i="0" u="none" strike="noStrike" kern="0" cap="none" spc="0" normalizeH="0" baseline="0%" noProof="0">
                <a:ln>
                  <a:noFill/>
                </a:ln>
                <a:solidFill>
                  <a:srgbClr val="8B939E"/>
                </a:solidFill>
                <a:effectLst/>
                <a:uLnTx/>
                <a:uFillTx/>
                <a:latin typeface="Arial"/>
                <a:ea typeface="+mn-ea"/>
                <a:cs typeface="Arial"/>
                <a:sym typeface="Arial"/>
              </a:rPr>
              <a:t>environment in every Codespace.</a:t>
            </a:r>
            <a:endParaRPr kumimoji="0" sz="1867" b="0" i="0" u="none" strike="noStrike" kern="0" cap="none" spc="0" normalizeH="0" baseline="0%" noProof="0">
              <a:ln>
                <a:noFill/>
              </a:ln>
              <a:solidFill>
                <a:srgbClr val="8B939E"/>
              </a:solidFill>
              <a:effectLst/>
              <a:uLnTx/>
              <a:uFillTx/>
              <a:latin typeface="Arial"/>
              <a:ea typeface="+mn-ea"/>
              <a:cs typeface="Arial"/>
              <a:sym typeface="Arial"/>
            </a:endParaRPr>
          </a:p>
        </p:txBody>
      </p:sp>
      <p:sp>
        <p:nvSpPr>
          <p:cNvPr id="7" name="Google Shape;5790;p292">
            <a:extLst>
              <a:ext uri="{FF2B5EF4-FFF2-40B4-BE49-F238E27FC236}">
                <a16:creationId xmlns:a16="http://schemas.microsoft.com/office/drawing/2014/main" id="{0EFF7D63-5A61-A463-F456-B273C9D53A9A}"/>
              </a:ext>
            </a:extLst>
          </p:cNvPr>
          <p:cNvSpPr/>
          <p:nvPr/>
        </p:nvSpPr>
        <p:spPr>
          <a:xfrm>
            <a:off x="586200" y="1993367"/>
            <a:ext cx="731600" cy="731600"/>
          </a:xfrm>
          <a:prstGeom prst="ellipse">
            <a:avLst/>
          </a:prstGeom>
          <a:noFill/>
          <a:ln w="19050" cap="flat" cmpd="sng">
            <a:solidFill>
              <a:srgbClr val="0070C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8" name="Google Shape;5791;p292">
            <a:extLst>
              <a:ext uri="{FF2B5EF4-FFF2-40B4-BE49-F238E27FC236}">
                <a16:creationId xmlns:a16="http://schemas.microsoft.com/office/drawing/2014/main" id="{723A181B-A56B-5B3C-D445-54C865D95AE8}"/>
              </a:ext>
            </a:extLst>
          </p:cNvPr>
          <p:cNvSpPr/>
          <p:nvPr/>
        </p:nvSpPr>
        <p:spPr>
          <a:xfrm>
            <a:off x="586200" y="3657067"/>
            <a:ext cx="731600" cy="731600"/>
          </a:xfrm>
          <a:prstGeom prst="ellipse">
            <a:avLst/>
          </a:prstGeom>
          <a:noFill/>
          <a:ln w="19050" cap="flat" cmpd="sng">
            <a:solidFill>
              <a:srgbClr val="0070C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9" name="Google Shape;5792;p292">
            <a:extLst>
              <a:ext uri="{FF2B5EF4-FFF2-40B4-BE49-F238E27FC236}">
                <a16:creationId xmlns:a16="http://schemas.microsoft.com/office/drawing/2014/main" id="{ECABFA8F-0D6E-5A8F-2930-9559E2595D29}"/>
              </a:ext>
            </a:extLst>
          </p:cNvPr>
          <p:cNvSpPr/>
          <p:nvPr/>
        </p:nvSpPr>
        <p:spPr>
          <a:xfrm>
            <a:off x="586200" y="5104867"/>
            <a:ext cx="731600" cy="731600"/>
          </a:xfrm>
          <a:prstGeom prst="ellipse">
            <a:avLst/>
          </a:prstGeom>
          <a:noFill/>
          <a:ln w="19050" cap="flat" cmpd="sng">
            <a:solidFill>
              <a:srgbClr val="0070C0"/>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defTabSz="1219170" rtl="0" eaLnBrk="1" fontAlgn="auto" latinLnBrk="0" hangingPunct="1">
              <a:lnSpc>
                <a:spcPct val="100%"/>
              </a:lnSpc>
              <a:spcBef>
                <a:spcPts val="0"/>
              </a:spcBef>
              <a:spcAft>
                <a:spcPts val="0"/>
              </a:spcAft>
              <a:buClr>
                <a:srgbClr val="000000"/>
              </a:buClr>
              <a:buSzTx/>
              <a:buFontTx/>
              <a:buNone/>
              <a:tabLst/>
              <a:defRPr/>
            </a:pPr>
            <a:endParaRPr kumimoji="0" sz="1867" b="0" i="0" u="none" strike="noStrike" kern="0" cap="none" spc="0" normalizeH="0" baseline="0%" noProof="0">
              <a:ln>
                <a:noFill/>
              </a:ln>
              <a:solidFill>
                <a:srgbClr val="000000"/>
              </a:solidFill>
              <a:effectLst/>
              <a:uLnTx/>
              <a:uFillTx/>
              <a:latin typeface="Arial"/>
              <a:ea typeface="+mn-ea"/>
              <a:cs typeface="Arial"/>
              <a:sym typeface="Arial"/>
            </a:endParaRPr>
          </a:p>
        </p:txBody>
      </p:sp>
      <p:sp>
        <p:nvSpPr>
          <p:cNvPr id="13" name="Google Shape;5793;p292">
            <a:extLst>
              <a:ext uri="{FF2B5EF4-FFF2-40B4-BE49-F238E27FC236}">
                <a16:creationId xmlns:a16="http://schemas.microsoft.com/office/drawing/2014/main" id="{43551E2C-563E-2151-410C-5532A194212B}"/>
              </a:ext>
            </a:extLst>
          </p:cNvPr>
          <p:cNvSpPr/>
          <p:nvPr/>
        </p:nvSpPr>
        <p:spPr>
          <a:xfrm>
            <a:off x="7156667" y="577667"/>
            <a:ext cx="10136000" cy="5772400"/>
          </a:xfrm>
          <a:prstGeom prst="roundRect">
            <a:avLst>
              <a:gd name="adj" fmla="val 1839"/>
            </a:avLst>
          </a:prstGeom>
          <a:solidFill>
            <a:srgbClr val="282828"/>
          </a:solidFill>
          <a:ln>
            <a:noFill/>
          </a:ln>
        </p:spPr>
        <p:txBody>
          <a:bodyPr spcFirstLastPara="1" wrap="square" lIns="0" tIns="0" rIns="0" bIns="0" anchor="ctr" anchorCtr="0">
            <a:noAutofit/>
          </a:bodyPr>
          <a:lstStyle/>
          <a:p>
            <a:pPr marL="0" marR="0" lvl="0" indent="0" algn="ctr" defTabSz="1219170" rtl="0" eaLnBrk="1" fontAlgn="auto" latinLnBrk="0" hangingPunct="1">
              <a:lnSpc>
                <a:spcPct val="100%"/>
              </a:lnSpc>
              <a:spcBef>
                <a:spcPts val="0"/>
              </a:spcBef>
              <a:spcAft>
                <a:spcPts val="0"/>
              </a:spcAft>
              <a:buClr>
                <a:srgbClr val="F0F6FC"/>
              </a:buClr>
              <a:buSzPts val="900"/>
              <a:buFontTx/>
              <a:buNone/>
              <a:tabLst/>
              <a:defRPr/>
            </a:pPr>
            <a:endParaRPr kumimoji="0" sz="1200" b="0" i="0" u="none" strike="noStrike" kern="0" cap="none" spc="0" normalizeH="0" baseline="0%" noProof="0">
              <a:ln>
                <a:noFill/>
              </a:ln>
              <a:solidFill>
                <a:srgbClr val="FFFFFF"/>
              </a:solidFill>
              <a:effectLst/>
              <a:uLnTx/>
              <a:uFillTx/>
              <a:latin typeface="Arial"/>
              <a:ea typeface="Arial"/>
              <a:cs typeface="Arial"/>
              <a:sym typeface="Arial"/>
            </a:endParaRPr>
          </a:p>
        </p:txBody>
      </p:sp>
      <p:pic>
        <p:nvPicPr>
          <p:cNvPr id="14" name="Google Shape;5794;p292">
            <a:extLst>
              <a:ext uri="{FF2B5EF4-FFF2-40B4-BE49-F238E27FC236}">
                <a16:creationId xmlns:a16="http://schemas.microsoft.com/office/drawing/2014/main" id="{0230DD71-4CC5-D00F-489D-ACBADCCC8175}"/>
              </a:ext>
            </a:extLst>
          </p:cNvPr>
          <p:cNvPicPr preferRelativeResize="0"/>
          <p:nvPr/>
        </p:nvPicPr>
        <p:blipFill rotWithShape="1">
          <a:blip r:embed="rId4">
            <a:alphaModFix/>
          </a:blip>
          <a:srcRect/>
          <a:stretch/>
        </p:blipFill>
        <p:spPr>
          <a:xfrm>
            <a:off x="7137401" y="577667"/>
            <a:ext cx="10155500" cy="424029"/>
          </a:xfrm>
          <a:prstGeom prst="rect">
            <a:avLst/>
          </a:prstGeom>
          <a:noFill/>
          <a:ln>
            <a:noFill/>
          </a:ln>
        </p:spPr>
      </p:pic>
      <p:pic>
        <p:nvPicPr>
          <p:cNvPr id="15" name="Google Shape;5795;p292">
            <a:extLst>
              <a:ext uri="{FF2B5EF4-FFF2-40B4-BE49-F238E27FC236}">
                <a16:creationId xmlns:a16="http://schemas.microsoft.com/office/drawing/2014/main" id="{F7E3949F-B744-E68F-236E-4EF5398D1C28}"/>
              </a:ext>
            </a:extLst>
          </p:cNvPr>
          <p:cNvPicPr preferRelativeResize="0"/>
          <p:nvPr/>
        </p:nvPicPr>
        <p:blipFill rotWithShape="1">
          <a:blip r:embed="rId5">
            <a:alphaModFix/>
          </a:blip>
          <a:srcRect l="1.099%" t="5.805%" r="1.634%" b="1.756%"/>
          <a:stretch/>
        </p:blipFill>
        <p:spPr>
          <a:xfrm>
            <a:off x="7137401" y="1001701"/>
            <a:ext cx="7848601" cy="5402233"/>
          </a:xfrm>
          <a:prstGeom prst="rect">
            <a:avLst/>
          </a:prstGeom>
          <a:noFill/>
          <a:ln>
            <a:noFill/>
          </a:ln>
        </p:spPr>
      </p:pic>
      <p:pic>
        <p:nvPicPr>
          <p:cNvPr id="16" name="Google Shape;5796;p292">
            <a:extLst>
              <a:ext uri="{FF2B5EF4-FFF2-40B4-BE49-F238E27FC236}">
                <a16:creationId xmlns:a16="http://schemas.microsoft.com/office/drawing/2014/main" id="{637B0D30-321C-4E00-D830-A5973CFA1417}"/>
              </a:ext>
            </a:extLst>
          </p:cNvPr>
          <p:cNvPicPr preferRelativeResize="0"/>
          <p:nvPr/>
        </p:nvPicPr>
        <p:blipFill rotWithShape="1">
          <a:blip r:embed="rId6">
            <a:alphaModFix/>
          </a:blip>
          <a:srcRect/>
          <a:stretch/>
        </p:blipFill>
        <p:spPr>
          <a:xfrm>
            <a:off x="787135" y="2194767"/>
            <a:ext cx="329719" cy="328803"/>
          </a:xfrm>
          <a:prstGeom prst="rect">
            <a:avLst/>
          </a:prstGeom>
          <a:noFill/>
          <a:ln>
            <a:noFill/>
          </a:ln>
        </p:spPr>
      </p:pic>
      <p:pic>
        <p:nvPicPr>
          <p:cNvPr id="17" name="Google Shape;5797;p292">
            <a:extLst>
              <a:ext uri="{FF2B5EF4-FFF2-40B4-BE49-F238E27FC236}">
                <a16:creationId xmlns:a16="http://schemas.microsoft.com/office/drawing/2014/main" id="{8F1117C0-D902-8618-7A45-C0E56C7267D1}"/>
              </a:ext>
            </a:extLst>
          </p:cNvPr>
          <p:cNvPicPr preferRelativeResize="0"/>
          <p:nvPr/>
        </p:nvPicPr>
        <p:blipFill rotWithShape="1">
          <a:blip r:embed="rId7">
            <a:alphaModFix/>
          </a:blip>
          <a:srcRect/>
          <a:stretch/>
        </p:blipFill>
        <p:spPr>
          <a:xfrm>
            <a:off x="779477" y="3852179"/>
            <a:ext cx="345041" cy="341376"/>
          </a:xfrm>
          <a:prstGeom prst="rect">
            <a:avLst/>
          </a:prstGeom>
          <a:noFill/>
          <a:ln>
            <a:noFill/>
          </a:ln>
        </p:spPr>
      </p:pic>
      <p:pic>
        <p:nvPicPr>
          <p:cNvPr id="18" name="Google Shape;5798;p292">
            <a:extLst>
              <a:ext uri="{FF2B5EF4-FFF2-40B4-BE49-F238E27FC236}">
                <a16:creationId xmlns:a16="http://schemas.microsoft.com/office/drawing/2014/main" id="{976EC300-532F-3203-B8C0-77A8D9ABCCF7}"/>
              </a:ext>
            </a:extLst>
          </p:cNvPr>
          <p:cNvPicPr preferRelativeResize="0"/>
          <p:nvPr/>
        </p:nvPicPr>
        <p:blipFill rotWithShape="1">
          <a:blip r:embed="rId8">
            <a:alphaModFix/>
          </a:blip>
          <a:srcRect/>
          <a:stretch/>
        </p:blipFill>
        <p:spPr>
          <a:xfrm>
            <a:off x="779480" y="5299979"/>
            <a:ext cx="345041" cy="341376"/>
          </a:xfrm>
          <a:prstGeom prst="rect">
            <a:avLst/>
          </a:prstGeom>
          <a:noFill/>
          <a:ln>
            <a:noFill/>
          </a:ln>
        </p:spPr>
      </p:pic>
    </p:spTree>
    <p:extLst>
      <p:ext uri="{BB962C8B-B14F-4D97-AF65-F5344CB8AC3E}">
        <p14:creationId xmlns:p14="http://schemas.microsoft.com/office/powerpoint/2010/main" val="3159348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1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2846731-9A3D-E390-D151-FC1882EFAC5C}"/>
              </a:ext>
            </a:extLst>
          </p:cNvPr>
          <p:cNvSpPr>
            <a:spLocks noGrp="1"/>
          </p:cNvSpPr>
          <p:nvPr>
            <p:ph type="title"/>
          </p:nvPr>
        </p:nvSpPr>
        <p:spPr/>
        <p:txBody>
          <a:bodyPr/>
          <a:lstStyle/>
          <a:p>
            <a:r>
              <a:rPr lang="en-US"/>
              <a:t>What is </a:t>
            </a:r>
            <a:r>
              <a:rPr lang="en-US" err="1"/>
              <a:t>Codespaces</a:t>
            </a:r>
            <a:r>
              <a:rPr lang="en-US"/>
              <a:t>?</a:t>
            </a:r>
            <a:endParaRPr lang="en-NL"/>
          </a:p>
        </p:txBody>
      </p:sp>
      <p:sp>
        <p:nvSpPr>
          <p:cNvPr id="11" name="Google Shape;364;p77">
            <a:extLst>
              <a:ext uri="{FF2B5EF4-FFF2-40B4-BE49-F238E27FC236}">
                <a16:creationId xmlns:a16="http://schemas.microsoft.com/office/drawing/2014/main" id="{E04AD994-0D0D-4B36-0155-B7D7F1BEBC8E}"/>
              </a:ext>
            </a:extLst>
          </p:cNvPr>
          <p:cNvSpPr/>
          <p:nvPr/>
        </p:nvSpPr>
        <p:spPr>
          <a:xfrm>
            <a:off x="1636900" y="1756833"/>
            <a:ext cx="4062000" cy="41868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defTabSz="1219170" rtl="0" eaLnBrk="1" fontAlgn="auto" latinLnBrk="0" hangingPunct="1">
              <a:lnSpc>
                <a:spcPct val="100%"/>
              </a:lnSpc>
              <a:spcBef>
                <a:spcPts val="0"/>
              </a:spcBef>
              <a:spcAft>
                <a:spcPts val="0"/>
              </a:spcAft>
              <a:buClr>
                <a:srgbClr val="000000"/>
              </a:buClr>
              <a:buSzTx/>
              <a:buFontTx/>
              <a:buNone/>
              <a:tabLst/>
              <a:defRPr/>
            </a:pPr>
            <a:r>
              <a:rPr kumimoji="0" lang="en" sz="3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rPr>
              <a:t>Editor</a:t>
            </a:r>
            <a:br>
              <a:rPr kumimoji="0" lang="en" sz="3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rPr>
            </a:br>
            <a:r>
              <a:rPr kumimoji="0" lang="en"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rPr>
              <a:t>Browser, VS Code, Visual Studio</a:t>
            </a:r>
            <a:endParaRPr kumimoji="0"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12" name="Google Shape;365;p77">
            <a:extLst>
              <a:ext uri="{FF2B5EF4-FFF2-40B4-BE49-F238E27FC236}">
                <a16:creationId xmlns:a16="http://schemas.microsoft.com/office/drawing/2014/main" id="{6236731E-C9C0-369E-3D91-D90481C24C55}"/>
              </a:ext>
            </a:extLst>
          </p:cNvPr>
          <p:cNvSpPr/>
          <p:nvPr/>
        </p:nvSpPr>
        <p:spPr>
          <a:xfrm>
            <a:off x="7102833" y="1756833"/>
            <a:ext cx="4062000" cy="41868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defTabSz="1219170" rtl="0" eaLnBrk="1" fontAlgn="auto" latinLnBrk="0" hangingPunct="1">
              <a:lnSpc>
                <a:spcPct val="100%"/>
              </a:lnSpc>
              <a:spcBef>
                <a:spcPts val="0"/>
              </a:spcBef>
              <a:spcAft>
                <a:spcPts val="0"/>
              </a:spcAft>
              <a:buClr>
                <a:srgbClr val="000000"/>
              </a:buClr>
              <a:buSzTx/>
              <a:buFontTx/>
              <a:buNone/>
              <a:tabLst/>
              <a:defRPr/>
            </a:pPr>
            <a:r>
              <a:rPr kumimoji="0" lang="en" sz="3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rPr>
              <a:t>Azure</a:t>
            </a:r>
            <a:br>
              <a:rPr kumimoji="0" lang="en" sz="3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rPr>
            </a:br>
            <a:r>
              <a:rPr kumimoji="0" lang="en" sz="20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rPr>
              <a:t>Containers run services in the cloud</a:t>
            </a:r>
            <a:endParaRPr kumimoji="0" sz="3600" b="0" i="0" u="none" strike="noStrike" kern="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sym typeface="Arial"/>
            </a:endParaRPr>
          </a:p>
        </p:txBody>
      </p:sp>
      <p:sp>
        <p:nvSpPr>
          <p:cNvPr id="19" name="Google Shape;366;p77">
            <a:extLst>
              <a:ext uri="{FF2B5EF4-FFF2-40B4-BE49-F238E27FC236}">
                <a16:creationId xmlns:a16="http://schemas.microsoft.com/office/drawing/2014/main" id="{E2EFB151-9D1C-F121-6C6F-8AD908CDB43A}"/>
              </a:ext>
            </a:extLst>
          </p:cNvPr>
          <p:cNvSpPr/>
          <p:nvPr/>
        </p:nvSpPr>
        <p:spPr>
          <a:xfrm>
            <a:off x="7424067" y="3391933"/>
            <a:ext cx="1413200" cy="860000"/>
          </a:xfrm>
          <a:prstGeom prst="rect">
            <a:avLst/>
          </a:prstGeom>
          <a:no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defTabSz="1219170" rtl="0" eaLnBrk="1" fontAlgn="auto" latinLnBrk="0" hangingPunct="1">
              <a:lnSpc>
                <a:spcPct val="100%"/>
              </a:lnSpc>
              <a:spcBef>
                <a:spcPts val="0"/>
              </a:spcBef>
              <a:spcAft>
                <a:spcPts val="0"/>
              </a:spcAft>
              <a:buClr>
                <a:srgbClr val="000000"/>
              </a:buClr>
              <a:buSzTx/>
              <a:buFontTx/>
              <a:buNone/>
              <a:tabLst/>
              <a:defRPr/>
            </a:pPr>
            <a:r>
              <a:rPr kumimoji="0" lang="en" sz="1867" b="1" i="0" u="none" strike="noStrike" kern="0" cap="none" spc="0" normalizeH="0" baseline="0%" noProof="0">
                <a:ln>
                  <a:noFill/>
                </a:ln>
                <a:solidFill>
                  <a:srgbClr val="FFFFFF"/>
                </a:solidFill>
                <a:effectLst/>
                <a:uLnTx/>
                <a:uFillTx/>
                <a:latin typeface="Arial"/>
                <a:ea typeface="+mn-ea"/>
                <a:cs typeface="Arial"/>
                <a:sym typeface="Arial"/>
              </a:rPr>
              <a:t>Container</a:t>
            </a:r>
            <a:endParaRPr kumimoji="0" sz="1867" b="1" i="0" u="none" strike="noStrike" kern="0" cap="none" spc="0" normalizeH="0" baseline="0%" noProof="0">
              <a:ln>
                <a:noFill/>
              </a:ln>
              <a:solidFill>
                <a:srgbClr val="FFFFFF"/>
              </a:solidFill>
              <a:effectLst/>
              <a:uLnTx/>
              <a:uFillTx/>
              <a:latin typeface="Arial"/>
              <a:ea typeface="+mn-ea"/>
              <a:cs typeface="Arial"/>
              <a:sym typeface="Arial"/>
            </a:endParaRPr>
          </a:p>
        </p:txBody>
      </p:sp>
      <p:sp>
        <p:nvSpPr>
          <p:cNvPr id="20" name="Google Shape;367;p77">
            <a:extLst>
              <a:ext uri="{FF2B5EF4-FFF2-40B4-BE49-F238E27FC236}">
                <a16:creationId xmlns:a16="http://schemas.microsoft.com/office/drawing/2014/main" id="{1AAC2622-581B-C791-49C8-F9BF9A004C59}"/>
              </a:ext>
            </a:extLst>
          </p:cNvPr>
          <p:cNvSpPr/>
          <p:nvPr/>
        </p:nvSpPr>
        <p:spPr>
          <a:xfrm>
            <a:off x="8383767" y="4047384"/>
            <a:ext cx="1413200" cy="860000"/>
          </a:xfrm>
          <a:prstGeom prst="rect">
            <a:avLst/>
          </a:prstGeom>
          <a:solidFill>
            <a:srgbClr val="21243C"/>
          </a:solid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b="1" kern="0">
                <a:solidFill>
                  <a:srgbClr val="FFFFFF"/>
                </a:solidFill>
                <a:latin typeface="Arial"/>
                <a:cs typeface="Arial"/>
                <a:sym typeface="Arial"/>
              </a:rPr>
              <a:t>Container</a:t>
            </a:r>
            <a:endParaRPr sz="1867" b="1" kern="0">
              <a:solidFill>
                <a:srgbClr val="FFFFFF"/>
              </a:solidFill>
              <a:latin typeface="Arial"/>
              <a:cs typeface="Arial"/>
              <a:sym typeface="Arial"/>
            </a:endParaRPr>
          </a:p>
        </p:txBody>
      </p:sp>
      <p:sp>
        <p:nvSpPr>
          <p:cNvPr id="21" name="Google Shape;368;p77">
            <a:extLst>
              <a:ext uri="{FF2B5EF4-FFF2-40B4-BE49-F238E27FC236}">
                <a16:creationId xmlns:a16="http://schemas.microsoft.com/office/drawing/2014/main" id="{FA950259-8E44-3719-57D2-94C70DD0B9F8}"/>
              </a:ext>
            </a:extLst>
          </p:cNvPr>
          <p:cNvSpPr/>
          <p:nvPr/>
        </p:nvSpPr>
        <p:spPr>
          <a:xfrm>
            <a:off x="9343467" y="4702833"/>
            <a:ext cx="1413200" cy="860000"/>
          </a:xfrm>
          <a:prstGeom prst="rect">
            <a:avLst/>
          </a:prstGeom>
          <a:solidFill>
            <a:srgbClr val="21243C"/>
          </a:solidFill>
          <a:ln w="9525" cap="flat" cmpd="sng">
            <a:solidFill>
              <a:srgbClr val="FFFFFF"/>
            </a:solidFill>
            <a:prstDash val="solid"/>
            <a:round/>
            <a:headEnd type="none" w="sm" len="sm"/>
            <a:tailEnd type="none" w="sm" len="sm"/>
          </a:ln>
        </p:spPr>
        <p:txBody>
          <a:bodyPr spcFirstLastPara="1" wrap="square" lIns="121900" tIns="121900" rIns="121900" bIns="121900" anchor="t" anchorCtr="0">
            <a:noAutofit/>
          </a:bodyPr>
          <a:lstStyle/>
          <a:p>
            <a:pPr defTabSz="1219170">
              <a:buClr>
                <a:srgbClr val="000000"/>
              </a:buClr>
            </a:pPr>
            <a:r>
              <a:rPr lang="en" sz="1867" b="1" kern="0">
                <a:solidFill>
                  <a:srgbClr val="FFFFFF"/>
                </a:solidFill>
                <a:latin typeface="Arial"/>
                <a:cs typeface="Arial"/>
                <a:sym typeface="Arial"/>
              </a:rPr>
              <a:t>Container</a:t>
            </a:r>
            <a:endParaRPr sz="1867" b="1" kern="0">
              <a:solidFill>
                <a:srgbClr val="FFFFFF"/>
              </a:solidFill>
              <a:latin typeface="Arial"/>
              <a:cs typeface="Arial"/>
              <a:sym typeface="Arial"/>
            </a:endParaRPr>
          </a:p>
        </p:txBody>
      </p:sp>
      <p:cxnSp>
        <p:nvCxnSpPr>
          <p:cNvPr id="22" name="Google Shape;369;p77">
            <a:extLst>
              <a:ext uri="{FF2B5EF4-FFF2-40B4-BE49-F238E27FC236}">
                <a16:creationId xmlns:a16="http://schemas.microsoft.com/office/drawing/2014/main" id="{1DA51F8E-9725-F86E-281E-4250D5B939A2}"/>
              </a:ext>
            </a:extLst>
          </p:cNvPr>
          <p:cNvCxnSpPr>
            <a:stCxn id="11" idx="3"/>
            <a:endCxn id="12" idx="1"/>
          </p:cNvCxnSpPr>
          <p:nvPr/>
        </p:nvCxnSpPr>
        <p:spPr>
          <a:xfrm>
            <a:off x="5698900" y="3850233"/>
            <a:ext cx="1404000" cy="0"/>
          </a:xfrm>
          <a:prstGeom prst="straightConnector1">
            <a:avLst/>
          </a:prstGeom>
          <a:noFill/>
          <a:ln w="28575" cap="flat" cmpd="sng">
            <a:solidFill>
              <a:srgbClr val="FFFFFF"/>
            </a:solidFill>
            <a:prstDash val="solid"/>
            <a:round/>
            <a:headEnd type="triangle" w="med" len="med"/>
            <a:tailEnd type="triangle" w="med" len="med"/>
          </a:ln>
        </p:spPr>
      </p:cxnSp>
      <p:pic>
        <p:nvPicPr>
          <p:cNvPr id="23" name="Google Shape;370;p77">
            <a:extLst>
              <a:ext uri="{FF2B5EF4-FFF2-40B4-BE49-F238E27FC236}">
                <a16:creationId xmlns:a16="http://schemas.microsoft.com/office/drawing/2014/main" id="{4B6CDBEE-D2A4-C83C-B3CC-9CD8465B8E10}"/>
              </a:ext>
            </a:extLst>
          </p:cNvPr>
          <p:cNvPicPr preferRelativeResize="0"/>
          <p:nvPr/>
        </p:nvPicPr>
        <p:blipFill>
          <a:blip r:embed="rId3">
            <a:alphaModFix/>
          </a:blip>
          <a:stretch>
            <a:fillRect/>
          </a:stretch>
        </p:blipFill>
        <p:spPr>
          <a:xfrm>
            <a:off x="1636900" y="3022143"/>
            <a:ext cx="4062000" cy="2921456"/>
          </a:xfrm>
          <a:prstGeom prst="rect">
            <a:avLst/>
          </a:prstGeom>
          <a:noFill/>
          <a:ln>
            <a:noFill/>
          </a:ln>
        </p:spPr>
      </p:pic>
    </p:spTree>
    <p:extLst>
      <p:ext uri="{BB962C8B-B14F-4D97-AF65-F5344CB8AC3E}">
        <p14:creationId xmlns:p14="http://schemas.microsoft.com/office/powerpoint/2010/main" val="31394334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18.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62846731-9A3D-E390-D151-FC1882EFAC5C}"/>
              </a:ext>
            </a:extLst>
          </p:cNvPr>
          <p:cNvSpPr>
            <a:spLocks noGrp="1"/>
          </p:cNvSpPr>
          <p:nvPr>
            <p:ph type="title"/>
          </p:nvPr>
        </p:nvSpPr>
        <p:spPr/>
        <p:txBody>
          <a:bodyPr/>
          <a:lstStyle/>
          <a:p>
            <a:r>
              <a:rPr lang="en-US"/>
              <a:t>What is </a:t>
            </a:r>
            <a:r>
              <a:rPr lang="en-US" err="1"/>
              <a:t>Codespaces</a:t>
            </a:r>
            <a:r>
              <a:rPr lang="en-US"/>
              <a:t>?</a:t>
            </a:r>
            <a:endParaRPr lang="en-NL"/>
          </a:p>
        </p:txBody>
      </p:sp>
      <p:sp>
        <p:nvSpPr>
          <p:cNvPr id="2" name="Google Shape;386;p80">
            <a:extLst>
              <a:ext uri="{FF2B5EF4-FFF2-40B4-BE49-F238E27FC236}">
                <a16:creationId xmlns:a16="http://schemas.microsoft.com/office/drawing/2014/main" id="{58FB8FDB-7CC8-4F6C-09A4-1D4147785DA3}"/>
              </a:ext>
            </a:extLst>
          </p:cNvPr>
          <p:cNvSpPr txBox="1">
            <a:spLocks/>
          </p:cNvSpPr>
          <p:nvPr/>
        </p:nvSpPr>
        <p:spPr>
          <a:xfrm>
            <a:off x="592999" y="1428767"/>
            <a:ext cx="10622000" cy="4762400"/>
          </a:xfrm>
          <a:prstGeom prst="rect">
            <a:avLst/>
          </a:prstGeom>
          <a:noFill/>
          <a:ln>
            <a:noFill/>
          </a:ln>
        </p:spPr>
        <p:txBody>
          <a:bodyPr spcFirstLastPara="1" wrap="square" lIns="25400" tIns="25400" rIns="25400" bIns="25400" anchor="t" anchorCtr="0">
            <a:noAutofit/>
          </a:bodyPr>
          <a:lstStyle>
            <a:defPPr marR="0" lvl="0" algn="l" rtl="0">
              <a:lnSpc>
                <a:spcPct val="100%"/>
              </a:lnSpc>
              <a:spcBef>
                <a:spcPts val="0"/>
              </a:spcBef>
              <a:spcAft>
                <a:spcPts val="0"/>
              </a:spcAft>
            </a:defPPr>
            <a:lvl1pPr marL="457200" marR="0" lvl="0" indent="-292100" algn="l" rtl="0">
              <a:lnSpc>
                <a:spcPct val="120%"/>
              </a:lnSpc>
              <a:spcBef>
                <a:spcPts val="0"/>
              </a:spcBef>
              <a:spcAft>
                <a:spcPts val="0"/>
              </a:spcAft>
              <a:buClr>
                <a:srgbClr val="BFE8F6"/>
              </a:buClr>
              <a:buSzPts val="1000"/>
              <a:buFont typeface="Helvetica Neue"/>
              <a:buChar char="●"/>
              <a:defRPr sz="1000" b="0" i="0" u="none" strike="noStrike" cap="none">
                <a:solidFill>
                  <a:srgbClr val="BFE8F6"/>
                </a:solidFill>
                <a:latin typeface="Helvetica Neue"/>
                <a:ea typeface="Helvetica Neue"/>
                <a:cs typeface="Helvetica Neue"/>
                <a:sym typeface="Helvetica Neue"/>
              </a:defRPr>
            </a:lvl1pPr>
            <a:lvl2pPr marL="914400" marR="0" lvl="1" indent="-292100" algn="l" rtl="0">
              <a:lnSpc>
                <a:spcPct val="120%"/>
              </a:lnSpc>
              <a:spcBef>
                <a:spcPts val="0"/>
              </a:spcBef>
              <a:spcAft>
                <a:spcPts val="0"/>
              </a:spcAft>
              <a:buClr>
                <a:srgbClr val="BFE8F6"/>
              </a:buClr>
              <a:buSzPts val="1000"/>
              <a:buFont typeface="Helvetica Neue"/>
              <a:buChar char="○"/>
              <a:defRPr sz="1000" b="0" i="0" u="none" strike="noStrike" cap="none">
                <a:solidFill>
                  <a:srgbClr val="BFE8F6"/>
                </a:solidFill>
                <a:latin typeface="Helvetica Neue"/>
                <a:ea typeface="Helvetica Neue"/>
                <a:cs typeface="Helvetica Neue"/>
                <a:sym typeface="Helvetica Neue"/>
              </a:defRPr>
            </a:lvl2pPr>
            <a:lvl3pPr marL="1371600" marR="0" lvl="2" indent="-292100" algn="l" rtl="0">
              <a:lnSpc>
                <a:spcPct val="120%"/>
              </a:lnSpc>
              <a:spcBef>
                <a:spcPts val="0"/>
              </a:spcBef>
              <a:spcAft>
                <a:spcPts val="0"/>
              </a:spcAft>
              <a:buClr>
                <a:srgbClr val="BFE8F6"/>
              </a:buClr>
              <a:buSzPts val="1000"/>
              <a:buFont typeface="Helvetica Neue"/>
              <a:buChar char="■"/>
              <a:defRPr sz="1000" b="0" i="0" u="none" strike="noStrike" cap="none">
                <a:solidFill>
                  <a:srgbClr val="BFE8F6"/>
                </a:solidFill>
                <a:latin typeface="Helvetica Neue"/>
                <a:ea typeface="Helvetica Neue"/>
                <a:cs typeface="Helvetica Neue"/>
                <a:sym typeface="Helvetica Neue"/>
              </a:defRPr>
            </a:lvl3pPr>
            <a:lvl4pPr marL="1828800" marR="0" lvl="3" indent="-292100" algn="l" rtl="0">
              <a:lnSpc>
                <a:spcPct val="120%"/>
              </a:lnSpc>
              <a:spcBef>
                <a:spcPts val="0"/>
              </a:spcBef>
              <a:spcAft>
                <a:spcPts val="0"/>
              </a:spcAft>
              <a:buClr>
                <a:srgbClr val="BFE8F6"/>
              </a:buClr>
              <a:buSzPts val="1000"/>
              <a:buFont typeface="Helvetica Neue"/>
              <a:buChar char="●"/>
              <a:defRPr sz="1000" b="0" i="0" u="none" strike="noStrike" cap="none">
                <a:solidFill>
                  <a:srgbClr val="BFE8F6"/>
                </a:solidFill>
                <a:latin typeface="Helvetica Neue"/>
                <a:ea typeface="Helvetica Neue"/>
                <a:cs typeface="Helvetica Neue"/>
                <a:sym typeface="Helvetica Neue"/>
              </a:defRPr>
            </a:lvl4pPr>
            <a:lvl5pPr marL="2286000" marR="0" lvl="4" indent="-292100" algn="l" rtl="0">
              <a:lnSpc>
                <a:spcPct val="120%"/>
              </a:lnSpc>
              <a:spcBef>
                <a:spcPts val="0"/>
              </a:spcBef>
              <a:spcAft>
                <a:spcPts val="0"/>
              </a:spcAft>
              <a:buClr>
                <a:srgbClr val="BFE8F6"/>
              </a:buClr>
              <a:buSzPts val="1000"/>
              <a:buFont typeface="Helvetica Neue"/>
              <a:buChar char="○"/>
              <a:defRPr sz="1000" b="0" i="0" u="none" strike="noStrike" cap="none">
                <a:solidFill>
                  <a:srgbClr val="BFE8F6"/>
                </a:solidFill>
                <a:latin typeface="Helvetica Neue"/>
                <a:ea typeface="Helvetica Neue"/>
                <a:cs typeface="Helvetica Neue"/>
                <a:sym typeface="Helvetica Neue"/>
              </a:defRPr>
            </a:lvl5pPr>
            <a:lvl6pPr marL="2743200" marR="0" lvl="5" indent="-292100" algn="l" rtl="0">
              <a:lnSpc>
                <a:spcPct val="120%"/>
              </a:lnSpc>
              <a:spcBef>
                <a:spcPts val="0"/>
              </a:spcBef>
              <a:spcAft>
                <a:spcPts val="0"/>
              </a:spcAft>
              <a:buClr>
                <a:srgbClr val="BFE8F6"/>
              </a:buClr>
              <a:buSzPts val="1000"/>
              <a:buFont typeface="Helvetica Neue"/>
              <a:buChar char="■"/>
              <a:defRPr sz="1000" b="0" i="0" u="none" strike="noStrike" cap="none">
                <a:solidFill>
                  <a:srgbClr val="BFE8F6"/>
                </a:solidFill>
                <a:latin typeface="Helvetica Neue"/>
                <a:ea typeface="Helvetica Neue"/>
                <a:cs typeface="Helvetica Neue"/>
                <a:sym typeface="Helvetica Neue"/>
              </a:defRPr>
            </a:lvl6pPr>
            <a:lvl7pPr marL="3200400" marR="0" lvl="6" indent="-292100" algn="l" rtl="0">
              <a:lnSpc>
                <a:spcPct val="120%"/>
              </a:lnSpc>
              <a:spcBef>
                <a:spcPts val="0"/>
              </a:spcBef>
              <a:spcAft>
                <a:spcPts val="0"/>
              </a:spcAft>
              <a:buClr>
                <a:srgbClr val="BFE8F6"/>
              </a:buClr>
              <a:buSzPts val="1000"/>
              <a:buFont typeface="Helvetica Neue"/>
              <a:buChar char="●"/>
              <a:defRPr sz="1000" b="0" i="0" u="none" strike="noStrike" cap="none">
                <a:solidFill>
                  <a:srgbClr val="BFE8F6"/>
                </a:solidFill>
                <a:latin typeface="Helvetica Neue"/>
                <a:ea typeface="Helvetica Neue"/>
                <a:cs typeface="Helvetica Neue"/>
                <a:sym typeface="Helvetica Neue"/>
              </a:defRPr>
            </a:lvl7pPr>
            <a:lvl8pPr marL="3657600" marR="0" lvl="7" indent="-292100" algn="l" rtl="0">
              <a:lnSpc>
                <a:spcPct val="120%"/>
              </a:lnSpc>
              <a:spcBef>
                <a:spcPts val="0"/>
              </a:spcBef>
              <a:spcAft>
                <a:spcPts val="0"/>
              </a:spcAft>
              <a:buClr>
                <a:srgbClr val="BFE8F6"/>
              </a:buClr>
              <a:buSzPts val="1000"/>
              <a:buFont typeface="Helvetica Neue"/>
              <a:buChar char="○"/>
              <a:defRPr sz="1000" b="0" i="0" u="none" strike="noStrike" cap="none">
                <a:solidFill>
                  <a:srgbClr val="BFE8F6"/>
                </a:solidFill>
                <a:latin typeface="Helvetica Neue"/>
                <a:ea typeface="Helvetica Neue"/>
                <a:cs typeface="Helvetica Neue"/>
                <a:sym typeface="Helvetica Neue"/>
              </a:defRPr>
            </a:lvl8pPr>
            <a:lvl9pPr marL="4114800" marR="0" lvl="8" indent="-292100" algn="l" rtl="0">
              <a:lnSpc>
                <a:spcPct val="120%"/>
              </a:lnSpc>
              <a:spcBef>
                <a:spcPts val="0"/>
              </a:spcBef>
              <a:spcAft>
                <a:spcPts val="0"/>
              </a:spcAft>
              <a:buClr>
                <a:srgbClr val="BFE8F6"/>
              </a:buClr>
              <a:buSzPts val="1000"/>
              <a:buFont typeface="Helvetica Neue"/>
              <a:buChar char="■"/>
              <a:defRPr sz="1000" b="0" i="0" u="none" strike="noStrike" cap="none">
                <a:solidFill>
                  <a:srgbClr val="BFE8F6"/>
                </a:solidFill>
                <a:latin typeface="Helvetica Neue"/>
                <a:ea typeface="Helvetica Neue"/>
                <a:cs typeface="Helvetica Neue"/>
                <a:sym typeface="Helvetica Neue"/>
              </a:defRPr>
            </a:lvl9pPr>
          </a:lstStyle>
          <a:p>
            <a:pPr marL="0" indent="0">
              <a:spcBef>
                <a:spcPts val="2800"/>
              </a:spcBef>
              <a:buFont typeface="Helvetica Neue"/>
              <a:buNone/>
            </a:pPr>
            <a:r>
              <a:rPr lang="en-US" sz="2400" kern="0">
                <a:solidFill>
                  <a:schemeClr val="bg1"/>
                </a:solidFill>
                <a:latin typeface="Segoe UI" panose="020B0502040204020203" pitchFamily="34" charset="0"/>
                <a:cs typeface="Segoe UI" panose="020B0502040204020203" pitchFamily="34" charset="0"/>
              </a:rPr>
              <a:t>Run a </a:t>
            </a:r>
            <a:r>
              <a:rPr lang="en-US" sz="2400" kern="0" err="1">
                <a:solidFill>
                  <a:schemeClr val="bg1"/>
                </a:solidFill>
                <a:latin typeface="Segoe UI" panose="020B0502040204020203" pitchFamily="34" charset="0"/>
                <a:cs typeface="Segoe UI" panose="020B0502040204020203" pitchFamily="34" charset="0"/>
              </a:rPr>
              <a:t>codespace</a:t>
            </a:r>
            <a:r>
              <a:rPr lang="en-US" sz="2400" kern="0">
                <a:solidFill>
                  <a:schemeClr val="bg1"/>
                </a:solidFill>
                <a:latin typeface="Segoe UI" panose="020B0502040204020203" pitchFamily="34" charset="0"/>
                <a:cs typeface="Segoe UI" panose="020B0502040204020203" pitchFamily="34" charset="0"/>
              </a:rPr>
              <a:t> from any device just by logging into your GitHub account</a:t>
            </a:r>
          </a:p>
          <a:p>
            <a:pPr marL="0" indent="0">
              <a:spcBef>
                <a:spcPts val="2800"/>
              </a:spcBef>
              <a:buClr>
                <a:schemeClr val="dk1"/>
              </a:buClr>
              <a:buSzPts val="1100"/>
              <a:buFont typeface="Helvetica Neue"/>
              <a:buNone/>
            </a:pPr>
            <a:r>
              <a:rPr lang="en-US" sz="2400" kern="0">
                <a:solidFill>
                  <a:schemeClr val="bg1"/>
                </a:solidFill>
                <a:latin typeface="Segoe UI" panose="020B0502040204020203" pitchFamily="34" charset="0"/>
                <a:cs typeface="Segoe UI" panose="020B0502040204020203" pitchFamily="34" charset="0"/>
              </a:rPr>
              <a:t>Open your latest work instantly from work, home or anywhere else</a:t>
            </a:r>
          </a:p>
          <a:p>
            <a:pPr marL="0" indent="0">
              <a:spcBef>
                <a:spcPts val="2800"/>
              </a:spcBef>
              <a:buFont typeface="Helvetica Neue"/>
              <a:buNone/>
            </a:pPr>
            <a:r>
              <a:rPr lang="en-US" sz="2400" kern="0" err="1">
                <a:solidFill>
                  <a:schemeClr val="bg1"/>
                </a:solidFill>
                <a:latin typeface="Segoe UI" panose="020B0502040204020203" pitchFamily="34" charset="0"/>
                <a:cs typeface="Segoe UI" panose="020B0502040204020203" pitchFamily="34" charset="0"/>
              </a:rPr>
              <a:t>Codespaces</a:t>
            </a:r>
            <a:r>
              <a:rPr lang="en-US" sz="2400" kern="0">
                <a:solidFill>
                  <a:schemeClr val="bg1"/>
                </a:solidFill>
                <a:latin typeface="Segoe UI" panose="020B0502040204020203" pitchFamily="34" charset="0"/>
                <a:cs typeface="Segoe UI" panose="020B0502040204020203" pitchFamily="34" charset="0"/>
              </a:rPr>
              <a:t> uses VS Code and Visual Studio 2019, two of the most popular and well-loved developer environments</a:t>
            </a:r>
          </a:p>
          <a:p>
            <a:pPr marL="0" indent="0">
              <a:spcBef>
                <a:spcPts val="2800"/>
              </a:spcBef>
              <a:buFont typeface="Helvetica Neue"/>
              <a:buNone/>
            </a:pPr>
            <a:r>
              <a:rPr lang="en-US" sz="2400" kern="0">
                <a:solidFill>
                  <a:schemeClr val="bg1"/>
                </a:solidFill>
                <a:latin typeface="Segoe UI" panose="020B0502040204020203" pitchFamily="34" charset="0"/>
                <a:cs typeface="Segoe UI" panose="020B0502040204020203" pitchFamily="34" charset="0"/>
              </a:rPr>
              <a:t>Configure with dependencies pre-installed, so you don’t have to worry about installing just the right environment to comment, review, or contribute</a:t>
            </a:r>
          </a:p>
        </p:txBody>
      </p:sp>
    </p:spTree>
    <p:extLst>
      <p:ext uri="{BB962C8B-B14F-4D97-AF65-F5344CB8AC3E}">
        <p14:creationId xmlns:p14="http://schemas.microsoft.com/office/powerpoint/2010/main" val="1695675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1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C4E3F79-324D-4427-981A-EE0BC1CB1577}"/>
              </a:ext>
              <a:ext uri="{C183D7F6-B498-43B3-948B-1728B52AA6E4}">
                <adec:decorative xmlns:adec="http://schemas.microsoft.com/office/drawing/2017/decorative" val="1"/>
              </a:ext>
            </a:extLst>
          </p:cNvPr>
          <p:cNvSpPr/>
          <p:nvPr/>
        </p:nvSpPr>
        <p:spPr>
          <a:xfrm>
            <a:off x="9426" y="0"/>
            <a:ext cx="7677939" cy="6857999"/>
          </a:xfrm>
          <a:custGeom>
            <a:avLst/>
            <a:gdLst>
              <a:gd name="connsiteX0" fmla="*/ 0 w 12284703"/>
              <a:gd name="connsiteY0" fmla="*/ 0 h 10972798"/>
              <a:gd name="connsiteX1" fmla="*/ 11386938 w 12284703"/>
              <a:gd name="connsiteY1" fmla="*/ 0 h 10972798"/>
              <a:gd name="connsiteX2" fmla="*/ 11433256 w 12284703"/>
              <a:gd name="connsiteY2" fmla="*/ 90435 h 10972798"/>
              <a:gd name="connsiteX3" fmla="*/ 12284703 w 12284703"/>
              <a:gd name="connsiteY3" fmla="*/ 3833809 h 10972798"/>
              <a:gd name="connsiteX4" fmla="*/ 8816398 w 12284703"/>
              <a:gd name="connsiteY4" fmla="*/ 10752868 h 10972798"/>
              <a:gd name="connsiteX5" fmla="*/ 8507122 w 12284703"/>
              <a:gd name="connsiteY5" fmla="*/ 10972798 h 10972798"/>
              <a:gd name="connsiteX6" fmla="*/ 0 w 12284703"/>
              <a:gd name="connsiteY6" fmla="*/ 10972798 h 10972798"/>
              <a:gd name="connsiteX7" fmla="*/ 0 w 12284703"/>
              <a:gd name="connsiteY7" fmla="*/ 0 h 1097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703" h="10972798">
                <a:moveTo>
                  <a:pt x="0" y="0"/>
                </a:moveTo>
                <a:lnTo>
                  <a:pt x="11386938" y="0"/>
                </a:lnTo>
                <a:lnTo>
                  <a:pt x="11433256" y="90435"/>
                </a:lnTo>
                <a:cubicBezTo>
                  <a:pt x="11978916" y="1222862"/>
                  <a:pt x="12284703" y="2492625"/>
                  <a:pt x="12284703" y="3833809"/>
                </a:cubicBezTo>
                <a:cubicBezTo>
                  <a:pt x="12284703" y="6665197"/>
                  <a:pt x="10921873" y="9178278"/>
                  <a:pt x="8816398" y="10752868"/>
                </a:cubicBezTo>
                <a:lnTo>
                  <a:pt x="8507122" y="10972798"/>
                </a:lnTo>
                <a:lnTo>
                  <a:pt x="0" y="10972798"/>
                </a:lnTo>
                <a:lnTo>
                  <a:pt x="0" y="0"/>
                </a:lnTo>
                <a:close/>
              </a:path>
            </a:pathLst>
          </a:custGeom>
          <a:gradFill>
            <a:gsLst>
              <a:gs pos="68%">
                <a:srgbClr val="D59DFF">
                  <a:alpha val="0%"/>
                </a:srgbClr>
              </a:gs>
              <a:gs pos="0%">
                <a:schemeClr val="accent3">
                  <a:alpha val="58%"/>
                </a:schemeClr>
              </a:gs>
            </a:gsLst>
            <a:lin ang="2700000" scaled="0"/>
          </a:gradFill>
          <a:ln>
            <a:no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pic>
        <p:nvPicPr>
          <p:cNvPr id="151" name="Picture 150">
            <a:extLst>
              <a:ext uri="{FF2B5EF4-FFF2-40B4-BE49-F238E27FC236}">
                <a16:creationId xmlns:a16="http://schemas.microsoft.com/office/drawing/2014/main" id="{B8A4259A-5936-1CAA-0531-5B9DE4386DB2}"/>
              </a:ext>
              <a:ext uri="{C183D7F6-B498-43B3-948B-1728B52AA6E4}">
                <adec:decorative xmlns:adec="http://schemas.microsoft.com/office/drawing/2017/decorative" val="1"/>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bwMode="blackWhite">
          <a:xfrm>
            <a:off x="3192780" y="292100"/>
            <a:ext cx="5806440" cy="6272784"/>
          </a:xfrm>
          <a:prstGeom prst="roundRect">
            <a:avLst>
              <a:gd name="adj" fmla="val 1078"/>
            </a:avLst>
          </a:prstGeom>
          <a:solidFill>
            <a:srgbClr val="FFFFFF"/>
          </a:solidFill>
          <a:effectLst>
            <a:outerShdw blurRad="127000" dist="127000" dir="2700000" algn="tl" rotWithShape="0">
              <a:srgbClr val="2F2F2F">
                <a:alpha val="50%"/>
              </a:srgbClr>
            </a:outerShdw>
          </a:effectLst>
        </p:spPr>
      </p:pic>
      <p:grpSp>
        <p:nvGrpSpPr>
          <p:cNvPr id="152" name="Group 151">
            <a:extLst>
              <a:ext uri="{FF2B5EF4-FFF2-40B4-BE49-F238E27FC236}">
                <a16:creationId xmlns:a16="http://schemas.microsoft.com/office/drawing/2014/main" id="{14DB70AD-61EA-38A6-E5A9-F7470D718977}"/>
              </a:ext>
            </a:extLst>
          </p:cNvPr>
          <p:cNvGrpSpPr/>
          <p:nvPr/>
        </p:nvGrpSpPr>
        <p:grpSpPr>
          <a:xfrm>
            <a:off x="3727005" y="1101595"/>
            <a:ext cx="4466932" cy="611074"/>
            <a:chOff x="6630225" y="1101595"/>
            <a:chExt cx="4466932" cy="611074"/>
          </a:xfrm>
        </p:grpSpPr>
        <p:grpSp>
          <p:nvGrpSpPr>
            <p:cNvPr id="153" name="Group 152">
              <a:extLst>
                <a:ext uri="{FF2B5EF4-FFF2-40B4-BE49-F238E27FC236}">
                  <a16:creationId xmlns:a16="http://schemas.microsoft.com/office/drawing/2014/main" id="{0E3D2646-D086-E516-147B-8F58A03D619C}"/>
                </a:ext>
              </a:extLst>
            </p:cNvPr>
            <p:cNvGrpSpPr/>
            <p:nvPr/>
          </p:nvGrpSpPr>
          <p:grpSpPr>
            <a:xfrm>
              <a:off x="6630225" y="1101595"/>
              <a:ext cx="1894429" cy="611074"/>
              <a:chOff x="6630225" y="1101595"/>
              <a:chExt cx="1894429" cy="611074"/>
            </a:xfrm>
          </p:grpSpPr>
          <p:sp>
            <p:nvSpPr>
              <p:cNvPr id="157" name="Rectangle 156">
                <a:extLst>
                  <a:ext uri="{FF2B5EF4-FFF2-40B4-BE49-F238E27FC236}">
                    <a16:creationId xmlns:a16="http://schemas.microsoft.com/office/drawing/2014/main" id="{1BE040D1-1B5C-E303-4039-A54DCB9386BA}"/>
                  </a:ext>
                </a:extLst>
              </p:cNvPr>
              <p:cNvSpPr/>
              <p:nvPr/>
            </p:nvSpPr>
            <p:spPr bwMode="auto">
              <a:xfrm>
                <a:off x="6630225" y="1281782"/>
                <a:ext cx="1894429" cy="430887"/>
              </a:xfrm>
              <a:prstGeom prst="rect">
                <a:avLst/>
              </a:prstGeom>
              <a:noFill/>
              <a:effectLst/>
            </p:spPr>
            <p:txBody>
              <a:bodyPr wrap="none" lIns="0" tIns="0" rIns="0" bIns="0" rtlCol="0" anchor="ctr" anchorCtr="0">
                <a:spAutoFit/>
              </a:bodyPr>
              <a:lstStyle/>
              <a:p>
                <a:pPr algn="ctr">
                  <a:defRPr/>
                </a:pPr>
                <a:r>
                  <a:rPr lang="en-US" sz="2800" b="1" spc="-50" err="1">
                    <a:gradFill>
                      <a:gsLst>
                        <a:gs pos="76.506%">
                          <a:srgbClr val="FFFFFF"/>
                        </a:gs>
                        <a:gs pos="58.434%">
                          <a:srgbClr val="FFFFFF"/>
                        </a:gs>
                      </a:gsLst>
                      <a:lin ang="2700000" scaled="1"/>
                    </a:gradFill>
                    <a:latin typeface="Segoe UI" panose="020B0502040204020203" pitchFamily="34" charset="0"/>
                    <a:cs typeface="Segoe UI" panose="020B0502040204020203" pitchFamily="34" charset="0"/>
                  </a:rPr>
                  <a:t>Codespaces</a:t>
                </a:r>
                <a:endParaRPr lang="en-US" sz="2800" b="1" spc="-50">
                  <a:gradFill>
                    <a:gsLst>
                      <a:gs pos="76.506%">
                        <a:srgbClr val="FFFFFF"/>
                      </a:gs>
                      <a:gs pos="58.434%">
                        <a:srgbClr val="FFFFFF"/>
                      </a:gs>
                    </a:gsLst>
                    <a:lin ang="2700000" scaled="1"/>
                  </a:gradFill>
                  <a:latin typeface="Segoe UI" panose="020B0502040204020203" pitchFamily="34" charset="0"/>
                  <a:cs typeface="Segoe UI" panose="020B0502040204020203" pitchFamily="34" charset="0"/>
                </a:endParaRPr>
              </a:p>
            </p:txBody>
          </p:sp>
          <p:sp>
            <p:nvSpPr>
              <p:cNvPr id="158" name="TextBox 157">
                <a:extLst>
                  <a:ext uri="{FF2B5EF4-FFF2-40B4-BE49-F238E27FC236}">
                    <a16:creationId xmlns:a16="http://schemas.microsoft.com/office/drawing/2014/main" id="{610BB412-DC27-43D2-4E76-BFE9345AAC64}"/>
                  </a:ext>
                </a:extLst>
              </p:cNvPr>
              <p:cNvSpPr txBox="1"/>
              <p:nvPr/>
            </p:nvSpPr>
            <p:spPr>
              <a:xfrm>
                <a:off x="7296112" y="1101595"/>
                <a:ext cx="562655" cy="215444"/>
              </a:xfrm>
              <a:prstGeom prst="rect">
                <a:avLst/>
              </a:prstGeom>
              <a:noFill/>
            </p:spPr>
            <p:txBody>
              <a:bodyPr wrap="none" lIns="0" tIns="0" rIns="0" bIns="0" rtlCol="0">
                <a:spAutoFit/>
              </a:bodyPr>
              <a:lstStyle/>
              <a:p>
                <a:pPr algn="ctr">
                  <a:defRPr/>
                </a:pPr>
                <a:r>
                  <a:rPr lang="en-CA" sz="1400">
                    <a:solidFill>
                      <a:prstClr val="white"/>
                    </a:solidFill>
                    <a:latin typeface="Segoe UI" panose="020B0502040204020203" pitchFamily="34" charset="0"/>
                    <a:cs typeface="Segoe UI" panose="020B0502040204020203" pitchFamily="34" charset="0"/>
                  </a:rPr>
                  <a:t>GitHub</a:t>
                </a:r>
              </a:p>
            </p:txBody>
          </p:sp>
        </p:grpSp>
        <p:grpSp>
          <p:nvGrpSpPr>
            <p:cNvPr id="154" name="Group 153">
              <a:extLst>
                <a:ext uri="{FF2B5EF4-FFF2-40B4-BE49-F238E27FC236}">
                  <a16:creationId xmlns:a16="http://schemas.microsoft.com/office/drawing/2014/main" id="{0A1C2545-6B26-B6E9-94FE-8AA857B435F7}"/>
                </a:ext>
              </a:extLst>
            </p:cNvPr>
            <p:cNvGrpSpPr/>
            <p:nvPr/>
          </p:nvGrpSpPr>
          <p:grpSpPr>
            <a:xfrm>
              <a:off x="9748198" y="1101595"/>
              <a:ext cx="1348959" cy="611074"/>
              <a:chOff x="9748198" y="1101595"/>
              <a:chExt cx="1348959" cy="611074"/>
            </a:xfrm>
          </p:grpSpPr>
          <p:sp>
            <p:nvSpPr>
              <p:cNvPr id="155" name="Rectangle 154">
                <a:extLst>
                  <a:ext uri="{FF2B5EF4-FFF2-40B4-BE49-F238E27FC236}">
                    <a16:creationId xmlns:a16="http://schemas.microsoft.com/office/drawing/2014/main" id="{97AE7260-908C-3FC8-7FB3-8403999E3A7E}"/>
                  </a:ext>
                </a:extLst>
              </p:cNvPr>
              <p:cNvSpPr/>
              <p:nvPr/>
            </p:nvSpPr>
            <p:spPr bwMode="auto">
              <a:xfrm>
                <a:off x="9748198" y="1281782"/>
                <a:ext cx="1348959" cy="430887"/>
              </a:xfrm>
              <a:prstGeom prst="rect">
                <a:avLst/>
              </a:prstGeom>
              <a:noFill/>
              <a:effectLst/>
            </p:spPr>
            <p:txBody>
              <a:bodyPr wrap="none" lIns="0" tIns="0" rIns="0" bIns="0" rtlCol="0" anchor="ctr" anchorCtr="0">
                <a:spAutoFit/>
              </a:bodyPr>
              <a:lstStyle/>
              <a:p>
                <a:pPr algn="ctr">
                  <a:defRPr/>
                </a:pPr>
                <a:r>
                  <a:rPr lang="en-US" sz="2800" b="1" spc="-50">
                    <a:gradFill>
                      <a:gsLst>
                        <a:gs pos="76.506%">
                          <a:srgbClr val="FFFFFF"/>
                        </a:gs>
                        <a:gs pos="58.434%">
                          <a:srgbClr val="FFFFFF"/>
                        </a:gs>
                      </a:gsLst>
                      <a:lin ang="2700000" scaled="1"/>
                    </a:gradFill>
                    <a:latin typeface="Segoe UI" panose="020B0502040204020203" pitchFamily="34" charset="0"/>
                    <a:cs typeface="Segoe UI" panose="020B0502040204020203" pitchFamily="34" charset="0"/>
                  </a:rPr>
                  <a:t>Dev Box</a:t>
                </a:r>
              </a:p>
            </p:txBody>
          </p:sp>
          <p:sp>
            <p:nvSpPr>
              <p:cNvPr id="156" name="TextBox 155">
                <a:extLst>
                  <a:ext uri="{FF2B5EF4-FFF2-40B4-BE49-F238E27FC236}">
                    <a16:creationId xmlns:a16="http://schemas.microsoft.com/office/drawing/2014/main" id="{AB89218F-2405-3B74-B4D1-1A99BA4F76AB}"/>
                  </a:ext>
                </a:extLst>
              </p:cNvPr>
              <p:cNvSpPr txBox="1"/>
              <p:nvPr/>
            </p:nvSpPr>
            <p:spPr>
              <a:xfrm>
                <a:off x="10045555" y="1101595"/>
                <a:ext cx="754245" cy="215444"/>
              </a:xfrm>
              <a:prstGeom prst="rect">
                <a:avLst/>
              </a:prstGeom>
              <a:noFill/>
            </p:spPr>
            <p:txBody>
              <a:bodyPr wrap="none" lIns="0" tIns="0" rIns="0" bIns="0" rtlCol="0">
                <a:spAutoFit/>
              </a:bodyPr>
              <a:lstStyle/>
              <a:p>
                <a:pPr algn="ctr">
                  <a:defRPr/>
                </a:pPr>
                <a:r>
                  <a:rPr lang="en-CA" sz="1400">
                    <a:solidFill>
                      <a:prstClr val="white"/>
                    </a:solidFill>
                    <a:latin typeface="Segoe UI" panose="020B0502040204020203" pitchFamily="34" charset="0"/>
                    <a:cs typeface="Segoe UI" panose="020B0502040204020203" pitchFamily="34" charset="0"/>
                  </a:rPr>
                  <a:t>Microsoft</a:t>
                </a:r>
              </a:p>
            </p:txBody>
          </p:sp>
        </p:grpSp>
      </p:grpSp>
      <p:grpSp>
        <p:nvGrpSpPr>
          <p:cNvPr id="159" name="Group 158">
            <a:extLst>
              <a:ext uri="{FF2B5EF4-FFF2-40B4-BE49-F238E27FC236}">
                <a16:creationId xmlns:a16="http://schemas.microsoft.com/office/drawing/2014/main" id="{6DFFF1A1-7EAC-64EE-45EF-8DB8416A0F55}"/>
              </a:ext>
            </a:extLst>
          </p:cNvPr>
          <p:cNvGrpSpPr/>
          <p:nvPr/>
        </p:nvGrpSpPr>
        <p:grpSpPr>
          <a:xfrm>
            <a:off x="3192780" y="1857668"/>
            <a:ext cx="5806440" cy="850108"/>
            <a:chOff x="6096000" y="1857668"/>
            <a:chExt cx="5806440" cy="850108"/>
          </a:xfrm>
        </p:grpSpPr>
        <p:sp>
          <p:nvSpPr>
            <p:cNvPr id="160" name="Rounded Rectangle 101">
              <a:extLst>
                <a:ext uri="{FF2B5EF4-FFF2-40B4-BE49-F238E27FC236}">
                  <a16:creationId xmlns:a16="http://schemas.microsoft.com/office/drawing/2014/main" id="{16431D27-F8E4-DC76-1682-9C1901498FD0}"/>
                </a:ext>
              </a:extLst>
            </p:cNvPr>
            <p:cNvSpPr/>
            <p:nvPr/>
          </p:nvSpPr>
          <p:spPr bwMode="auto">
            <a:xfrm>
              <a:off x="6096000" y="1857668"/>
              <a:ext cx="5806440" cy="850108"/>
            </a:xfrm>
            <a:prstGeom prst="roundRect">
              <a:avLst>
                <a:gd name="adj" fmla="val 0"/>
              </a:avLst>
            </a:prstGeom>
            <a:solidFill>
              <a:srgbClr val="70AD47">
                <a:alpha val="10.074%"/>
              </a:srgbClr>
            </a:solidFill>
            <a:ln w="6350" cap="flat" cmpd="sng" algn="ctr">
              <a:noFill/>
              <a:prstDash val="solid"/>
              <a:miter lim="8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
                </a:lnSpc>
                <a:spcBef>
                  <a:spcPct val="0%"/>
                </a:spcBef>
                <a:spcAft>
                  <a:spcPct val="0%"/>
                </a:spcAft>
                <a:buClrTx/>
                <a:buSzTx/>
                <a:buFontTx/>
                <a:buNone/>
                <a:tabLst/>
                <a:defRPr/>
              </a:pPr>
              <a:endParaRPr kumimoji="0" lang="en-CA" sz="2000" b="0" i="0" u="none" strike="noStrike" kern="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161" name="Group 160">
              <a:extLst>
                <a:ext uri="{FF2B5EF4-FFF2-40B4-BE49-F238E27FC236}">
                  <a16:creationId xmlns:a16="http://schemas.microsoft.com/office/drawing/2014/main" id="{59A5E048-A17F-E78D-D02E-531E8DD778AC}"/>
                </a:ext>
              </a:extLst>
            </p:cNvPr>
            <p:cNvGrpSpPr/>
            <p:nvPr/>
          </p:nvGrpSpPr>
          <p:grpSpPr>
            <a:xfrm>
              <a:off x="7265350" y="2002285"/>
              <a:ext cx="399147" cy="560872"/>
              <a:chOff x="7316393" y="1675605"/>
              <a:chExt cx="399147" cy="560872"/>
            </a:xfrm>
          </p:grpSpPr>
          <p:sp>
            <p:nvSpPr>
              <p:cNvPr id="166" name="Title 6">
                <a:extLst>
                  <a:ext uri="{FF2B5EF4-FFF2-40B4-BE49-F238E27FC236}">
                    <a16:creationId xmlns:a16="http://schemas.microsoft.com/office/drawing/2014/main" id="{87C88003-A213-D26B-0104-C3EE7E495FF9}"/>
                  </a:ext>
                </a:extLst>
              </p:cNvPr>
              <p:cNvSpPr txBox="1">
                <a:spLocks/>
              </p:cNvSpPr>
              <p:nvPr/>
            </p:nvSpPr>
            <p:spPr>
              <a:xfrm>
                <a:off x="7316393" y="1990256"/>
                <a:ext cx="399147" cy="246221"/>
              </a:xfrm>
              <a:prstGeom prst="rect">
                <a:avLst/>
              </a:prstGeom>
              <a:noFill/>
              <a:effectLst/>
            </p:spPr>
            <p:txBody>
              <a:bodyPr wrap="non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Linux</a:t>
                </a:r>
              </a:p>
            </p:txBody>
          </p:sp>
          <p:pic>
            <p:nvPicPr>
              <p:cNvPr id="167" name="Picture 14" descr="Linux - Wikipedia">
                <a:extLst>
                  <a:ext uri="{FF2B5EF4-FFF2-40B4-BE49-F238E27FC236}">
                    <a16:creationId xmlns:a16="http://schemas.microsoft.com/office/drawing/2014/main" id="{FB646C6A-F027-C79B-D280-AC84A37EA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7694" y="1675605"/>
                <a:ext cx="196545" cy="234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2" name="Group 161">
              <a:extLst>
                <a:ext uri="{FF2B5EF4-FFF2-40B4-BE49-F238E27FC236}">
                  <a16:creationId xmlns:a16="http://schemas.microsoft.com/office/drawing/2014/main" id="{27BB8F92-F140-62BE-13D8-6E938A17282E}"/>
                </a:ext>
              </a:extLst>
            </p:cNvPr>
            <p:cNvGrpSpPr/>
            <p:nvPr/>
          </p:nvGrpSpPr>
          <p:grpSpPr>
            <a:xfrm>
              <a:off x="10183174" y="2015749"/>
              <a:ext cx="724236" cy="533945"/>
              <a:chOff x="10016194" y="1702532"/>
              <a:chExt cx="724236" cy="533945"/>
            </a:xfrm>
          </p:grpSpPr>
          <p:sp>
            <p:nvSpPr>
              <p:cNvPr id="164" name="Title 6">
                <a:extLst>
                  <a:ext uri="{FF2B5EF4-FFF2-40B4-BE49-F238E27FC236}">
                    <a16:creationId xmlns:a16="http://schemas.microsoft.com/office/drawing/2014/main" id="{E809288A-3C3C-511F-20A1-813039049872}"/>
                  </a:ext>
                </a:extLst>
              </p:cNvPr>
              <p:cNvSpPr txBox="1">
                <a:spLocks/>
              </p:cNvSpPr>
              <p:nvPr/>
            </p:nvSpPr>
            <p:spPr>
              <a:xfrm>
                <a:off x="10016194" y="1990256"/>
                <a:ext cx="724236" cy="246221"/>
              </a:xfrm>
              <a:prstGeom prst="rect">
                <a:avLst/>
              </a:prstGeom>
              <a:noFill/>
              <a:effectLst/>
            </p:spPr>
            <p:txBody>
              <a:bodyPr wrap="non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Windows</a:t>
                </a:r>
              </a:p>
            </p:txBody>
          </p:sp>
          <p:pic>
            <p:nvPicPr>
              <p:cNvPr id="165" name="Graphic 164">
                <a:extLst>
                  <a:ext uri="{FF2B5EF4-FFF2-40B4-BE49-F238E27FC236}">
                    <a16:creationId xmlns:a16="http://schemas.microsoft.com/office/drawing/2014/main" id="{50DD1698-70B2-C2CE-5690-5098C843A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288061" y="1702532"/>
                <a:ext cx="180502" cy="180502"/>
              </a:xfrm>
              <a:prstGeom prst="rect">
                <a:avLst/>
              </a:prstGeom>
            </p:spPr>
          </p:pic>
        </p:grpSp>
        <p:sp>
          <p:nvSpPr>
            <p:cNvPr id="163" name="Text Placeholder 6">
              <a:extLst>
                <a:ext uri="{FF2B5EF4-FFF2-40B4-BE49-F238E27FC236}">
                  <a16:creationId xmlns:a16="http://schemas.microsoft.com/office/drawing/2014/main" id="{E3951488-6E44-8BD9-1351-A362133C16BD}"/>
                </a:ext>
              </a:extLst>
            </p:cNvPr>
            <p:cNvSpPr txBox="1">
              <a:spLocks/>
            </p:cNvSpPr>
            <p:nvPr/>
          </p:nvSpPr>
          <p:spPr>
            <a:xfrm>
              <a:off x="8617706" y="2067278"/>
              <a:ext cx="763029" cy="430887"/>
            </a:xfrm>
            <a:prstGeom prst="rect">
              <a:avLst/>
            </a:prstGeom>
            <a:noFill/>
            <a:effectLst/>
          </p:spPr>
          <p:txBody>
            <a:bodyPr wrap="none" lIns="0" tIns="0" rIns="0" bIns="0" rtlCol="0" anchor="ctr" anchorCtr="0">
              <a:spAutoFit/>
            </a:bodyPr>
            <a:lstStyle>
              <a:defPPr>
                <a:defRPr lang="en-US"/>
              </a:defPPr>
              <a:lvl1pPr>
                <a:defRPr sz="1400" b="1" spc="-50">
                  <a:ln w="3175">
                    <a:noFill/>
                  </a:ln>
                  <a:gradFill>
                    <a:gsLst>
                      <a:gs pos="0%">
                        <a:srgbClr val="50E6FF"/>
                      </a:gs>
                      <a:gs pos="1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t>Operating</a:t>
              </a:r>
              <a:b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br>
              <a: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t>system</a:t>
              </a:r>
            </a:p>
          </p:txBody>
        </p:sp>
      </p:grpSp>
      <p:grpSp>
        <p:nvGrpSpPr>
          <p:cNvPr id="168" name="Group 167">
            <a:extLst>
              <a:ext uri="{FF2B5EF4-FFF2-40B4-BE49-F238E27FC236}">
                <a16:creationId xmlns:a16="http://schemas.microsoft.com/office/drawing/2014/main" id="{882E6A92-9C87-CD57-0D81-42CCDF8FE3B4}"/>
              </a:ext>
            </a:extLst>
          </p:cNvPr>
          <p:cNvGrpSpPr/>
          <p:nvPr/>
        </p:nvGrpSpPr>
        <p:grpSpPr>
          <a:xfrm>
            <a:off x="3192780" y="2770099"/>
            <a:ext cx="5806440" cy="1053496"/>
            <a:chOff x="6096000" y="2770099"/>
            <a:chExt cx="5806440" cy="1053496"/>
          </a:xfrm>
        </p:grpSpPr>
        <p:sp>
          <p:nvSpPr>
            <p:cNvPr id="169" name="Rounded Rectangle 103">
              <a:extLst>
                <a:ext uri="{FF2B5EF4-FFF2-40B4-BE49-F238E27FC236}">
                  <a16:creationId xmlns:a16="http://schemas.microsoft.com/office/drawing/2014/main" id="{EE34AA34-EA72-256B-442A-AFCE7D459DF5}"/>
                </a:ext>
              </a:extLst>
            </p:cNvPr>
            <p:cNvSpPr/>
            <p:nvPr/>
          </p:nvSpPr>
          <p:spPr bwMode="auto">
            <a:xfrm>
              <a:off x="6096000" y="2770099"/>
              <a:ext cx="5806440" cy="1053496"/>
            </a:xfrm>
            <a:prstGeom prst="roundRect">
              <a:avLst>
                <a:gd name="adj" fmla="val 0"/>
              </a:avLst>
            </a:prstGeom>
            <a:solidFill>
              <a:srgbClr val="70AD47">
                <a:alpha val="10.074%"/>
              </a:srgbClr>
            </a:solidFill>
            <a:ln w="6350" cap="flat" cmpd="sng" algn="ctr">
              <a:noFill/>
              <a:prstDash val="solid"/>
              <a:miter lim="8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
                </a:lnSpc>
                <a:spcBef>
                  <a:spcPct val="0%"/>
                </a:spcBef>
                <a:spcAft>
                  <a:spcPct val="0%"/>
                </a:spcAft>
                <a:buClrTx/>
                <a:buSzTx/>
                <a:buFontTx/>
                <a:buNone/>
                <a:tabLst/>
                <a:defRPr/>
              </a:pPr>
              <a:endParaRPr kumimoji="0" lang="en-CA" sz="2000" b="0" i="0" u="none" strike="noStrike" kern="0" cap="none" spc="0" normalizeH="0" baseline="0%" noProof="0" err="1">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170" name="Group 169">
              <a:extLst>
                <a:ext uri="{FF2B5EF4-FFF2-40B4-BE49-F238E27FC236}">
                  <a16:creationId xmlns:a16="http://schemas.microsoft.com/office/drawing/2014/main" id="{928EE2E6-DB3F-D0E8-98C0-CCEFFEE0D869}"/>
                </a:ext>
              </a:extLst>
            </p:cNvPr>
            <p:cNvGrpSpPr/>
            <p:nvPr/>
          </p:nvGrpSpPr>
          <p:grpSpPr>
            <a:xfrm>
              <a:off x="7095271" y="2943398"/>
              <a:ext cx="739305" cy="706899"/>
              <a:chOff x="7166700" y="2750344"/>
              <a:chExt cx="739305" cy="706899"/>
            </a:xfrm>
          </p:grpSpPr>
          <p:sp>
            <p:nvSpPr>
              <p:cNvPr id="180" name="Title 6">
                <a:extLst>
                  <a:ext uri="{FF2B5EF4-FFF2-40B4-BE49-F238E27FC236}">
                    <a16:creationId xmlns:a16="http://schemas.microsoft.com/office/drawing/2014/main" id="{0015D9B8-DD0A-F07B-09D9-08B0626D5798}"/>
                  </a:ext>
                </a:extLst>
              </p:cNvPr>
              <p:cNvSpPr txBox="1">
                <a:spLocks/>
              </p:cNvSpPr>
              <p:nvPr/>
            </p:nvSpPr>
            <p:spPr>
              <a:xfrm>
                <a:off x="7166700" y="3014045"/>
                <a:ext cx="739305" cy="443198"/>
              </a:xfrm>
              <a:prstGeom prst="rect">
                <a:avLst/>
              </a:prstGeom>
              <a:noFill/>
              <a:effectLst/>
            </p:spPr>
            <p:txBody>
              <a:bodyPr wrap="none" lIns="0" tIns="0" rIns="0" bIns="0" rtlCol="0" anchor="t" anchorCtr="0">
                <a:spAutoFit/>
              </a:bodyPr>
              <a:lstStyle>
                <a:defPPr>
                  <a:defRPr lang="en-US"/>
                </a:defPPr>
                <a:lvl1pPr algn="ctr">
                  <a:lnSpc>
                    <a:spcPct val="90%"/>
                  </a:lnSpc>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90%"/>
                  </a:lnSpc>
                  <a:spcBef>
                    <a:spcPts val="0"/>
                  </a:spcBef>
                  <a:spcAft>
                    <a:spcPts val="0"/>
                  </a:spcAft>
                  <a:buClrTx/>
                  <a:buSzTx/>
                  <a:buFontTx/>
                  <a:buNone/>
                  <a:tabLst/>
                  <a:defRPr/>
                </a:pP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Repos on</a:t>
                </a:r>
                <a:b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b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GitHub</a:t>
                </a:r>
              </a:p>
            </p:txBody>
          </p:sp>
          <p:pic>
            <p:nvPicPr>
              <p:cNvPr id="181" name="Graphic 180">
                <a:extLst>
                  <a:ext uri="{FF2B5EF4-FFF2-40B4-BE49-F238E27FC236}">
                    <a16:creationId xmlns:a16="http://schemas.microsoft.com/office/drawing/2014/main" id="{BE0B0FCD-BEF2-BCCD-A13D-6E2CD7CA694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32766" y="2750344"/>
                <a:ext cx="207173" cy="207173"/>
              </a:xfrm>
              <a:prstGeom prst="rect">
                <a:avLst/>
              </a:prstGeom>
            </p:spPr>
          </p:pic>
        </p:grpSp>
        <p:grpSp>
          <p:nvGrpSpPr>
            <p:cNvPr id="171" name="Group 170">
              <a:extLst>
                <a:ext uri="{FF2B5EF4-FFF2-40B4-BE49-F238E27FC236}">
                  <a16:creationId xmlns:a16="http://schemas.microsoft.com/office/drawing/2014/main" id="{98A92DEF-87EE-FA32-6404-43D5CBCF9830}"/>
                </a:ext>
              </a:extLst>
            </p:cNvPr>
            <p:cNvGrpSpPr/>
            <p:nvPr/>
          </p:nvGrpSpPr>
          <p:grpSpPr>
            <a:xfrm>
              <a:off x="9828287" y="2922762"/>
              <a:ext cx="1434011" cy="748170"/>
              <a:chOff x="9861933" y="2709073"/>
              <a:chExt cx="1434011" cy="748170"/>
            </a:xfrm>
          </p:grpSpPr>
          <p:sp>
            <p:nvSpPr>
              <p:cNvPr id="173" name="Title 6">
                <a:extLst>
                  <a:ext uri="{FF2B5EF4-FFF2-40B4-BE49-F238E27FC236}">
                    <a16:creationId xmlns:a16="http://schemas.microsoft.com/office/drawing/2014/main" id="{C1F73996-497C-D859-4E68-A6DEDDC42519}"/>
                  </a:ext>
                </a:extLst>
              </p:cNvPr>
              <p:cNvSpPr txBox="1">
                <a:spLocks/>
              </p:cNvSpPr>
              <p:nvPr/>
            </p:nvSpPr>
            <p:spPr>
              <a:xfrm>
                <a:off x="10021061" y="3014045"/>
                <a:ext cx="1115754" cy="443198"/>
              </a:xfrm>
              <a:prstGeom prst="rect">
                <a:avLst/>
              </a:prstGeom>
              <a:noFill/>
              <a:effectLst/>
            </p:spPr>
            <p:txBody>
              <a:bodyPr wrap="none" lIns="0" tIns="0" rIns="0" bIns="0" rtlCol="0" anchor="t" anchorCtr="0">
                <a:spAutoFit/>
              </a:bodyPr>
              <a:lstStyle>
                <a:defPPr>
                  <a:defRPr lang="en-US"/>
                </a:defPPr>
                <a:lvl1pPr algn="ctr">
                  <a:lnSpc>
                    <a:spcPct val="90%"/>
                  </a:lnSpc>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90%"/>
                  </a:lnSpc>
                  <a:spcBef>
                    <a:spcPts val="0"/>
                  </a:spcBef>
                  <a:spcAft>
                    <a:spcPts val="0"/>
                  </a:spcAft>
                  <a:buClrTx/>
                  <a:buSzTx/>
                  <a:buFontTx/>
                  <a:buNone/>
                  <a:tabLst/>
                  <a:defRPr/>
                </a:pP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Any version </a:t>
                </a:r>
                <a:b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b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control system</a:t>
                </a:r>
              </a:p>
            </p:txBody>
          </p:sp>
          <p:grpSp>
            <p:nvGrpSpPr>
              <p:cNvPr id="174" name="Group 173">
                <a:extLst>
                  <a:ext uri="{FF2B5EF4-FFF2-40B4-BE49-F238E27FC236}">
                    <a16:creationId xmlns:a16="http://schemas.microsoft.com/office/drawing/2014/main" id="{42645ACD-9FAC-9A02-C73B-C05DAEBDA1D6}"/>
                  </a:ext>
                </a:extLst>
              </p:cNvPr>
              <p:cNvGrpSpPr/>
              <p:nvPr/>
            </p:nvGrpSpPr>
            <p:grpSpPr>
              <a:xfrm>
                <a:off x="9861933" y="2709073"/>
                <a:ext cx="1434011" cy="289714"/>
                <a:chOff x="9861933" y="2735810"/>
                <a:chExt cx="1434011" cy="289714"/>
              </a:xfrm>
            </p:grpSpPr>
            <p:pic>
              <p:nvPicPr>
                <p:cNvPr id="175" name="Graphic 174">
                  <a:extLst>
                    <a:ext uri="{FF2B5EF4-FFF2-40B4-BE49-F238E27FC236}">
                      <a16:creationId xmlns:a16="http://schemas.microsoft.com/office/drawing/2014/main" id="{8C4308C9-784C-E643-0F48-542B2E2ABAE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61933" y="2777081"/>
                  <a:ext cx="207173" cy="207173"/>
                </a:xfrm>
                <a:prstGeom prst="rect">
                  <a:avLst/>
                </a:prstGeom>
              </p:spPr>
            </p:pic>
            <p:pic>
              <p:nvPicPr>
                <p:cNvPr id="176" name="Graphic 175">
                  <a:extLst>
                    <a:ext uri="{FF2B5EF4-FFF2-40B4-BE49-F238E27FC236}">
                      <a16:creationId xmlns:a16="http://schemas.microsoft.com/office/drawing/2014/main" id="{E67320B8-69B2-6445-810E-BDFB9559440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833446" y="2778573"/>
                  <a:ext cx="176962" cy="204188"/>
                </a:xfrm>
                <a:prstGeom prst="rect">
                  <a:avLst/>
                </a:prstGeom>
              </p:spPr>
            </p:pic>
            <p:pic>
              <p:nvPicPr>
                <p:cNvPr id="177" name="Picture 176">
                  <a:extLst>
                    <a:ext uri="{FF2B5EF4-FFF2-40B4-BE49-F238E27FC236}">
                      <a16:creationId xmlns:a16="http://schemas.microsoft.com/office/drawing/2014/main" id="{B15C45A1-E36C-EB1D-35DE-D2FF4F32464D}"/>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
                          </a14:imgEffect>
                        </a14:imgLayer>
                      </a14:imgProps>
                    </a:ext>
                  </a:extLst>
                </a:blip>
                <a:stretch>
                  <a:fillRect/>
                </a:stretch>
              </p:blipFill>
              <p:spPr>
                <a:xfrm>
                  <a:off x="10465147" y="2735810"/>
                  <a:ext cx="289713" cy="289714"/>
                </a:xfrm>
                <a:prstGeom prst="rect">
                  <a:avLst/>
                </a:prstGeom>
              </p:spPr>
            </p:pic>
            <p:sp>
              <p:nvSpPr>
                <p:cNvPr id="178" name="Freeform 41">
                  <a:extLst>
                    <a:ext uri="{FF2B5EF4-FFF2-40B4-BE49-F238E27FC236}">
                      <a16:creationId xmlns:a16="http://schemas.microsoft.com/office/drawing/2014/main" id="{2A326B8C-A889-627C-1F21-3F2D71DCEC88}"/>
                    </a:ext>
                  </a:extLst>
                </p:cNvPr>
                <p:cNvSpPr/>
                <p:nvPr/>
              </p:nvSpPr>
              <p:spPr>
                <a:xfrm>
                  <a:off x="11088993" y="2806123"/>
                  <a:ext cx="206951" cy="149088"/>
                </a:xfrm>
                <a:custGeom>
                  <a:avLst/>
                  <a:gdLst>
                    <a:gd name="connsiteX0" fmla="*/ 0 w 1824279"/>
                    <a:gd name="connsiteY0" fmla="*/ 1314182 h 1314207"/>
                    <a:gd name="connsiteX1" fmla="*/ 1824279 w 1824279"/>
                    <a:gd name="connsiteY1" fmla="*/ 1314182 h 1314207"/>
                    <a:gd name="connsiteX2" fmla="*/ 1824279 w 1824279"/>
                    <a:gd name="connsiteY2" fmla="*/ 1314207 h 1314207"/>
                    <a:gd name="connsiteX3" fmla="*/ 0 w 1824279"/>
                    <a:gd name="connsiteY3" fmla="*/ 1314207 h 1314207"/>
                    <a:gd name="connsiteX4" fmla="*/ 140776 w 1824279"/>
                    <a:gd name="connsiteY4" fmla="*/ 1034910 h 1314207"/>
                    <a:gd name="connsiteX5" fmla="*/ 155629 w 1824279"/>
                    <a:gd name="connsiteY5" fmla="*/ 1043256 h 1314207"/>
                    <a:gd name="connsiteX6" fmla="*/ 151108 w 1824279"/>
                    <a:gd name="connsiteY6" fmla="*/ 1066368 h 1314207"/>
                    <a:gd name="connsiteX7" fmla="*/ 126569 w 1824279"/>
                    <a:gd name="connsiteY7" fmla="*/ 1063800 h 1314207"/>
                    <a:gd name="connsiteX8" fmla="*/ 128507 w 1824279"/>
                    <a:gd name="connsiteY8" fmla="*/ 1038762 h 1314207"/>
                    <a:gd name="connsiteX9" fmla="*/ 140776 w 1824279"/>
                    <a:gd name="connsiteY9" fmla="*/ 1034910 h 1314207"/>
                    <a:gd name="connsiteX10" fmla="*/ 78783 w 1824279"/>
                    <a:gd name="connsiteY10" fmla="*/ 1034910 h 1314207"/>
                    <a:gd name="connsiteX11" fmla="*/ 95573 w 1824279"/>
                    <a:gd name="connsiteY11" fmla="*/ 1047108 h 1314207"/>
                    <a:gd name="connsiteX12" fmla="*/ 86532 w 1824279"/>
                    <a:gd name="connsiteY12" fmla="*/ 1068294 h 1314207"/>
                    <a:gd name="connsiteX13" fmla="*/ 63931 w 1824279"/>
                    <a:gd name="connsiteY13" fmla="*/ 1062516 h 1314207"/>
                    <a:gd name="connsiteX14" fmla="*/ 66514 w 1824279"/>
                    <a:gd name="connsiteY14" fmla="*/ 1039404 h 1314207"/>
                    <a:gd name="connsiteX15" fmla="*/ 78783 w 1824279"/>
                    <a:gd name="connsiteY15" fmla="*/ 1034910 h 1314207"/>
                    <a:gd name="connsiteX16" fmla="*/ 140776 w 1824279"/>
                    <a:gd name="connsiteY16" fmla="*/ 921275 h 1314207"/>
                    <a:gd name="connsiteX17" fmla="*/ 151754 w 1824279"/>
                    <a:gd name="connsiteY17" fmla="*/ 925127 h 1314207"/>
                    <a:gd name="connsiteX18" fmla="*/ 156920 w 1824279"/>
                    <a:gd name="connsiteY18" fmla="*/ 945029 h 1314207"/>
                    <a:gd name="connsiteX19" fmla="*/ 139485 w 1824279"/>
                    <a:gd name="connsiteY19" fmla="*/ 956586 h 1314207"/>
                    <a:gd name="connsiteX20" fmla="*/ 123986 w 1824279"/>
                    <a:gd name="connsiteY20" fmla="*/ 946313 h 1314207"/>
                    <a:gd name="connsiteX21" fmla="*/ 131090 w 1824279"/>
                    <a:gd name="connsiteY21" fmla="*/ 923843 h 1314207"/>
                    <a:gd name="connsiteX22" fmla="*/ 140776 w 1824279"/>
                    <a:gd name="connsiteY22" fmla="*/ 921275 h 1314207"/>
                    <a:gd name="connsiteX23" fmla="*/ 76200 w 1824279"/>
                    <a:gd name="connsiteY23" fmla="*/ 921275 h 1314207"/>
                    <a:gd name="connsiteX24" fmla="*/ 78783 w 1824279"/>
                    <a:gd name="connsiteY24" fmla="*/ 921275 h 1314207"/>
                    <a:gd name="connsiteX25" fmla="*/ 91698 w 1824279"/>
                    <a:gd name="connsiteY25" fmla="*/ 926411 h 1314207"/>
                    <a:gd name="connsiteX26" fmla="*/ 94927 w 1824279"/>
                    <a:gd name="connsiteY26" fmla="*/ 945671 h 1314207"/>
                    <a:gd name="connsiteX27" fmla="*/ 75554 w 1824279"/>
                    <a:gd name="connsiteY27" fmla="*/ 955944 h 1314207"/>
                    <a:gd name="connsiteX28" fmla="*/ 60702 w 1824279"/>
                    <a:gd name="connsiteY28" fmla="*/ 937325 h 1314207"/>
                    <a:gd name="connsiteX29" fmla="*/ 76200 w 1824279"/>
                    <a:gd name="connsiteY29" fmla="*/ 921275 h 1314207"/>
                    <a:gd name="connsiteX30" fmla="*/ 1760995 w 1824279"/>
                    <a:gd name="connsiteY30" fmla="*/ 0 h 1314207"/>
                    <a:gd name="connsiteX31" fmla="*/ 1824279 w 1824279"/>
                    <a:gd name="connsiteY31" fmla="*/ 0 h 1314207"/>
                    <a:gd name="connsiteX32" fmla="*/ 1824279 w 1824279"/>
                    <a:gd name="connsiteY32" fmla="*/ 101437 h 1314207"/>
                    <a:gd name="connsiteX33" fmla="*/ 1482399 w 1824279"/>
                    <a:gd name="connsiteY33" fmla="*/ 159322 h 1314207"/>
                    <a:gd name="connsiteX34" fmla="*/ 1178517 w 1824279"/>
                    <a:gd name="connsiteY34" fmla="*/ 225985 h 1314207"/>
                    <a:gd name="connsiteX35" fmla="*/ 654158 w 1824279"/>
                    <a:gd name="connsiteY35" fmla="*/ 390980 h 1314207"/>
                    <a:gd name="connsiteX36" fmla="*/ 468824 w 1824279"/>
                    <a:gd name="connsiteY36" fmla="*/ 524517 h 1314207"/>
                    <a:gd name="connsiteX37" fmla="*/ 635431 w 1824279"/>
                    <a:gd name="connsiteY37" fmla="*/ 565605 h 1314207"/>
                    <a:gd name="connsiteX38" fmla="*/ 894381 w 1824279"/>
                    <a:gd name="connsiteY38" fmla="*/ 548271 h 1314207"/>
                    <a:gd name="connsiteX39" fmla="*/ 1357393 w 1824279"/>
                    <a:gd name="connsiteY39" fmla="*/ 502689 h 1314207"/>
                    <a:gd name="connsiteX40" fmla="*/ 1725214 w 1824279"/>
                    <a:gd name="connsiteY40" fmla="*/ 469592 h 1314207"/>
                    <a:gd name="connsiteX41" fmla="*/ 1824279 w 1824279"/>
                    <a:gd name="connsiteY41" fmla="*/ 462885 h 1314207"/>
                    <a:gd name="connsiteX42" fmla="*/ 1824279 w 1824279"/>
                    <a:gd name="connsiteY42" fmla="*/ 840384 h 1314207"/>
                    <a:gd name="connsiteX43" fmla="*/ 1625714 w 1824279"/>
                    <a:gd name="connsiteY43" fmla="*/ 912950 h 1314207"/>
                    <a:gd name="connsiteX44" fmla="*/ 894381 w 1824279"/>
                    <a:gd name="connsiteY44" fmla="*/ 1125433 h 1314207"/>
                    <a:gd name="connsiteX45" fmla="*/ 0 w 1824279"/>
                    <a:gd name="connsiteY45" fmla="*/ 1310972 h 1314207"/>
                    <a:gd name="connsiteX46" fmla="*/ 0 w 1824279"/>
                    <a:gd name="connsiteY46" fmla="*/ 1198621 h 1314207"/>
                    <a:gd name="connsiteX47" fmla="*/ 770395 w 1824279"/>
                    <a:gd name="connsiteY47" fmla="*/ 1050960 h 1314207"/>
                    <a:gd name="connsiteX48" fmla="*/ 1290234 w 1824279"/>
                    <a:gd name="connsiteY48" fmla="*/ 887249 h 1314207"/>
                    <a:gd name="connsiteX49" fmla="*/ 1459424 w 1824279"/>
                    <a:gd name="connsiteY49" fmla="*/ 753070 h 1314207"/>
                    <a:gd name="connsiteX50" fmla="*/ 1290234 w 1824279"/>
                    <a:gd name="connsiteY50" fmla="*/ 704920 h 1314207"/>
                    <a:gd name="connsiteX51" fmla="*/ 1070029 w 1824279"/>
                    <a:gd name="connsiteY51" fmla="*/ 716476 h 1314207"/>
                    <a:gd name="connsiteX52" fmla="*/ 720025 w 1824279"/>
                    <a:gd name="connsiteY52" fmla="*/ 747934 h 1314207"/>
                    <a:gd name="connsiteX53" fmla="*/ 180168 w 1824279"/>
                    <a:gd name="connsiteY53" fmla="*/ 800579 h 1314207"/>
                    <a:gd name="connsiteX54" fmla="*/ 0 w 1824279"/>
                    <a:gd name="connsiteY54" fmla="*/ 812777 h 1314207"/>
                    <a:gd name="connsiteX55" fmla="*/ 0 w 1824279"/>
                    <a:gd name="connsiteY55" fmla="*/ 475725 h 1314207"/>
                    <a:gd name="connsiteX56" fmla="*/ 990600 w 1824279"/>
                    <a:gd name="connsiteY56" fmla="*/ 167563 h 1314207"/>
                    <a:gd name="connsiteX57" fmla="*/ 1760995 w 1824279"/>
                    <a:gd name="connsiteY57" fmla="*/ 0 h 13142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824279" h="1314207">
                      <a:moveTo>
                        <a:pt x="0" y="1314182"/>
                      </a:moveTo>
                      <a:lnTo>
                        <a:pt x="1824279" y="1314182"/>
                      </a:lnTo>
                      <a:lnTo>
                        <a:pt x="1824279" y="1314207"/>
                      </a:lnTo>
                      <a:lnTo>
                        <a:pt x="0" y="1314207"/>
                      </a:lnTo>
                      <a:close/>
                      <a:moveTo>
                        <a:pt x="140776" y="1034910"/>
                      </a:moveTo>
                      <a:cubicBezTo>
                        <a:pt x="146895" y="1034577"/>
                        <a:pt x="152333" y="1038427"/>
                        <a:pt x="155629" y="1043256"/>
                      </a:cubicBezTo>
                      <a:cubicBezTo>
                        <a:pt x="160377" y="1050620"/>
                        <a:pt x="158390" y="1061240"/>
                        <a:pt x="151108" y="1066368"/>
                      </a:cubicBezTo>
                      <a:cubicBezTo>
                        <a:pt x="143804" y="1071891"/>
                        <a:pt x="132386" y="1070965"/>
                        <a:pt x="126569" y="1063800"/>
                      </a:cubicBezTo>
                      <a:cubicBezTo>
                        <a:pt x="120557" y="1056682"/>
                        <a:pt x="120954" y="1044560"/>
                        <a:pt x="128507" y="1038762"/>
                      </a:cubicBezTo>
                      <a:cubicBezTo>
                        <a:pt x="131784" y="1036070"/>
                        <a:pt x="136498" y="1034775"/>
                        <a:pt x="140776" y="1034910"/>
                      </a:cubicBezTo>
                      <a:close/>
                      <a:moveTo>
                        <a:pt x="78783" y="1034910"/>
                      </a:moveTo>
                      <a:cubicBezTo>
                        <a:pt x="86476" y="1034665"/>
                        <a:pt x="93350" y="1040049"/>
                        <a:pt x="95573" y="1047108"/>
                      </a:cubicBezTo>
                      <a:cubicBezTo>
                        <a:pt x="97927" y="1054959"/>
                        <a:pt x="94182" y="1064837"/>
                        <a:pt x="86532" y="1068294"/>
                      </a:cubicBezTo>
                      <a:cubicBezTo>
                        <a:pt x="78849" y="1072127"/>
                        <a:pt x="68757" y="1069698"/>
                        <a:pt x="63931" y="1062516"/>
                      </a:cubicBezTo>
                      <a:cubicBezTo>
                        <a:pt x="59018" y="1055504"/>
                        <a:pt x="59697" y="1044926"/>
                        <a:pt x="66514" y="1039404"/>
                      </a:cubicBezTo>
                      <a:cubicBezTo>
                        <a:pt x="69854" y="1036439"/>
                        <a:pt x="74296" y="1034816"/>
                        <a:pt x="78783" y="1034910"/>
                      </a:cubicBezTo>
                      <a:close/>
                      <a:moveTo>
                        <a:pt x="140776" y="921275"/>
                      </a:moveTo>
                      <a:cubicBezTo>
                        <a:pt x="144894" y="921440"/>
                        <a:pt x="148725" y="922270"/>
                        <a:pt x="151754" y="925127"/>
                      </a:cubicBezTo>
                      <a:cubicBezTo>
                        <a:pt x="157476" y="929802"/>
                        <a:pt x="159732" y="938208"/>
                        <a:pt x="156920" y="945029"/>
                      </a:cubicBezTo>
                      <a:cubicBezTo>
                        <a:pt x="154288" y="952039"/>
                        <a:pt x="147075" y="957246"/>
                        <a:pt x="139485" y="956586"/>
                      </a:cubicBezTo>
                      <a:cubicBezTo>
                        <a:pt x="132966" y="956320"/>
                        <a:pt x="126552" y="952281"/>
                        <a:pt x="123986" y="946313"/>
                      </a:cubicBezTo>
                      <a:cubicBezTo>
                        <a:pt x="120438" y="938556"/>
                        <a:pt x="123329" y="928065"/>
                        <a:pt x="131090" y="923843"/>
                      </a:cubicBezTo>
                      <a:cubicBezTo>
                        <a:pt x="133983" y="922082"/>
                        <a:pt x="137375" y="921241"/>
                        <a:pt x="140776" y="921275"/>
                      </a:cubicBezTo>
                      <a:close/>
                      <a:moveTo>
                        <a:pt x="76200" y="921275"/>
                      </a:moveTo>
                      <a:cubicBezTo>
                        <a:pt x="77130" y="921140"/>
                        <a:pt x="77843" y="921267"/>
                        <a:pt x="78783" y="921275"/>
                      </a:cubicBezTo>
                      <a:cubicBezTo>
                        <a:pt x="83499" y="921433"/>
                        <a:pt x="88527" y="922902"/>
                        <a:pt x="91698" y="926411"/>
                      </a:cubicBezTo>
                      <a:cubicBezTo>
                        <a:pt x="96541" y="931368"/>
                        <a:pt x="97799" y="939314"/>
                        <a:pt x="94927" y="945671"/>
                      </a:cubicBezTo>
                      <a:cubicBezTo>
                        <a:pt x="91804" y="952987"/>
                        <a:pt x="83516" y="957399"/>
                        <a:pt x="75554" y="955944"/>
                      </a:cubicBezTo>
                      <a:cubicBezTo>
                        <a:pt x="66766" y="954675"/>
                        <a:pt x="59952" y="946087"/>
                        <a:pt x="60702" y="937325"/>
                      </a:cubicBezTo>
                      <a:cubicBezTo>
                        <a:pt x="60956" y="929077"/>
                        <a:pt x="67999" y="922297"/>
                        <a:pt x="76200" y="921275"/>
                      </a:cubicBezTo>
                      <a:close/>
                      <a:moveTo>
                        <a:pt x="1760995" y="0"/>
                      </a:moveTo>
                      <a:lnTo>
                        <a:pt x="1824279" y="0"/>
                      </a:lnTo>
                      <a:lnTo>
                        <a:pt x="1824279" y="101437"/>
                      </a:lnTo>
                      <a:lnTo>
                        <a:pt x="1482399" y="159322"/>
                      </a:lnTo>
                      <a:cubicBezTo>
                        <a:pt x="1374728" y="180116"/>
                        <a:pt x="1273391" y="202372"/>
                        <a:pt x="1178517" y="225985"/>
                      </a:cubicBezTo>
                      <a:cubicBezTo>
                        <a:pt x="961292" y="280229"/>
                        <a:pt x="786418" y="335068"/>
                        <a:pt x="654158" y="390980"/>
                      </a:cubicBezTo>
                      <a:cubicBezTo>
                        <a:pt x="521728" y="445892"/>
                        <a:pt x="460209" y="490302"/>
                        <a:pt x="468824" y="524517"/>
                      </a:cubicBezTo>
                      <a:cubicBezTo>
                        <a:pt x="476594" y="554727"/>
                        <a:pt x="532055" y="568443"/>
                        <a:pt x="635431" y="565605"/>
                      </a:cubicBezTo>
                      <a:cubicBezTo>
                        <a:pt x="688639" y="564604"/>
                        <a:pt x="774790" y="558786"/>
                        <a:pt x="894381" y="548271"/>
                      </a:cubicBezTo>
                      <a:cubicBezTo>
                        <a:pt x="1013973" y="537756"/>
                        <a:pt x="1168377" y="522551"/>
                        <a:pt x="1357393" y="502689"/>
                      </a:cubicBezTo>
                      <a:cubicBezTo>
                        <a:pt x="1497909" y="488266"/>
                        <a:pt x="1620326" y="477344"/>
                        <a:pt x="1725214" y="469592"/>
                      </a:cubicBezTo>
                      <a:lnTo>
                        <a:pt x="1824279" y="462885"/>
                      </a:lnTo>
                      <a:lnTo>
                        <a:pt x="1824279" y="840384"/>
                      </a:lnTo>
                      <a:lnTo>
                        <a:pt x="1625714" y="912950"/>
                      </a:lnTo>
                      <a:cubicBezTo>
                        <a:pt x="1415852" y="985133"/>
                        <a:pt x="1172095" y="1056111"/>
                        <a:pt x="894381" y="1125433"/>
                      </a:cubicBezTo>
                      <a:cubicBezTo>
                        <a:pt x="549636" y="1211369"/>
                        <a:pt x="251843" y="1272856"/>
                        <a:pt x="0" y="1310972"/>
                      </a:cubicBezTo>
                      <a:lnTo>
                        <a:pt x="0" y="1198621"/>
                      </a:lnTo>
                      <a:cubicBezTo>
                        <a:pt x="284153" y="1157326"/>
                        <a:pt x="541204" y="1108091"/>
                        <a:pt x="770395" y="1050960"/>
                      </a:cubicBezTo>
                      <a:cubicBezTo>
                        <a:pt x="995558" y="994881"/>
                        <a:pt x="1168615" y="940158"/>
                        <a:pt x="1290234" y="887249"/>
                      </a:cubicBezTo>
                      <a:cubicBezTo>
                        <a:pt x="1412022" y="834341"/>
                        <a:pt x="1468883" y="789455"/>
                        <a:pt x="1459424" y="753070"/>
                      </a:cubicBezTo>
                      <a:cubicBezTo>
                        <a:pt x="1451485" y="721692"/>
                        <a:pt x="1394454" y="705755"/>
                        <a:pt x="1290234" y="704920"/>
                      </a:cubicBezTo>
                      <a:cubicBezTo>
                        <a:pt x="1237026" y="705588"/>
                        <a:pt x="1163777" y="709633"/>
                        <a:pt x="1070029" y="716476"/>
                      </a:cubicBezTo>
                      <a:cubicBezTo>
                        <a:pt x="975943" y="723486"/>
                        <a:pt x="859549" y="733581"/>
                        <a:pt x="720025" y="747934"/>
                      </a:cubicBezTo>
                      <a:cubicBezTo>
                        <a:pt x="503476" y="770967"/>
                        <a:pt x="323239" y="788895"/>
                        <a:pt x="180168" y="800579"/>
                      </a:cubicBezTo>
                      <a:cubicBezTo>
                        <a:pt x="111539" y="806336"/>
                        <a:pt x="51915" y="809916"/>
                        <a:pt x="0" y="812777"/>
                      </a:cubicBezTo>
                      <a:lnTo>
                        <a:pt x="0" y="475725"/>
                      </a:lnTo>
                      <a:cubicBezTo>
                        <a:pt x="246564" y="373653"/>
                        <a:pt x="576011" y="271075"/>
                        <a:pt x="990600" y="167563"/>
                      </a:cubicBezTo>
                      <a:cubicBezTo>
                        <a:pt x="1256255" y="101337"/>
                        <a:pt x="1513003" y="45650"/>
                        <a:pt x="1760995" y="0"/>
                      </a:cubicBezTo>
                      <a:close/>
                    </a:path>
                  </a:pathLst>
                </a:custGeom>
                <a:solidFill>
                  <a:srgbClr val="FFFFFF"/>
                </a:solidFill>
                <a:ln w="36088" cap="flat">
                  <a:noFill/>
                  <a:prstDash val="solid"/>
                  <a:miter/>
                </a:ln>
              </p:spPr>
              <p:txBody>
                <a:bodyPr wrap="square" rtlCol="0" anchor="ctr">
                  <a:noAutofit/>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CA" sz="1800" b="0"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endParaRPr>
                </a:p>
              </p:txBody>
            </p:sp>
            <p:pic>
              <p:nvPicPr>
                <p:cNvPr id="179" name="Graphic 178">
                  <a:extLst>
                    <a:ext uri="{FF2B5EF4-FFF2-40B4-BE49-F238E27FC236}">
                      <a16:creationId xmlns:a16="http://schemas.microsoft.com/office/drawing/2014/main" id="{7C9CC655-D071-70A3-3DF0-A95B8E31303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147692" y="2761232"/>
                  <a:ext cx="238869" cy="238871"/>
                </a:xfrm>
                <a:prstGeom prst="rect">
                  <a:avLst/>
                </a:prstGeom>
              </p:spPr>
            </p:pic>
          </p:grpSp>
        </p:grpSp>
        <p:sp>
          <p:nvSpPr>
            <p:cNvPr id="172" name="Title 6">
              <a:extLst>
                <a:ext uri="{FF2B5EF4-FFF2-40B4-BE49-F238E27FC236}">
                  <a16:creationId xmlns:a16="http://schemas.microsoft.com/office/drawing/2014/main" id="{83DD12A2-7649-3C5A-6F0A-D815A0705DA7}"/>
                </a:ext>
              </a:extLst>
            </p:cNvPr>
            <p:cNvSpPr txBox="1">
              <a:spLocks/>
            </p:cNvSpPr>
            <p:nvPr/>
          </p:nvSpPr>
          <p:spPr>
            <a:xfrm>
              <a:off x="8692053" y="3081404"/>
              <a:ext cx="614335" cy="430887"/>
            </a:xfrm>
            <a:prstGeom prst="rect">
              <a:avLst/>
            </a:prstGeom>
            <a:noFill/>
            <a:effectLst/>
          </p:spPr>
          <p:txBody>
            <a:bodyPr wrap="none" lIns="0" tIns="0" rIns="0" bIns="0" rtlCol="0" anchor="ctr" anchorCtr="0">
              <a:spAutoFit/>
            </a:bodyPr>
            <a:lstStyle>
              <a:defPPr>
                <a:defRPr lang="en-US"/>
              </a:defPPr>
              <a:lvl1pPr>
                <a:defRPr sz="1400" b="1" spc="-50">
                  <a:ln w="3175">
                    <a:noFill/>
                  </a:ln>
                  <a:gradFill>
                    <a:gsLst>
                      <a:gs pos="0%">
                        <a:srgbClr val="50E6FF"/>
                      </a:gs>
                      <a:gs pos="1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t>SCM</a:t>
              </a:r>
              <a:b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br>
              <a: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t>Support</a:t>
              </a:r>
            </a:p>
          </p:txBody>
        </p:sp>
      </p:grpSp>
      <p:grpSp>
        <p:nvGrpSpPr>
          <p:cNvPr id="272" name="Group 271">
            <a:extLst>
              <a:ext uri="{FF2B5EF4-FFF2-40B4-BE49-F238E27FC236}">
                <a16:creationId xmlns:a16="http://schemas.microsoft.com/office/drawing/2014/main" id="{1ACBB245-F86D-2B03-1C15-BAFCBD70F153}"/>
              </a:ext>
            </a:extLst>
          </p:cNvPr>
          <p:cNvGrpSpPr/>
          <p:nvPr/>
        </p:nvGrpSpPr>
        <p:grpSpPr>
          <a:xfrm>
            <a:off x="3192780" y="3885918"/>
            <a:ext cx="5806440" cy="1053496"/>
            <a:chOff x="6096000" y="3885918"/>
            <a:chExt cx="5806440" cy="1053496"/>
          </a:xfrm>
        </p:grpSpPr>
        <p:sp>
          <p:nvSpPr>
            <p:cNvPr id="273" name="Rounded Rectangle 102">
              <a:extLst>
                <a:ext uri="{FF2B5EF4-FFF2-40B4-BE49-F238E27FC236}">
                  <a16:creationId xmlns:a16="http://schemas.microsoft.com/office/drawing/2014/main" id="{73736381-687E-F268-C25B-ECA1BD585AB1}"/>
                </a:ext>
              </a:extLst>
            </p:cNvPr>
            <p:cNvSpPr/>
            <p:nvPr/>
          </p:nvSpPr>
          <p:spPr bwMode="auto">
            <a:xfrm>
              <a:off x="6096000" y="3885918"/>
              <a:ext cx="5806440" cy="1053496"/>
            </a:xfrm>
            <a:prstGeom prst="roundRect">
              <a:avLst>
                <a:gd name="adj" fmla="val 0"/>
              </a:avLst>
            </a:prstGeom>
            <a:solidFill>
              <a:srgbClr val="70AD47">
                <a:alpha val="10.074%"/>
              </a:srgbClr>
            </a:solidFill>
            <a:ln w="6350" cap="flat" cmpd="sng" algn="ctr">
              <a:noFill/>
              <a:prstDash val="solid"/>
              <a:miter lim="8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
                </a:lnSpc>
                <a:spcBef>
                  <a:spcPct val="0%"/>
                </a:spcBef>
                <a:spcAft>
                  <a:spcPct val="0%"/>
                </a:spcAft>
                <a:buClrTx/>
                <a:buSzTx/>
                <a:buFontTx/>
                <a:buNone/>
                <a:tabLst/>
                <a:defRPr/>
              </a:pPr>
              <a:endParaRPr kumimoji="0" lang="en-CA" sz="2000" b="0" i="0" u="none" strike="noStrike" kern="0" cap="none" spc="0" normalizeH="0" baseline="0%" noProof="0" err="1">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74" name="Title 6">
              <a:extLst>
                <a:ext uri="{FF2B5EF4-FFF2-40B4-BE49-F238E27FC236}">
                  <a16:creationId xmlns:a16="http://schemas.microsoft.com/office/drawing/2014/main" id="{88F19CFC-9175-64C3-15B0-12883F1FAF6D}"/>
                </a:ext>
              </a:extLst>
            </p:cNvPr>
            <p:cNvSpPr txBox="1">
              <a:spLocks/>
            </p:cNvSpPr>
            <p:nvPr/>
          </p:nvSpPr>
          <p:spPr>
            <a:xfrm>
              <a:off x="6608124" y="4085654"/>
              <a:ext cx="1713598" cy="654025"/>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100%"/>
                </a:lnSpc>
                <a:spcBef>
                  <a:spcPts val="300"/>
                </a:spcBef>
                <a:spcAft>
                  <a:spcPts val="0"/>
                </a:spcAft>
                <a:buClrTx/>
                <a:buSzTx/>
                <a:buFontTx/>
                <a:buNone/>
                <a:tabLst/>
                <a:defRPr/>
              </a:pP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Cloud native apps</a:t>
              </a:r>
            </a:p>
            <a:p>
              <a:pPr marL="0" marR="0" lvl="0" indent="0" algn="ctr" defTabSz="914400" eaLnBrk="1" fontAlgn="auto" latinLnBrk="0" hangingPunct="1">
                <a:lnSpc>
                  <a:spcPct val="100%"/>
                </a:lnSpc>
                <a:spcBef>
                  <a:spcPts val="300"/>
                </a:spcBef>
                <a:spcAft>
                  <a:spcPts val="0"/>
                </a:spcAft>
                <a:buClrTx/>
                <a:buSzTx/>
                <a:buFontTx/>
                <a:buNone/>
                <a:tabLst/>
                <a:defRPr/>
              </a:pPr>
              <a:r>
                <a:rPr kumimoji="0" lang="en-US" sz="1200" b="0" i="0" u="none" strike="noStrike" kern="0" cap="none" spc="-5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Including: web apps, </a:t>
              </a:r>
              <a:br>
                <a:rPr kumimoji="0" lang="en-US" sz="1200" b="0" i="0" u="none" strike="noStrike" kern="0" cap="none" spc="-5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br>
              <a:r>
                <a:rPr kumimoji="0" lang="en-US" sz="1200" b="0" i="0" u="none" strike="noStrike" kern="0" cap="none" spc="-5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APIs, backends</a:t>
              </a:r>
            </a:p>
          </p:txBody>
        </p:sp>
        <p:sp>
          <p:nvSpPr>
            <p:cNvPr id="275" name="Title 6">
              <a:extLst>
                <a:ext uri="{FF2B5EF4-FFF2-40B4-BE49-F238E27FC236}">
                  <a16:creationId xmlns:a16="http://schemas.microsoft.com/office/drawing/2014/main" id="{29987186-C922-5083-BFE5-E21E4B53BC07}"/>
                </a:ext>
              </a:extLst>
            </p:cNvPr>
            <p:cNvSpPr txBox="1">
              <a:spLocks/>
            </p:cNvSpPr>
            <p:nvPr/>
          </p:nvSpPr>
          <p:spPr>
            <a:xfrm>
              <a:off x="9621856" y="4016404"/>
              <a:ext cx="1846872" cy="792525"/>
            </a:xfrm>
            <a:prstGeom prst="rect">
              <a:avLst/>
            </a:prstGeom>
            <a:noFill/>
            <a:effectLst/>
          </p:spPr>
          <p:txBody>
            <a:bodyPr wrap="squar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100%"/>
                </a:lnSpc>
                <a:spcBef>
                  <a:spcPts val="300"/>
                </a:spcBef>
                <a:spcAft>
                  <a:spcPts val="0"/>
                </a:spcAft>
                <a:buClrTx/>
                <a:buSzTx/>
                <a:buFontTx/>
                <a:buNone/>
                <a:tabLst/>
                <a:defRPr/>
              </a:pP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Any workload</a:t>
              </a:r>
            </a:p>
            <a:p>
              <a:pPr marL="0" marR="0" lvl="0" indent="0" algn="ctr" defTabSz="914400" eaLnBrk="1" fontAlgn="auto" latinLnBrk="0" hangingPunct="1">
                <a:lnSpc>
                  <a:spcPct val="100%"/>
                </a:lnSpc>
                <a:spcBef>
                  <a:spcPts val="300"/>
                </a:spcBef>
                <a:spcAft>
                  <a:spcPts val="0"/>
                </a:spcAft>
                <a:buClrTx/>
                <a:buSzTx/>
                <a:buFontTx/>
                <a:buNone/>
                <a:tabLst/>
                <a:defRPr/>
              </a:pPr>
              <a:r>
                <a:rPr kumimoji="0" lang="en-US" sz="1200" b="0" i="0" u="none" strike="noStrike" kern="0" cap="none" spc="-5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Including: Desktop, IoT, </a:t>
              </a:r>
              <a:br>
                <a:rPr kumimoji="0" lang="en-US" sz="1200" b="0" i="0" u="none" strike="noStrike" kern="0" cap="none" spc="-5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br>
              <a:r>
                <a:rPr kumimoji="0" lang="en-US" sz="1200" b="0" i="0" u="none" strike="noStrike" kern="0" cap="none" spc="-5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mobile, games, &amp; more </a:t>
              </a:r>
              <a:br>
                <a:rPr kumimoji="0" lang="en-US" sz="12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br>
              <a:r>
                <a:rPr kumimoji="0" lang="en-US" sz="900" b="0" i="0" u="none" strike="noStrike" kern="0" cap="none" spc="-3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(Windows or cross-plat)</a:t>
              </a:r>
            </a:p>
          </p:txBody>
        </p:sp>
        <p:sp>
          <p:nvSpPr>
            <p:cNvPr id="276" name="Title 6">
              <a:extLst>
                <a:ext uri="{FF2B5EF4-FFF2-40B4-BE49-F238E27FC236}">
                  <a16:creationId xmlns:a16="http://schemas.microsoft.com/office/drawing/2014/main" id="{0DD9980C-7D4B-B489-24BA-12CF1C63A736}"/>
                </a:ext>
              </a:extLst>
            </p:cNvPr>
            <p:cNvSpPr txBox="1">
              <a:spLocks/>
            </p:cNvSpPr>
            <p:nvPr/>
          </p:nvSpPr>
          <p:spPr>
            <a:xfrm>
              <a:off x="8611902" y="4197223"/>
              <a:ext cx="774636" cy="430887"/>
            </a:xfrm>
            <a:prstGeom prst="rect">
              <a:avLst/>
            </a:prstGeom>
            <a:noFill/>
            <a:effectLst/>
          </p:spPr>
          <p:txBody>
            <a:bodyPr wrap="none" lIns="0" tIns="0" rIns="0" bIns="0" rtlCol="0" anchor="ctr" anchorCtr="0">
              <a:spAutoFit/>
            </a:bodyPr>
            <a:lstStyle>
              <a:defPPr>
                <a:defRPr lang="en-US"/>
              </a:defPPr>
              <a:lvl1pPr>
                <a:defRPr sz="1400" b="1" spc="-50">
                  <a:ln w="3175">
                    <a:noFill/>
                  </a:ln>
                  <a:gradFill>
                    <a:gsLst>
                      <a:gs pos="0%">
                        <a:srgbClr val="50E6FF"/>
                      </a:gs>
                      <a:gs pos="1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t>Target</a:t>
              </a:r>
              <a:b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br>
              <a: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t>workloads</a:t>
              </a:r>
            </a:p>
          </p:txBody>
        </p:sp>
      </p:grpSp>
      <p:cxnSp>
        <p:nvCxnSpPr>
          <p:cNvPr id="277" name="Straight Connector 276">
            <a:extLst>
              <a:ext uri="{FF2B5EF4-FFF2-40B4-BE49-F238E27FC236}">
                <a16:creationId xmlns:a16="http://schemas.microsoft.com/office/drawing/2014/main" id="{2EAFE157-158E-19E9-4339-17DF7C25F42E}"/>
              </a:ext>
            </a:extLst>
          </p:cNvPr>
          <p:cNvCxnSpPr>
            <a:cxnSpLocks/>
          </p:cNvCxnSpPr>
          <p:nvPr/>
        </p:nvCxnSpPr>
        <p:spPr>
          <a:xfrm flipV="1">
            <a:off x="6096000" y="4719980"/>
            <a:ext cx="0" cy="515705"/>
          </a:xfrm>
          <a:prstGeom prst="line">
            <a:avLst/>
          </a:prstGeom>
          <a:noFill/>
          <a:ln w="9525" cap="flat" cmpd="sng" algn="ctr">
            <a:solidFill>
              <a:srgbClr val="505050"/>
            </a:solidFill>
            <a:prstDash val="solid"/>
            <a:miter lim="800%"/>
            <a:headEnd type="none" w="lg" len="med"/>
            <a:tailEnd type="none" w="lg" len="med"/>
          </a:ln>
          <a:effectLst/>
        </p:spPr>
      </p:cxnSp>
      <p:grpSp>
        <p:nvGrpSpPr>
          <p:cNvPr id="278" name="Group 277">
            <a:extLst>
              <a:ext uri="{FF2B5EF4-FFF2-40B4-BE49-F238E27FC236}">
                <a16:creationId xmlns:a16="http://schemas.microsoft.com/office/drawing/2014/main" id="{CE42B949-BFB7-4E15-85C9-21D56028B71F}"/>
              </a:ext>
            </a:extLst>
          </p:cNvPr>
          <p:cNvGrpSpPr/>
          <p:nvPr/>
        </p:nvGrpSpPr>
        <p:grpSpPr>
          <a:xfrm>
            <a:off x="3192780" y="5001736"/>
            <a:ext cx="5806440" cy="1053496"/>
            <a:chOff x="6096000" y="5001736"/>
            <a:chExt cx="5806440" cy="1053496"/>
          </a:xfrm>
        </p:grpSpPr>
        <p:sp>
          <p:nvSpPr>
            <p:cNvPr id="279" name="Rounded Rectangle 104">
              <a:extLst>
                <a:ext uri="{FF2B5EF4-FFF2-40B4-BE49-F238E27FC236}">
                  <a16:creationId xmlns:a16="http://schemas.microsoft.com/office/drawing/2014/main" id="{FBFB338F-BB1A-313B-86B0-9F905860A41D}"/>
                </a:ext>
              </a:extLst>
            </p:cNvPr>
            <p:cNvSpPr/>
            <p:nvPr/>
          </p:nvSpPr>
          <p:spPr bwMode="auto">
            <a:xfrm>
              <a:off x="6096000" y="5001736"/>
              <a:ext cx="5806440" cy="1053496"/>
            </a:xfrm>
            <a:prstGeom prst="roundRect">
              <a:avLst>
                <a:gd name="adj" fmla="val 0"/>
              </a:avLst>
            </a:prstGeom>
            <a:solidFill>
              <a:srgbClr val="70AD47">
                <a:alpha val="10.074%"/>
              </a:srgbClr>
            </a:solidFill>
            <a:ln w="6350" cap="flat" cmpd="sng" algn="ctr">
              <a:noFill/>
              <a:prstDash val="solid"/>
              <a:miter lim="8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
                </a:lnSpc>
                <a:spcBef>
                  <a:spcPct val="0%"/>
                </a:spcBef>
                <a:spcAft>
                  <a:spcPct val="0%"/>
                </a:spcAft>
                <a:buClrTx/>
                <a:buSzTx/>
                <a:buFontTx/>
                <a:buNone/>
                <a:tabLst/>
                <a:defRPr/>
              </a:pPr>
              <a:endParaRPr kumimoji="0" lang="en-CA" sz="2000" b="0" i="0" u="none" strike="noStrike" kern="0" cap="none" spc="0" normalizeH="0" baseline="0%" noProof="0" err="1">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nvGrpSpPr>
            <p:cNvPr id="280" name="Group 279">
              <a:extLst>
                <a:ext uri="{FF2B5EF4-FFF2-40B4-BE49-F238E27FC236}">
                  <a16:creationId xmlns:a16="http://schemas.microsoft.com/office/drawing/2014/main" id="{CF1652CB-FD0C-7DD4-4FCF-23608E57B36C}"/>
                </a:ext>
              </a:extLst>
            </p:cNvPr>
            <p:cNvGrpSpPr/>
            <p:nvPr/>
          </p:nvGrpSpPr>
          <p:grpSpPr>
            <a:xfrm>
              <a:off x="6971198" y="5253788"/>
              <a:ext cx="936154" cy="549393"/>
              <a:chOff x="7022241" y="5292180"/>
              <a:chExt cx="936154" cy="549393"/>
            </a:xfrm>
          </p:grpSpPr>
          <p:sp>
            <p:nvSpPr>
              <p:cNvPr id="289" name="Title 6">
                <a:extLst>
                  <a:ext uri="{FF2B5EF4-FFF2-40B4-BE49-F238E27FC236}">
                    <a16:creationId xmlns:a16="http://schemas.microsoft.com/office/drawing/2014/main" id="{300906C7-0406-64B1-785D-4E8E75DB2C7D}"/>
                  </a:ext>
                </a:extLst>
              </p:cNvPr>
              <p:cNvSpPr txBox="1">
                <a:spLocks/>
              </p:cNvSpPr>
              <p:nvPr/>
            </p:nvSpPr>
            <p:spPr>
              <a:xfrm>
                <a:off x="7022241" y="5595352"/>
                <a:ext cx="936154" cy="246221"/>
              </a:xfrm>
              <a:prstGeom prst="rect">
                <a:avLst/>
              </a:prstGeom>
              <a:noFill/>
              <a:effectLst/>
            </p:spPr>
            <p:txBody>
              <a:bodyPr wrap="none" lIns="0" tIns="0" rIns="0" bIns="0" rtlCol="0" anchor="t" anchorCtr="0">
                <a:spAutoFit/>
              </a:bodyPr>
              <a:lstStyle>
                <a:defPPr>
                  <a:defRPr lang="en-US"/>
                </a:defPPr>
                <a:lvl1pPr>
                  <a:defRPr sz="18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defTabSz="914400" eaLnBrk="1" fontAlgn="auto" latinLnBrk="0" hangingPunct="1">
                  <a:lnSpc>
                    <a:spcPct val="100%"/>
                  </a:lnSpc>
                  <a:spcBef>
                    <a:spcPts val="0"/>
                  </a:spcBef>
                  <a:spcAft>
                    <a:spcPts val="0"/>
                  </a:spcAft>
                  <a:buClrTx/>
                  <a:buSzTx/>
                  <a:buFontTx/>
                  <a:buNone/>
                  <a:tabLst/>
                  <a:defRPr/>
                </a:pP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GitHub.com</a:t>
                </a:r>
              </a:p>
            </p:txBody>
          </p:sp>
          <p:pic>
            <p:nvPicPr>
              <p:cNvPr id="290" name="Graphic 289">
                <a:extLst>
                  <a:ext uri="{FF2B5EF4-FFF2-40B4-BE49-F238E27FC236}">
                    <a16:creationId xmlns:a16="http://schemas.microsoft.com/office/drawing/2014/main" id="{E10E8D5F-FBBE-88F6-84E7-59E915F6036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412380" y="5292180"/>
                <a:ext cx="207173" cy="207173"/>
              </a:xfrm>
              <a:prstGeom prst="rect">
                <a:avLst/>
              </a:prstGeom>
            </p:spPr>
          </p:pic>
        </p:grpSp>
        <p:grpSp>
          <p:nvGrpSpPr>
            <p:cNvPr id="281" name="Group 280">
              <a:extLst>
                <a:ext uri="{FF2B5EF4-FFF2-40B4-BE49-F238E27FC236}">
                  <a16:creationId xmlns:a16="http://schemas.microsoft.com/office/drawing/2014/main" id="{4015AA16-8C7E-B830-4304-7680747664D0}"/>
                </a:ext>
              </a:extLst>
            </p:cNvPr>
            <p:cNvGrpSpPr/>
            <p:nvPr/>
          </p:nvGrpSpPr>
          <p:grpSpPr>
            <a:xfrm>
              <a:off x="9720924" y="5154270"/>
              <a:ext cx="1636008" cy="748429"/>
              <a:chOff x="9786294" y="5117671"/>
              <a:chExt cx="1636008" cy="748429"/>
            </a:xfrm>
          </p:grpSpPr>
          <p:grpSp>
            <p:nvGrpSpPr>
              <p:cNvPr id="283" name="Group 282">
                <a:extLst>
                  <a:ext uri="{FF2B5EF4-FFF2-40B4-BE49-F238E27FC236}">
                    <a16:creationId xmlns:a16="http://schemas.microsoft.com/office/drawing/2014/main" id="{17E4A44B-1C2D-CE6B-71B8-CA4F82328EF1}"/>
                  </a:ext>
                </a:extLst>
              </p:cNvPr>
              <p:cNvGrpSpPr/>
              <p:nvPr/>
            </p:nvGrpSpPr>
            <p:grpSpPr>
              <a:xfrm>
                <a:off x="10707299" y="5117671"/>
                <a:ext cx="715003" cy="748429"/>
                <a:chOff x="10707299" y="5117671"/>
                <a:chExt cx="715003" cy="748429"/>
              </a:xfrm>
            </p:grpSpPr>
            <p:sp>
              <p:nvSpPr>
                <p:cNvPr id="287" name="Title 6">
                  <a:extLst>
                    <a:ext uri="{FF2B5EF4-FFF2-40B4-BE49-F238E27FC236}">
                      <a16:creationId xmlns:a16="http://schemas.microsoft.com/office/drawing/2014/main" id="{D6FC8B08-6AB6-FEDA-7B67-A9CB7F3AB8E9}"/>
                    </a:ext>
                  </a:extLst>
                </p:cNvPr>
                <p:cNvSpPr txBox="1">
                  <a:spLocks/>
                </p:cNvSpPr>
                <p:nvPr/>
              </p:nvSpPr>
              <p:spPr>
                <a:xfrm>
                  <a:off x="10707299" y="5422902"/>
                  <a:ext cx="715003" cy="443198"/>
                </a:xfrm>
                <a:prstGeom prst="rect">
                  <a:avLst/>
                </a:prstGeom>
                <a:noFill/>
                <a:effectLst/>
              </p:spPr>
              <p:txBody>
                <a:bodyPr wrap="non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90%"/>
                    </a:lnSpc>
                    <a:spcBef>
                      <a:spcPts val="0"/>
                    </a:spcBef>
                    <a:spcAft>
                      <a:spcPts val="0"/>
                    </a:spcAft>
                    <a:buClrTx/>
                    <a:buSzTx/>
                    <a:buFontTx/>
                    <a:buNone/>
                    <a:tabLst/>
                    <a:defRPr/>
                  </a:pP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Microsoft</a:t>
                  </a:r>
                </a:p>
                <a:p>
                  <a:pPr marL="0" marR="0" lvl="0" indent="0" algn="ctr" defTabSz="914400" eaLnBrk="1" fontAlgn="auto" latinLnBrk="0" hangingPunct="1">
                    <a:lnSpc>
                      <a:spcPct val="90%"/>
                    </a:lnSpc>
                    <a:spcBef>
                      <a:spcPts val="0"/>
                    </a:spcBef>
                    <a:spcAft>
                      <a:spcPts val="0"/>
                    </a:spcAft>
                    <a:buClrTx/>
                    <a:buSzTx/>
                    <a:buFontTx/>
                    <a:buNone/>
                    <a:tabLst/>
                    <a:defRPr/>
                  </a:pP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Azure</a:t>
                  </a:r>
                </a:p>
              </p:txBody>
            </p:sp>
            <p:pic>
              <p:nvPicPr>
                <p:cNvPr id="288" name="Picture 10" descr="Microsoft Azure - Wikipedia">
                  <a:extLst>
                    <a:ext uri="{FF2B5EF4-FFF2-40B4-BE49-F238E27FC236}">
                      <a16:creationId xmlns:a16="http://schemas.microsoft.com/office/drawing/2014/main" id="{00C7B51C-C06B-81D6-0FB6-CF542CC5FFF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947623" y="5117671"/>
                  <a:ext cx="234357" cy="23435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84" name="Group 283">
                <a:extLst>
                  <a:ext uri="{FF2B5EF4-FFF2-40B4-BE49-F238E27FC236}">
                    <a16:creationId xmlns:a16="http://schemas.microsoft.com/office/drawing/2014/main" id="{DA83BD49-6232-AC27-9BD4-BA6C4794A837}"/>
                  </a:ext>
                </a:extLst>
              </p:cNvPr>
              <p:cNvGrpSpPr/>
              <p:nvPr/>
            </p:nvGrpSpPr>
            <p:grpSpPr>
              <a:xfrm>
                <a:off x="9786294" y="5125828"/>
                <a:ext cx="708207" cy="740272"/>
                <a:chOff x="9786294" y="5125828"/>
                <a:chExt cx="708207" cy="740272"/>
              </a:xfrm>
            </p:grpSpPr>
            <p:sp>
              <p:nvSpPr>
                <p:cNvPr id="285" name="Title 6">
                  <a:extLst>
                    <a:ext uri="{FF2B5EF4-FFF2-40B4-BE49-F238E27FC236}">
                      <a16:creationId xmlns:a16="http://schemas.microsoft.com/office/drawing/2014/main" id="{AE8D06E2-F53A-3997-C696-858C4372B1DB}"/>
                    </a:ext>
                  </a:extLst>
                </p:cNvPr>
                <p:cNvSpPr txBox="1">
                  <a:spLocks/>
                </p:cNvSpPr>
                <p:nvPr/>
              </p:nvSpPr>
              <p:spPr>
                <a:xfrm>
                  <a:off x="9786294" y="5422902"/>
                  <a:ext cx="708207" cy="443198"/>
                </a:xfrm>
                <a:prstGeom prst="rect">
                  <a:avLst/>
                </a:prstGeom>
                <a:noFill/>
                <a:effectLst/>
              </p:spPr>
              <p:txBody>
                <a:bodyPr wrap="none" lIns="0" tIns="0" rIns="0" bIns="0" rtlCol="0" anchor="t" anchorCtr="0">
                  <a:spAutoFit/>
                </a:bodyPr>
                <a:lstStyle>
                  <a:defPPr>
                    <a:defRPr lang="en-US"/>
                  </a:defPPr>
                  <a:lvl1pPr algn="ctr">
                    <a:defRPr sz="1600" spc="-70">
                      <a:gradFill>
                        <a:gsLst>
                          <a:gs pos="76.506%">
                            <a:srgbClr val="FFFFFF"/>
                          </a:gs>
                          <a:gs pos="58.434%">
                            <a:srgbClr val="FFFFFF"/>
                          </a:gs>
                        </a:gsLst>
                        <a:lin ang="2700000" scaled="1"/>
                      </a:gradFill>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90%"/>
                    </a:lnSpc>
                    <a:spcBef>
                      <a:spcPts val="0"/>
                    </a:spcBef>
                    <a:spcAft>
                      <a:spcPts val="0"/>
                    </a:spcAft>
                    <a:buClrTx/>
                    <a:buSzTx/>
                    <a:buFontTx/>
                    <a:buNone/>
                    <a:tabLst/>
                    <a:defRPr/>
                  </a:pP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Endpoint</a:t>
                  </a:r>
                  <a:b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br>
                  <a:r>
                    <a:rPr kumimoji="0" lang="en-US" sz="1600" b="0" i="0" u="none" strike="noStrike" kern="0" cap="none" spc="-70" normalizeH="0" baseline="0%" noProof="0">
                      <a:ln>
                        <a:noFill/>
                      </a:ln>
                      <a:gradFill>
                        <a:gsLst>
                          <a:gs pos="76.506%">
                            <a:srgbClr val="FFFFFF"/>
                          </a:gs>
                          <a:gs pos="58.434%">
                            <a:srgbClr val="FFFFFF"/>
                          </a:gs>
                        </a:gsLst>
                        <a:lin ang="2700000" scaled="1"/>
                      </a:gradFill>
                      <a:effectLst/>
                      <a:uLnTx/>
                      <a:uFillTx/>
                      <a:latin typeface="Segoe UI Light" panose="020B0502040204020203" pitchFamily="34" charset="0"/>
                      <a:cs typeface="Segoe UI Light" panose="020B0502040204020203" pitchFamily="34" charset="0"/>
                    </a:rPr>
                    <a:t>Manager</a:t>
                  </a:r>
                </a:p>
              </p:txBody>
            </p:sp>
            <p:pic>
              <p:nvPicPr>
                <p:cNvPr id="286" name="MS logo gray - EMF" descr="Microsoft logo, gray text version">
                  <a:extLst>
                    <a:ext uri="{FF2B5EF4-FFF2-40B4-BE49-F238E27FC236}">
                      <a16:creationId xmlns:a16="http://schemas.microsoft.com/office/drawing/2014/main" id="{1E696670-E007-CE1C-1CA6-3EF62C314909}"/>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t="-8.732%" r="77.249%"/>
                <a:stretch/>
              </p:blipFill>
              <p:spPr bwMode="black">
                <a:xfrm>
                  <a:off x="10033872" y="5125828"/>
                  <a:ext cx="213052" cy="218043"/>
                </a:xfrm>
                <a:prstGeom prst="rect">
                  <a:avLst/>
                </a:prstGeom>
              </p:spPr>
            </p:pic>
          </p:grpSp>
        </p:grpSp>
        <p:sp>
          <p:nvSpPr>
            <p:cNvPr id="282" name="Title 6">
              <a:extLst>
                <a:ext uri="{FF2B5EF4-FFF2-40B4-BE49-F238E27FC236}">
                  <a16:creationId xmlns:a16="http://schemas.microsoft.com/office/drawing/2014/main" id="{6B2C946C-E0CC-50FC-F8DA-15169C7AC405}"/>
                </a:ext>
              </a:extLst>
            </p:cNvPr>
            <p:cNvSpPr txBox="1">
              <a:spLocks/>
            </p:cNvSpPr>
            <p:nvPr/>
          </p:nvSpPr>
          <p:spPr>
            <a:xfrm>
              <a:off x="8745144" y="5313041"/>
              <a:ext cx="508151" cy="430887"/>
            </a:xfrm>
            <a:prstGeom prst="rect">
              <a:avLst/>
            </a:prstGeom>
            <a:noFill/>
            <a:effectLst/>
          </p:spPr>
          <p:txBody>
            <a:bodyPr wrap="none" lIns="0" tIns="0" rIns="0" bIns="0" rtlCol="0" anchor="ctr" anchorCtr="0">
              <a:spAutoFit/>
            </a:bodyPr>
            <a:lstStyle>
              <a:defPPr>
                <a:defRPr lang="en-US"/>
              </a:defPPr>
              <a:lvl1pPr>
                <a:defRPr sz="1400" b="1" spc="-50">
                  <a:ln w="3175">
                    <a:noFill/>
                  </a:ln>
                  <a:gradFill>
                    <a:gsLst>
                      <a:gs pos="0%">
                        <a:srgbClr val="50E6FF"/>
                      </a:gs>
                      <a:gs pos="100%">
                        <a:srgbClr val="8661C5"/>
                      </a:gs>
                    </a:gsLst>
                    <a:lin ang="2700000" scaled="1"/>
                  </a:gradFill>
                  <a:latin typeface="Segoe UI Semibold"/>
                </a:defRPr>
              </a:lvl1pPr>
              <a:lvl2pPr marL="0" lvl="1">
                <a:spcBef>
                  <a:spcPts val="1200"/>
                </a:spcBef>
                <a:defRPr sz="2800" spc="-50">
                  <a:gradFill>
                    <a:gsLst>
                      <a:gs pos="76.506%">
                        <a:srgbClr val="FFFFFF"/>
                      </a:gs>
                      <a:gs pos="58.434%">
                        <a:srgbClr val="FFFFFF"/>
                      </a:gs>
                    </a:gsLst>
                    <a:lin ang="2700000" scaled="1"/>
                  </a:gradFill>
                </a:defRPr>
              </a:lvl2pPr>
              <a:lvl3pPr marL="914400" indent="0" defTabSz="914400">
                <a:lnSpc>
                  <a:spcPct val="90%"/>
                </a:lnSpc>
                <a:spcBef>
                  <a:spcPts val="500"/>
                </a:spcBef>
                <a:buFont typeface="Arial" panose="020B0604020202020204" pitchFamily="34" charset="0"/>
                <a:buNone/>
                <a:defRPr sz="2000">
                  <a:latin typeface="Segoe UI" panose="020B0502040204020203" pitchFamily="34" charset="0"/>
                  <a:cs typeface="Segoe UI" panose="020B0502040204020203" pitchFamily="34" charset="0"/>
                </a:defRPr>
              </a:lvl3pPr>
              <a:lvl4pPr marL="13716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4pPr>
              <a:lvl5pPr marL="1828800" indent="0" defTabSz="914400">
                <a:lnSpc>
                  <a:spcPct val="90%"/>
                </a:lnSpc>
                <a:spcBef>
                  <a:spcPts val="500"/>
                </a:spcBef>
                <a:buFont typeface="Arial" panose="020B0604020202020204" pitchFamily="34" charset="0"/>
                <a:buNone/>
                <a:defRPr sz="1800">
                  <a:latin typeface="Segoe UI" panose="020B0502040204020203" pitchFamily="34" charset="0"/>
                  <a:cs typeface="Segoe UI" panose="020B0502040204020203" pitchFamily="34" charset="0"/>
                </a:defRPr>
              </a:lvl5pPr>
              <a:lvl6pPr marL="2514600" indent="-228600" defTabSz="914400">
                <a:lnSpc>
                  <a:spcPct val="90%"/>
                </a:lnSpc>
                <a:spcBef>
                  <a:spcPts val="500"/>
                </a:spcBef>
                <a:buFont typeface="Arial" panose="020B0604020202020204" pitchFamily="34" charset="0"/>
                <a:buChar char="•"/>
                <a:defRPr sz="1800"/>
              </a:lvl6pPr>
              <a:lvl7pPr marL="2971800" indent="-228600" defTabSz="914400">
                <a:lnSpc>
                  <a:spcPct val="90%"/>
                </a:lnSpc>
                <a:spcBef>
                  <a:spcPts val="500"/>
                </a:spcBef>
                <a:buFont typeface="Arial" panose="020B0604020202020204" pitchFamily="34" charset="0"/>
                <a:buChar char="•"/>
                <a:defRPr sz="1800"/>
              </a:lvl7pPr>
              <a:lvl8pPr marL="3429000" indent="-228600" defTabSz="914400">
                <a:lnSpc>
                  <a:spcPct val="90%"/>
                </a:lnSpc>
                <a:spcBef>
                  <a:spcPts val="500"/>
                </a:spcBef>
                <a:buFont typeface="Arial" panose="020B0604020202020204" pitchFamily="34" charset="0"/>
                <a:buChar char="•"/>
                <a:defRPr sz="1800"/>
              </a:lvl8pPr>
              <a:lvl9pPr marL="3886200" indent="-228600" defTabSz="914400">
                <a:lnSpc>
                  <a:spcPct val="90%"/>
                </a:lnSpc>
                <a:spcBef>
                  <a:spcPts val="500"/>
                </a:spcBef>
                <a:buFont typeface="Arial" panose="020B0604020202020204" pitchFamily="34" charset="0"/>
                <a:buChar char="•"/>
                <a:defRPr sz="1800"/>
              </a:lvl9pP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t>IT</a:t>
              </a:r>
              <a:b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br>
              <a:r>
                <a:rPr kumimoji="0" lang="en-US" sz="1400" b="1" i="0" u="none" strike="noStrike" kern="0" cap="none" spc="-50" normalizeH="0" baseline="0%" noProof="0">
                  <a:ln w="3175">
                    <a:noFill/>
                  </a:ln>
                  <a:gradFill>
                    <a:gsLst>
                      <a:gs pos="0%">
                        <a:srgbClr val="50E6FF"/>
                      </a:gs>
                      <a:gs pos="100%">
                        <a:srgbClr val="8661C5"/>
                      </a:gs>
                    </a:gsLst>
                    <a:lin ang="2700000" scaled="1"/>
                  </a:gradFill>
                  <a:effectLst/>
                  <a:uLnTx/>
                  <a:uFillTx/>
                  <a:latin typeface="Segoe UI Semibold" panose="020B0702040204020203" pitchFamily="34" charset="0"/>
                  <a:cs typeface="Segoe UI Semibold" panose="020B0702040204020203" pitchFamily="34" charset="0"/>
                </a:rPr>
                <a:t>Mgmt.</a:t>
              </a:r>
            </a:p>
          </p:txBody>
        </p:sp>
      </p:grpSp>
      <p:sp>
        <p:nvSpPr>
          <p:cNvPr id="291" name="TextBox 290">
            <a:extLst>
              <a:ext uri="{FF2B5EF4-FFF2-40B4-BE49-F238E27FC236}">
                <a16:creationId xmlns:a16="http://schemas.microsoft.com/office/drawing/2014/main" id="{86864B53-57C4-2C83-70BC-4CDF035A53B5}"/>
              </a:ext>
            </a:extLst>
          </p:cNvPr>
          <p:cNvSpPr txBox="1"/>
          <p:nvPr/>
        </p:nvSpPr>
        <p:spPr bwMode="blackWhite">
          <a:xfrm>
            <a:off x="3737950" y="532795"/>
            <a:ext cx="4716101" cy="261610"/>
          </a:xfrm>
          <a:prstGeom prst="rect">
            <a:avLst/>
          </a:prstGeom>
        </p:spPr>
        <p:txBody>
          <a:bodyPr wrap="square" lIns="0" tIns="0" rIns="0" bIns="0" rtlCol="0" anchor="t" anchorCtr="0">
            <a:spAutoFit/>
          </a:bodyPr>
          <a:lstStyle/>
          <a:p>
            <a:pPr algn="ctr">
              <a:lnSpc>
                <a:spcPct val="85%"/>
              </a:lnSpc>
              <a:spcBef>
                <a:spcPts val="1200"/>
              </a:spcBef>
              <a:defRPr/>
            </a:pPr>
            <a:r>
              <a:rPr lang="en-US" sz="2000" b="1" spc="-50">
                <a:ln w="3175">
                  <a:noFill/>
                </a:ln>
                <a:gradFill>
                  <a:gsLst>
                    <a:gs pos="0%">
                      <a:srgbClr val="50E6FF"/>
                    </a:gs>
                    <a:gs pos="100%">
                      <a:srgbClr val="8661C5"/>
                    </a:gs>
                  </a:gsLst>
                  <a:lin ang="2700000" scaled="1"/>
                </a:gradFill>
                <a:latin typeface="Segoe UI Semibold"/>
              </a:rPr>
              <a:t>Complimentary services</a:t>
            </a:r>
          </a:p>
        </p:txBody>
      </p:sp>
      <p:cxnSp>
        <p:nvCxnSpPr>
          <p:cNvPr id="292" name="Straight Connector 291">
            <a:extLst>
              <a:ext uri="{FF2B5EF4-FFF2-40B4-BE49-F238E27FC236}">
                <a16:creationId xmlns:a16="http://schemas.microsoft.com/office/drawing/2014/main" id="{406D60DD-5DAB-9BAA-3DC2-6D40EFFEDED7}"/>
              </a:ext>
            </a:extLst>
          </p:cNvPr>
          <p:cNvCxnSpPr>
            <a:cxnSpLocks/>
          </p:cNvCxnSpPr>
          <p:nvPr/>
        </p:nvCxnSpPr>
        <p:spPr>
          <a:xfrm flipV="1">
            <a:off x="6096000" y="5842000"/>
            <a:ext cx="0" cy="725714"/>
          </a:xfrm>
          <a:prstGeom prst="line">
            <a:avLst/>
          </a:prstGeom>
          <a:noFill/>
          <a:ln w="9525" cap="flat" cmpd="sng" algn="ctr">
            <a:solidFill>
              <a:srgbClr val="505050"/>
            </a:solidFill>
            <a:prstDash val="solid"/>
            <a:miter lim="800%"/>
            <a:headEnd type="none" w="lg" len="med"/>
            <a:tailEnd type="none" w="lg" len="med"/>
          </a:ln>
          <a:effectLst/>
        </p:spPr>
      </p:cxnSp>
      <p:cxnSp>
        <p:nvCxnSpPr>
          <p:cNvPr id="293" name="Straight Connector 292">
            <a:extLst>
              <a:ext uri="{FF2B5EF4-FFF2-40B4-BE49-F238E27FC236}">
                <a16:creationId xmlns:a16="http://schemas.microsoft.com/office/drawing/2014/main" id="{92E59373-63C9-1A38-C90E-0F401B4FBE83}"/>
              </a:ext>
            </a:extLst>
          </p:cNvPr>
          <p:cNvCxnSpPr>
            <a:cxnSpLocks/>
          </p:cNvCxnSpPr>
          <p:nvPr/>
        </p:nvCxnSpPr>
        <p:spPr>
          <a:xfrm flipV="1">
            <a:off x="6096000" y="3590996"/>
            <a:ext cx="0" cy="542035"/>
          </a:xfrm>
          <a:prstGeom prst="line">
            <a:avLst/>
          </a:prstGeom>
          <a:noFill/>
          <a:ln w="9525" cap="flat" cmpd="sng" algn="ctr">
            <a:solidFill>
              <a:srgbClr val="505050"/>
            </a:solidFill>
            <a:prstDash val="solid"/>
            <a:miter lim="800%"/>
            <a:headEnd type="none" w="lg" len="med"/>
            <a:tailEnd type="none" w="lg" len="med"/>
          </a:ln>
          <a:effectLst/>
        </p:spPr>
      </p:cxnSp>
      <p:cxnSp>
        <p:nvCxnSpPr>
          <p:cNvPr id="294" name="Straight Connector 293">
            <a:extLst>
              <a:ext uri="{FF2B5EF4-FFF2-40B4-BE49-F238E27FC236}">
                <a16:creationId xmlns:a16="http://schemas.microsoft.com/office/drawing/2014/main" id="{EDCD9127-E944-CD38-C3B5-726152C2AA76}"/>
              </a:ext>
            </a:extLst>
          </p:cNvPr>
          <p:cNvCxnSpPr>
            <a:cxnSpLocks/>
          </p:cNvCxnSpPr>
          <p:nvPr/>
        </p:nvCxnSpPr>
        <p:spPr>
          <a:xfrm flipV="1">
            <a:off x="6096000" y="2575405"/>
            <a:ext cx="0" cy="443273"/>
          </a:xfrm>
          <a:prstGeom prst="line">
            <a:avLst/>
          </a:prstGeom>
          <a:noFill/>
          <a:ln w="9525" cap="flat" cmpd="sng" algn="ctr">
            <a:solidFill>
              <a:srgbClr val="505050"/>
            </a:solidFill>
            <a:prstDash val="solid"/>
            <a:miter lim="800%"/>
            <a:headEnd type="none" w="lg" len="med"/>
            <a:tailEnd type="none" w="lg" len="med"/>
          </a:ln>
          <a:effectLst/>
        </p:spPr>
      </p:cxnSp>
      <p:cxnSp>
        <p:nvCxnSpPr>
          <p:cNvPr id="295" name="Straight Connector 294">
            <a:extLst>
              <a:ext uri="{FF2B5EF4-FFF2-40B4-BE49-F238E27FC236}">
                <a16:creationId xmlns:a16="http://schemas.microsoft.com/office/drawing/2014/main" id="{BE0E090D-5428-19A0-9443-98DC651A5C70}"/>
              </a:ext>
            </a:extLst>
          </p:cNvPr>
          <p:cNvCxnSpPr>
            <a:cxnSpLocks/>
          </p:cNvCxnSpPr>
          <p:nvPr/>
        </p:nvCxnSpPr>
        <p:spPr>
          <a:xfrm flipV="1">
            <a:off x="6096000" y="1101595"/>
            <a:ext cx="0" cy="915891"/>
          </a:xfrm>
          <a:prstGeom prst="line">
            <a:avLst/>
          </a:prstGeom>
          <a:noFill/>
          <a:ln w="9525" cap="flat" cmpd="sng" algn="ctr">
            <a:solidFill>
              <a:srgbClr val="505050"/>
            </a:solidFill>
            <a:prstDash val="solid"/>
            <a:miter lim="800%"/>
            <a:headEnd type="none" w="lg" len="med"/>
            <a:tailEnd type="none" w="lg" len="med"/>
          </a:ln>
          <a:effectLst/>
        </p:spPr>
      </p:cxnSp>
    </p:spTree>
    <p:extLst>
      <p:ext uri="{BB962C8B-B14F-4D97-AF65-F5344CB8AC3E}">
        <p14:creationId xmlns:p14="http://schemas.microsoft.com/office/powerpoint/2010/main" val="554960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500"/>
                                        <p:tgtEl>
                                          <p:spTgt spid="16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2"/>
                                        </p:tgtEl>
                                        <p:attrNameLst>
                                          <p:attrName>style.visibility</p:attrName>
                                        </p:attrNameLst>
                                      </p:cBhvr>
                                      <p:to>
                                        <p:strVal val="visible"/>
                                      </p:to>
                                    </p:set>
                                    <p:animEffect transition="in" filter="fade">
                                      <p:cBhvr>
                                        <p:cTn id="11" dur="500"/>
                                        <p:tgtEl>
                                          <p:spTgt spid="27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78"/>
                                        </p:tgtEl>
                                        <p:attrNameLst>
                                          <p:attrName>style.visibility</p:attrName>
                                        </p:attrNameLst>
                                      </p:cBhvr>
                                      <p:to>
                                        <p:strVal val="visible"/>
                                      </p:to>
                                    </p:set>
                                    <p:animEffect transition="in" filter="fade">
                                      <p:cBhvr>
                                        <p:cTn id="15" dur="500"/>
                                        <p:tgtEl>
                                          <p:spTgt spid="2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pic>
        <p:nvPicPr>
          <p:cNvPr id="164" name="Picture 163">
            <a:extLst>
              <a:ext uri="{FF2B5EF4-FFF2-40B4-BE49-F238E27FC236}">
                <a16:creationId xmlns:a16="http://schemas.microsoft.com/office/drawing/2014/main" id="{6F1821AB-F5F2-4ADF-A1ED-C3D65922390B}"/>
              </a:ext>
              <a:ext uri="{C183D7F6-B498-43B3-948B-1728B52AA6E4}">
                <adec:decorative xmlns:adec="http://schemas.microsoft.com/office/drawing/2017/decorative" val="1"/>
              </a:ext>
            </a:extLst>
          </p:cNvPr>
          <p:cNvPicPr>
            <a:picLocks noChangeAspect="1"/>
          </p:cNvPicPr>
          <p:nvPr/>
        </p:nvPicPr>
        <p:blipFill>
          <a:blip r:embed="rId3">
            <a:alphaModFix amt="30%"/>
            <a:extLst>
              <a:ext uri="{28A0092B-C50C-407E-A947-70E740481C1C}">
                <a14:useLocalDpi xmlns:a14="http://schemas.microsoft.com/office/drawing/2010/main" val="0"/>
              </a:ext>
            </a:extLst>
          </a:blip>
          <a:srcRect/>
          <a:stretch/>
        </p:blipFill>
        <p:spPr>
          <a:xfrm>
            <a:off x="-1574106" y="2906064"/>
            <a:ext cx="4377690" cy="4377690"/>
          </a:xfrm>
          <a:prstGeom prst="rect">
            <a:avLst/>
          </a:prstGeom>
        </p:spPr>
      </p:pic>
      <p:sp>
        <p:nvSpPr>
          <p:cNvPr id="152" name="Graphic 22">
            <a:extLst>
              <a:ext uri="{FF2B5EF4-FFF2-40B4-BE49-F238E27FC236}">
                <a16:creationId xmlns:a16="http://schemas.microsoft.com/office/drawing/2014/main" id="{6A8E1003-FC34-44EC-88D5-4316E8542A3C}"/>
              </a:ext>
              <a:ext uri="{C183D7F6-B498-43B3-948B-1728B52AA6E4}">
                <adec:decorative xmlns:adec="http://schemas.microsoft.com/office/drawing/2017/decorative" val="1"/>
              </a:ext>
            </a:extLst>
          </p:cNvPr>
          <p:cNvSpPr/>
          <p:nvPr/>
        </p:nvSpPr>
        <p:spPr>
          <a:xfrm flipH="1">
            <a:off x="602810" y="2073408"/>
            <a:ext cx="2587354" cy="443701"/>
          </a:xfrm>
          <a:custGeom>
            <a:avLst/>
            <a:gdLst>
              <a:gd name="connsiteX0" fmla="*/ -73 w 4139767"/>
              <a:gd name="connsiteY0" fmla="*/ -50 h 709921"/>
              <a:gd name="connsiteX1" fmla="*/ 580328 w 4139767"/>
              <a:gd name="connsiteY1" fmla="*/ 552195 h 709921"/>
              <a:gd name="connsiteX2" fmla="*/ 976022 w 4139767"/>
              <a:gd name="connsiteY2" fmla="*/ 709872 h 709921"/>
              <a:gd name="connsiteX3" fmla="*/ 4139695 w 4139767"/>
              <a:gd name="connsiteY3" fmla="*/ 709872 h 709921"/>
            </a:gdLst>
            <a:ahLst/>
            <a:cxnLst>
              <a:cxn ang="0">
                <a:pos x="connsiteX0" y="connsiteY0"/>
              </a:cxn>
              <a:cxn ang="0">
                <a:pos x="connsiteX1" y="connsiteY1"/>
              </a:cxn>
              <a:cxn ang="0">
                <a:pos x="connsiteX2" y="connsiteY2"/>
              </a:cxn>
              <a:cxn ang="0">
                <a:pos x="connsiteX3" y="connsiteY3"/>
              </a:cxn>
            </a:cxnLst>
            <a:rect l="l" t="t" r="r" b="b"/>
            <a:pathLst>
              <a:path w="4139767" h="709921">
                <a:moveTo>
                  <a:pt x="-73" y="-50"/>
                </a:moveTo>
                <a:lnTo>
                  <a:pt x="580328" y="552195"/>
                </a:lnTo>
                <a:cubicBezTo>
                  <a:pt x="687207" y="653427"/>
                  <a:pt x="828812" y="709853"/>
                  <a:pt x="976022" y="709872"/>
                </a:cubicBezTo>
                <a:lnTo>
                  <a:pt x="4139695" y="709872"/>
                </a:lnTo>
              </a:path>
            </a:pathLst>
          </a:custGeom>
          <a:noFill/>
          <a:ln w="6350">
            <a:solidFill>
              <a:srgbClr val="BFE8F6">
                <a:alpha val="40%"/>
              </a:srgbClr>
            </a:solid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53" name="Oval 152">
            <a:extLst>
              <a:ext uri="{FF2B5EF4-FFF2-40B4-BE49-F238E27FC236}">
                <a16:creationId xmlns:a16="http://schemas.microsoft.com/office/drawing/2014/main" id="{5036689B-B0C2-4AF3-9BE2-021D8714777B}"/>
              </a:ext>
              <a:ext uri="{C183D7F6-B498-43B3-948B-1728B52AA6E4}">
                <adec:decorative xmlns:adec="http://schemas.microsoft.com/office/drawing/2017/decorative" val="1"/>
              </a:ext>
            </a:extLst>
          </p:cNvPr>
          <p:cNvSpPr/>
          <p:nvPr/>
        </p:nvSpPr>
        <p:spPr>
          <a:xfrm>
            <a:off x="361533" y="2393371"/>
            <a:ext cx="236379" cy="236379"/>
          </a:xfrm>
          <a:prstGeom prst="ellipse">
            <a:avLst/>
          </a:prstGeom>
          <a:noFill/>
          <a:ln w="6350">
            <a:solidFill>
              <a:srgbClr val="BFE8F6">
                <a:alpha val="40%"/>
              </a:srgbClr>
            </a:solid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50" name="Freeform: Shape 149">
            <a:extLst>
              <a:ext uri="{FF2B5EF4-FFF2-40B4-BE49-F238E27FC236}">
                <a16:creationId xmlns:a16="http://schemas.microsoft.com/office/drawing/2014/main" id="{8B599475-20CC-47BE-926E-C0929C6CC8A6}"/>
              </a:ext>
              <a:ext uri="{C183D7F6-B498-43B3-948B-1728B52AA6E4}">
                <adec:decorative xmlns:adec="http://schemas.microsoft.com/office/drawing/2017/decorative" val="1"/>
              </a:ext>
            </a:extLst>
          </p:cNvPr>
          <p:cNvSpPr/>
          <p:nvPr/>
        </p:nvSpPr>
        <p:spPr>
          <a:xfrm>
            <a:off x="5478081" y="106462"/>
            <a:ext cx="3246199" cy="2237738"/>
          </a:xfrm>
          <a:custGeom>
            <a:avLst/>
            <a:gdLst>
              <a:gd name="connsiteX0" fmla="*/ 3581533 w 5193918"/>
              <a:gd name="connsiteY0" fmla="*/ 0 h 3580381"/>
              <a:gd name="connsiteX1" fmla="*/ 5134289 w 5193918"/>
              <a:gd name="connsiteY1" fmla="*/ 353181 h 3580381"/>
              <a:gd name="connsiteX2" fmla="*/ 5193918 w 5193918"/>
              <a:gd name="connsiteY2" fmla="*/ 383721 h 3580381"/>
              <a:gd name="connsiteX3" fmla="*/ 5015756 w 5193918"/>
              <a:gd name="connsiteY3" fmla="*/ 738223 h 3580381"/>
              <a:gd name="connsiteX4" fmla="*/ 207456 w 5193918"/>
              <a:gd name="connsiteY4" fmla="*/ 3580381 h 3580381"/>
              <a:gd name="connsiteX5" fmla="*/ 0 w 5193918"/>
              <a:gd name="connsiteY5" fmla="*/ 3580381 h 3580381"/>
              <a:gd name="connsiteX6" fmla="*/ 4630 w 5193918"/>
              <a:gd name="connsiteY6" fmla="*/ 3397256 h 3580381"/>
              <a:gd name="connsiteX7" fmla="*/ 3581533 w 5193918"/>
              <a:gd name="connsiteY7" fmla="*/ 0 h 358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93918" h="3580381">
                <a:moveTo>
                  <a:pt x="3581533" y="0"/>
                </a:moveTo>
                <a:cubicBezTo>
                  <a:pt x="4137858" y="0"/>
                  <a:pt x="4664557" y="126841"/>
                  <a:pt x="5134289" y="353181"/>
                </a:cubicBezTo>
                <a:lnTo>
                  <a:pt x="5193918" y="383721"/>
                </a:lnTo>
                <a:lnTo>
                  <a:pt x="5015756" y="738223"/>
                </a:lnTo>
                <a:cubicBezTo>
                  <a:pt x="4082014" y="2432530"/>
                  <a:pt x="2278783" y="3580381"/>
                  <a:pt x="207456" y="3580381"/>
                </a:cubicBezTo>
                <a:lnTo>
                  <a:pt x="0" y="3580381"/>
                </a:lnTo>
                <a:lnTo>
                  <a:pt x="4630" y="3397256"/>
                </a:lnTo>
                <a:cubicBezTo>
                  <a:pt x="100556" y="1504866"/>
                  <a:pt x="1665304" y="0"/>
                  <a:pt x="3581533" y="0"/>
                </a:cubicBezTo>
                <a:close/>
              </a:path>
            </a:pathLst>
          </a:custGeom>
          <a:gradFill>
            <a:gsLst>
              <a:gs pos="100%">
                <a:srgbClr val="D59DFF">
                  <a:alpha val="23%"/>
                </a:srgbClr>
              </a:gs>
              <a:gs pos="0%">
                <a:srgbClr val="1F9CF0">
                  <a:alpha val="25%"/>
                </a:srgbClr>
              </a:gs>
            </a:gsLst>
            <a:lin ang="2700000" scaled="0"/>
          </a:gradFill>
          <a:ln>
            <a:no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49" name="Freeform: Shape 148">
            <a:extLst>
              <a:ext uri="{FF2B5EF4-FFF2-40B4-BE49-F238E27FC236}">
                <a16:creationId xmlns:a16="http://schemas.microsoft.com/office/drawing/2014/main" id="{C50F0C4E-32B3-40A4-8105-EBA1D382668D}"/>
              </a:ext>
              <a:ext uri="{C183D7F6-B498-43B3-948B-1728B52AA6E4}">
                <adec:decorative xmlns:adec="http://schemas.microsoft.com/office/drawing/2017/decorative" val="1"/>
              </a:ext>
            </a:extLst>
          </p:cNvPr>
          <p:cNvSpPr/>
          <p:nvPr/>
        </p:nvSpPr>
        <p:spPr>
          <a:xfrm rot="5400000">
            <a:off x="4466359" y="-2177650"/>
            <a:ext cx="2737106" cy="7001357"/>
          </a:xfrm>
          <a:custGeom>
            <a:avLst/>
            <a:gdLst>
              <a:gd name="connsiteX0" fmla="*/ 0 w 3758342"/>
              <a:gd name="connsiteY0" fmla="*/ 11706920 h 11706920"/>
              <a:gd name="connsiteX1" fmla="*/ 0 w 3758342"/>
              <a:gd name="connsiteY1" fmla="*/ 0 h 11706920"/>
              <a:gd name="connsiteX2" fmla="*/ 158349 w 3758342"/>
              <a:gd name="connsiteY2" fmla="*/ 53579 h 11706920"/>
              <a:gd name="connsiteX3" fmla="*/ 3758342 w 3758342"/>
              <a:gd name="connsiteY3" fmla="*/ 5207066 h 11706920"/>
              <a:gd name="connsiteX4" fmla="*/ 3758342 w 3758342"/>
              <a:gd name="connsiteY4" fmla="*/ 11706920 h 11706920"/>
              <a:gd name="connsiteX5" fmla="*/ 0 w 3758342"/>
              <a:gd name="connsiteY5" fmla="*/ 11706920 h 11706920"/>
              <a:gd name="connsiteX0" fmla="*/ 0 w 3758342"/>
              <a:gd name="connsiteY0" fmla="*/ 11706920 h 11787327"/>
              <a:gd name="connsiteX1" fmla="*/ 0 w 3758342"/>
              <a:gd name="connsiteY1" fmla="*/ 0 h 11787327"/>
              <a:gd name="connsiteX2" fmla="*/ 158349 w 3758342"/>
              <a:gd name="connsiteY2" fmla="*/ 53579 h 11787327"/>
              <a:gd name="connsiteX3" fmla="*/ 3758342 w 3758342"/>
              <a:gd name="connsiteY3" fmla="*/ 5207066 h 11787327"/>
              <a:gd name="connsiteX4" fmla="*/ 3758342 w 3758342"/>
              <a:gd name="connsiteY4" fmla="*/ 11706920 h 11787327"/>
              <a:gd name="connsiteX5" fmla="*/ 75167 w 3758342"/>
              <a:gd name="connsiteY5" fmla="*/ 11787327 h 11787327"/>
              <a:gd name="connsiteX0" fmla="*/ 0 w 3758342"/>
              <a:gd name="connsiteY0" fmla="*/ 11706920 h 11706920"/>
              <a:gd name="connsiteX1" fmla="*/ 0 w 3758342"/>
              <a:gd name="connsiteY1" fmla="*/ 0 h 11706920"/>
              <a:gd name="connsiteX2" fmla="*/ 158349 w 3758342"/>
              <a:gd name="connsiteY2" fmla="*/ 53579 h 11706920"/>
              <a:gd name="connsiteX3" fmla="*/ 3758342 w 3758342"/>
              <a:gd name="connsiteY3" fmla="*/ 5207066 h 11706920"/>
              <a:gd name="connsiteX4" fmla="*/ 3758342 w 3758342"/>
              <a:gd name="connsiteY4" fmla="*/ 11706920 h 11706920"/>
              <a:gd name="connsiteX0" fmla="*/ 0 w 3758342"/>
              <a:gd name="connsiteY0" fmla="*/ 0 h 11706920"/>
              <a:gd name="connsiteX1" fmla="*/ 158349 w 3758342"/>
              <a:gd name="connsiteY1" fmla="*/ 53579 h 11706920"/>
              <a:gd name="connsiteX2" fmla="*/ 3758342 w 3758342"/>
              <a:gd name="connsiteY2" fmla="*/ 5207066 h 11706920"/>
              <a:gd name="connsiteX3" fmla="*/ 3758342 w 3758342"/>
              <a:gd name="connsiteY3" fmla="*/ 11706920 h 11706920"/>
              <a:gd name="connsiteX0" fmla="*/ 0 w 3599993"/>
              <a:gd name="connsiteY0" fmla="*/ 0 h 11653341"/>
              <a:gd name="connsiteX1" fmla="*/ 3599993 w 3599993"/>
              <a:gd name="connsiteY1" fmla="*/ 5153487 h 11653341"/>
              <a:gd name="connsiteX2" fmla="*/ 3599993 w 3599993"/>
              <a:gd name="connsiteY2" fmla="*/ 11653341 h 11653341"/>
              <a:gd name="connsiteX0" fmla="*/ 0 w 3599993"/>
              <a:gd name="connsiteY0" fmla="*/ 0 h 8728189"/>
              <a:gd name="connsiteX1" fmla="*/ 3599993 w 3599993"/>
              <a:gd name="connsiteY1" fmla="*/ 5153487 h 8728189"/>
              <a:gd name="connsiteX2" fmla="*/ 3599993 w 3599993"/>
              <a:gd name="connsiteY2" fmla="*/ 8728189 h 8728189"/>
              <a:gd name="connsiteX0" fmla="*/ 0 w 3599993"/>
              <a:gd name="connsiteY0" fmla="*/ 0 h 9850537"/>
              <a:gd name="connsiteX1" fmla="*/ 3599993 w 3599993"/>
              <a:gd name="connsiteY1" fmla="*/ 5153487 h 9850537"/>
              <a:gd name="connsiteX2" fmla="*/ 3592163 w 3599993"/>
              <a:gd name="connsiteY2" fmla="*/ 9850537 h 9850537"/>
            </a:gdLst>
            <a:ahLst/>
            <a:cxnLst>
              <a:cxn ang="0">
                <a:pos x="connsiteX0" y="connsiteY0"/>
              </a:cxn>
              <a:cxn ang="0">
                <a:pos x="connsiteX1" y="connsiteY1"/>
              </a:cxn>
              <a:cxn ang="0">
                <a:pos x="connsiteX2" y="connsiteY2"/>
              </a:cxn>
            </a:cxnLst>
            <a:rect l="l" t="t" r="r" b="b"/>
            <a:pathLst>
              <a:path w="3599993" h="9850537">
                <a:moveTo>
                  <a:pt x="0" y="0"/>
                </a:moveTo>
                <a:cubicBezTo>
                  <a:pt x="2100759" y="769191"/>
                  <a:pt x="3599993" y="2786256"/>
                  <a:pt x="3599993" y="5153487"/>
                </a:cubicBezTo>
                <a:cubicBezTo>
                  <a:pt x="3599993" y="6345054"/>
                  <a:pt x="3592163" y="8658970"/>
                  <a:pt x="3592163" y="9850537"/>
                </a:cubicBezTo>
              </a:path>
            </a:pathLst>
          </a:custGeom>
          <a:noFill/>
          <a:ln w="6350">
            <a:solidFill>
              <a:srgbClr val="BFE8F6">
                <a:alpha val="40%"/>
              </a:srgbClr>
            </a:solid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155" name="Freeform: Shape 154">
            <a:extLst>
              <a:ext uri="{FF2B5EF4-FFF2-40B4-BE49-F238E27FC236}">
                <a16:creationId xmlns:a16="http://schemas.microsoft.com/office/drawing/2014/main" id="{B3B543B4-AE12-418C-AEA6-AFCD8793990F}"/>
              </a:ext>
              <a:ext uri="{C183D7F6-B498-43B3-948B-1728B52AA6E4}">
                <adec:decorative xmlns:adec="http://schemas.microsoft.com/office/drawing/2017/decorative" val="1"/>
              </a:ext>
            </a:extLst>
          </p:cNvPr>
          <p:cNvSpPr/>
          <p:nvPr/>
        </p:nvSpPr>
        <p:spPr>
          <a:xfrm rot="5400000">
            <a:off x="3261309" y="-3256647"/>
            <a:ext cx="2348964" cy="8852731"/>
          </a:xfrm>
          <a:custGeom>
            <a:avLst/>
            <a:gdLst>
              <a:gd name="connsiteX0" fmla="*/ 0 w 3758342"/>
              <a:gd name="connsiteY0" fmla="*/ 14164370 h 14164370"/>
              <a:gd name="connsiteX1" fmla="*/ 0 w 3758342"/>
              <a:gd name="connsiteY1" fmla="*/ 11706920 h 14164370"/>
              <a:gd name="connsiteX2" fmla="*/ 0 w 3758342"/>
              <a:gd name="connsiteY2" fmla="*/ 2457450 h 14164370"/>
              <a:gd name="connsiteX3" fmla="*/ 0 w 3758342"/>
              <a:gd name="connsiteY3" fmla="*/ 0 h 14164370"/>
              <a:gd name="connsiteX4" fmla="*/ 158349 w 3758342"/>
              <a:gd name="connsiteY4" fmla="*/ 53579 h 14164370"/>
              <a:gd name="connsiteX5" fmla="*/ 3758342 w 3758342"/>
              <a:gd name="connsiteY5" fmla="*/ 5207066 h 14164370"/>
              <a:gd name="connsiteX6" fmla="*/ 3758342 w 3758342"/>
              <a:gd name="connsiteY6" fmla="*/ 7664516 h 14164370"/>
              <a:gd name="connsiteX7" fmla="*/ 3758342 w 3758342"/>
              <a:gd name="connsiteY7" fmla="*/ 11706920 h 14164370"/>
              <a:gd name="connsiteX8" fmla="*/ 3758342 w 3758342"/>
              <a:gd name="connsiteY8" fmla="*/ 14164370 h 1416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58342" h="14164370">
                <a:moveTo>
                  <a:pt x="0" y="14164370"/>
                </a:moveTo>
                <a:lnTo>
                  <a:pt x="0" y="11706920"/>
                </a:lnTo>
                <a:lnTo>
                  <a:pt x="0" y="2457450"/>
                </a:lnTo>
                <a:lnTo>
                  <a:pt x="0" y="0"/>
                </a:lnTo>
                <a:lnTo>
                  <a:pt x="158349" y="53579"/>
                </a:lnTo>
                <a:cubicBezTo>
                  <a:pt x="2259108" y="822770"/>
                  <a:pt x="3758342" y="2839835"/>
                  <a:pt x="3758342" y="5207066"/>
                </a:cubicBezTo>
                <a:lnTo>
                  <a:pt x="3758342" y="7664516"/>
                </a:lnTo>
                <a:lnTo>
                  <a:pt x="3758342" y="11706920"/>
                </a:lnTo>
                <a:lnTo>
                  <a:pt x="3758342" y="14164370"/>
                </a:lnTo>
                <a:close/>
              </a:path>
            </a:pathLst>
          </a:custGeom>
          <a:gradFill flip="none" rotWithShape="1">
            <a:gsLst>
              <a:gs pos="2%">
                <a:srgbClr val="342961">
                  <a:alpha val="93%"/>
                </a:srgbClr>
              </a:gs>
              <a:gs pos="100%">
                <a:srgbClr val="2096E8"/>
              </a:gs>
            </a:gsLst>
            <a:lin ang="16200000" scaled="1"/>
            <a:tileRect/>
          </a:gradFill>
          <a:ln>
            <a:no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4" name="Title 3">
            <a:extLst>
              <a:ext uri="{FF2B5EF4-FFF2-40B4-BE49-F238E27FC236}">
                <a16:creationId xmlns:a16="http://schemas.microsoft.com/office/drawing/2014/main" id="{BC87C40F-7B68-48C6-B86E-80C31128B47F}"/>
              </a:ext>
            </a:extLst>
          </p:cNvPr>
          <p:cNvSpPr>
            <a:spLocks noGrp="1"/>
          </p:cNvSpPr>
          <p:nvPr>
            <p:ph type="title"/>
          </p:nvPr>
        </p:nvSpPr>
        <p:spPr>
          <a:xfrm>
            <a:off x="751256" y="553357"/>
            <a:ext cx="7191701" cy="705304"/>
          </a:xfrm>
          <a:prstGeom prst="rect">
            <a:avLst/>
          </a:prstGeom>
        </p:spPr>
        <p:txBody>
          <a:bodyPr anchor="t"/>
          <a:lstStyle/>
          <a:p>
            <a:r>
              <a:rPr lang="en-US" sz="3600" spc="-49">
                <a:ln w="3175">
                  <a:noFill/>
                </a:ln>
                <a:solidFill>
                  <a:srgbClr val="FFFFFF"/>
                </a:solidFill>
                <a:effectLst/>
                <a:latin typeface="Helvetica" panose="020B0604020202020204" pitchFamily="34" charset="0"/>
                <a:cs typeface="Helvetica" panose="020B0604020202020204" pitchFamily="34" charset="0"/>
                <a:sym typeface="Helvetica Neue"/>
              </a:rPr>
              <a:t>DevOps is key to enabling </a:t>
            </a:r>
            <a:r>
              <a:rPr lang="en-US" sz="3600">
                <a:solidFill>
                  <a:srgbClr val="D59DFF"/>
                </a:solidFill>
                <a:latin typeface="Helvetica" panose="020B0604020202020204" pitchFamily="34" charset="0"/>
                <a:cs typeface="Helvetica" panose="020B0604020202020204" pitchFamily="34" charset="0"/>
                <a:sym typeface="Helvetica Neue"/>
              </a:rPr>
              <a:t>agile development </a:t>
            </a:r>
            <a:r>
              <a:rPr lang="en-US" sz="3600" spc="-49">
                <a:ln w="3175">
                  <a:noFill/>
                </a:ln>
                <a:solidFill>
                  <a:srgbClr val="FFFFFF"/>
                </a:solidFill>
                <a:effectLst/>
                <a:latin typeface="Helvetica" panose="020B0604020202020204" pitchFamily="34" charset="0"/>
                <a:cs typeface="Helvetica" panose="020B0604020202020204" pitchFamily="34" charset="0"/>
                <a:sym typeface="Helvetica Neue"/>
              </a:rPr>
              <a:t>of modern apps</a:t>
            </a:r>
          </a:p>
        </p:txBody>
      </p:sp>
      <p:grpSp>
        <p:nvGrpSpPr>
          <p:cNvPr id="2" name="Group 1" descr="Four times">
            <a:extLst>
              <a:ext uri="{FF2B5EF4-FFF2-40B4-BE49-F238E27FC236}">
                <a16:creationId xmlns:a16="http://schemas.microsoft.com/office/drawing/2014/main" id="{27FCAC9F-D149-4231-ACFB-A516BA7C86E4}"/>
              </a:ext>
              <a:ext uri="{C183D7F6-B498-43B3-948B-1728B52AA6E4}">
                <adec:decorative xmlns:adec="http://schemas.microsoft.com/office/drawing/2017/decorative" val="0"/>
              </a:ext>
            </a:extLst>
          </p:cNvPr>
          <p:cNvGrpSpPr/>
          <p:nvPr/>
        </p:nvGrpSpPr>
        <p:grpSpPr>
          <a:xfrm>
            <a:off x="852502" y="2905381"/>
            <a:ext cx="4595391" cy="3184076"/>
            <a:chOff x="1348922" y="4648609"/>
            <a:chExt cx="7676636" cy="5319024"/>
          </a:xfrm>
        </p:grpSpPr>
        <p:sp>
          <p:nvSpPr>
            <p:cNvPr id="125" name="Freeform: Shape 124">
              <a:extLst>
                <a:ext uri="{FF2B5EF4-FFF2-40B4-BE49-F238E27FC236}">
                  <a16:creationId xmlns:a16="http://schemas.microsoft.com/office/drawing/2014/main" id="{5BA0BE0D-D16A-4272-A14F-DA9EECC973C0}"/>
                </a:ext>
              </a:extLst>
            </p:cNvPr>
            <p:cNvSpPr/>
            <p:nvPr/>
          </p:nvSpPr>
          <p:spPr>
            <a:xfrm>
              <a:off x="1348922" y="4648609"/>
              <a:ext cx="3732074" cy="5319023"/>
            </a:xfrm>
            <a:custGeom>
              <a:avLst/>
              <a:gdLst/>
              <a:ahLst/>
              <a:cxnLst/>
              <a:rect l="l" t="t" r="r" b="b"/>
              <a:pathLst>
                <a:path w="889718" h="1268043">
                  <a:moveTo>
                    <a:pt x="468776" y="0"/>
                  </a:moveTo>
                  <a:lnTo>
                    <a:pt x="607930" y="0"/>
                  </a:lnTo>
                  <a:lnTo>
                    <a:pt x="747085" y="0"/>
                  </a:lnTo>
                  <a:lnTo>
                    <a:pt x="747085" y="790570"/>
                  </a:lnTo>
                  <a:lnTo>
                    <a:pt x="889718" y="790570"/>
                  </a:lnTo>
                  <a:lnTo>
                    <a:pt x="889718" y="988865"/>
                  </a:lnTo>
                  <a:lnTo>
                    <a:pt x="747085" y="988865"/>
                  </a:lnTo>
                  <a:lnTo>
                    <a:pt x="747085" y="1268043"/>
                  </a:lnTo>
                  <a:lnTo>
                    <a:pt x="501825" y="1268043"/>
                  </a:lnTo>
                  <a:lnTo>
                    <a:pt x="501825" y="988865"/>
                  </a:lnTo>
                  <a:lnTo>
                    <a:pt x="0" y="988865"/>
                  </a:lnTo>
                  <a:lnTo>
                    <a:pt x="0" y="881020"/>
                  </a:lnTo>
                  <a:lnTo>
                    <a:pt x="0" y="773176"/>
                  </a:lnTo>
                  <a:lnTo>
                    <a:pt x="468776" y="0"/>
                  </a:lnTo>
                  <a:close/>
                  <a:moveTo>
                    <a:pt x="501825" y="262517"/>
                  </a:moveTo>
                  <a:lnTo>
                    <a:pt x="194177" y="773148"/>
                  </a:lnTo>
                  <a:lnTo>
                    <a:pt x="183714" y="790570"/>
                  </a:lnTo>
                  <a:lnTo>
                    <a:pt x="501825" y="790570"/>
                  </a:lnTo>
                  <a:lnTo>
                    <a:pt x="501825" y="262517"/>
                  </a:lnTo>
                  <a:close/>
                </a:path>
              </a:pathLst>
            </a:custGeom>
            <a:gradFill>
              <a:gsLst>
                <a:gs pos="100%">
                  <a:schemeClr val="accent2"/>
                </a:gs>
                <a:gs pos="0%">
                  <a:srgbClr val="1F9CF0"/>
                </a:gs>
              </a:gsLst>
              <a:lin ang="2700000" scaled="1"/>
            </a:gradFill>
            <a:ln>
              <a:noFill/>
            </a:ln>
          </p:spPr>
          <p:style>
            <a:lnRef idx="2">
              <a:schemeClr val="accent1">
                <a:shade val="50%"/>
              </a:schemeClr>
            </a:lnRef>
            <a:fillRef idx="1">
              <a:schemeClr val="accent1"/>
            </a:fillRef>
            <a:effectRef idx="0">
              <a:schemeClr val="accent1"/>
            </a:effectRef>
            <a:fontRef idx="minor">
              <a:schemeClr val="lt1"/>
            </a:fontRef>
          </p:style>
          <p:txBody>
            <a:bodyPr lIns="57150" tIns="28575" rIns="57150" bIns="28575"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2750" b="0" i="0" u="none" strike="noStrike" kern="1200" cap="none" spc="0" normalizeH="0" baseline="0%" noProof="0">
                <a:ln>
                  <a:noFill/>
                </a:ln>
                <a:solidFill>
                  <a:prstClr val="white"/>
                </a:solidFill>
                <a:effectLst/>
                <a:uLnTx/>
                <a:uFillTx/>
                <a:latin typeface="Helvetica"/>
                <a:ea typeface="+mn-ea"/>
                <a:cs typeface="+mn-cs"/>
              </a:endParaRPr>
            </a:p>
          </p:txBody>
        </p:sp>
        <p:sp>
          <p:nvSpPr>
            <p:cNvPr id="124" name="Freeform: Shape 123">
              <a:extLst>
                <a:ext uri="{FF2B5EF4-FFF2-40B4-BE49-F238E27FC236}">
                  <a16:creationId xmlns:a16="http://schemas.microsoft.com/office/drawing/2014/main" id="{976E7A6B-B4C1-406B-8206-9C30555E4AF6}"/>
                </a:ext>
              </a:extLst>
            </p:cNvPr>
            <p:cNvSpPr/>
            <p:nvPr/>
          </p:nvSpPr>
          <p:spPr>
            <a:xfrm>
              <a:off x="4862303" y="5761856"/>
              <a:ext cx="4163255" cy="4205777"/>
            </a:xfrm>
            <a:custGeom>
              <a:avLst/>
              <a:gdLst/>
              <a:ahLst/>
              <a:cxnLst/>
              <a:rect l="l" t="t" r="r" b="b"/>
              <a:pathLst>
                <a:path w="936682" h="946249">
                  <a:moveTo>
                    <a:pt x="13046" y="0"/>
                  </a:moveTo>
                  <a:lnTo>
                    <a:pt x="163615" y="0"/>
                  </a:lnTo>
                  <a:lnTo>
                    <a:pt x="314184" y="0"/>
                  </a:lnTo>
                  <a:lnTo>
                    <a:pt x="473627" y="279681"/>
                  </a:lnTo>
                  <a:lnTo>
                    <a:pt x="631956" y="0"/>
                  </a:lnTo>
                  <a:lnTo>
                    <a:pt x="777362" y="0"/>
                  </a:lnTo>
                  <a:lnTo>
                    <a:pt x="923637" y="0"/>
                  </a:lnTo>
                  <a:lnTo>
                    <a:pt x="615758" y="467036"/>
                  </a:lnTo>
                  <a:lnTo>
                    <a:pt x="936682" y="946249"/>
                  </a:lnTo>
                  <a:lnTo>
                    <a:pt x="783762" y="946249"/>
                  </a:lnTo>
                  <a:lnTo>
                    <a:pt x="629986" y="946249"/>
                  </a:lnTo>
                  <a:lnTo>
                    <a:pt x="465365" y="656702"/>
                  </a:lnTo>
                  <a:lnTo>
                    <a:pt x="300867" y="946249"/>
                  </a:lnTo>
                  <a:lnTo>
                    <a:pt x="150433" y="946249"/>
                  </a:lnTo>
                  <a:lnTo>
                    <a:pt x="0" y="946249"/>
                  </a:lnTo>
                  <a:lnTo>
                    <a:pt x="321794" y="462688"/>
                  </a:lnTo>
                  <a:lnTo>
                    <a:pt x="13046" y="0"/>
                  </a:lnTo>
                  <a:close/>
                </a:path>
              </a:pathLst>
            </a:custGeom>
            <a:gradFill>
              <a:gsLst>
                <a:gs pos="100%">
                  <a:schemeClr val="accent2"/>
                </a:gs>
                <a:gs pos="0%">
                  <a:srgbClr val="1F9CF0"/>
                </a:gs>
              </a:gsLst>
              <a:lin ang="2700000" scaled="1"/>
            </a:gradFill>
            <a:ln>
              <a:noFill/>
            </a:ln>
          </p:spPr>
          <p:style>
            <a:lnRef idx="2">
              <a:schemeClr val="accent1">
                <a:shade val="50%"/>
              </a:schemeClr>
            </a:lnRef>
            <a:fillRef idx="1">
              <a:schemeClr val="accent1"/>
            </a:fillRef>
            <a:effectRef idx="0">
              <a:schemeClr val="accent1"/>
            </a:effectRef>
            <a:fontRef idx="minor">
              <a:schemeClr val="lt1"/>
            </a:fontRef>
          </p:style>
          <p:txBody>
            <a:bodyPr lIns="57150" tIns="28575" rIns="57150" bIns="28575"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2750" b="0" i="0" u="none" strike="noStrike" kern="1200" cap="none" spc="0" normalizeH="0" baseline="0%" noProof="0">
                <a:ln>
                  <a:noFill/>
                </a:ln>
                <a:solidFill>
                  <a:prstClr val="white"/>
                </a:solidFill>
                <a:effectLst/>
                <a:uLnTx/>
                <a:uFillTx/>
                <a:latin typeface="Helvetica"/>
                <a:ea typeface="+mn-ea"/>
                <a:cs typeface="+mn-cs"/>
              </a:endParaRPr>
            </a:p>
          </p:txBody>
        </p:sp>
      </p:grpSp>
      <p:sp>
        <p:nvSpPr>
          <p:cNvPr id="7" name="Title 6">
            <a:extLst>
              <a:ext uri="{FF2B5EF4-FFF2-40B4-BE49-F238E27FC236}">
                <a16:creationId xmlns:a16="http://schemas.microsoft.com/office/drawing/2014/main" id="{43F365B6-74E3-4D89-9915-CD4C225149E0}"/>
              </a:ext>
            </a:extLst>
          </p:cNvPr>
          <p:cNvSpPr txBox="1">
            <a:spLocks/>
          </p:cNvSpPr>
          <p:nvPr/>
        </p:nvSpPr>
        <p:spPr>
          <a:xfrm>
            <a:off x="5704994" y="3420904"/>
            <a:ext cx="3630598" cy="2544128"/>
          </a:xfrm>
          <a:prstGeom prst="rect">
            <a:avLst/>
          </a:prstGeom>
          <a:noFill/>
          <a:ln>
            <a:noFill/>
          </a:ln>
        </p:spPr>
        <p:txBody>
          <a:bodyPr spcFirstLastPara="1" vert="horz" wrap="square" lIns="19021" tIns="19021" rIns="19021" bIns="19021" rtlCol="0" anchor="t" anchorCtr="0">
            <a:noAutofit/>
          </a:bodyPr>
          <a:lstStyle>
            <a:lvl1pPr lvl="0" algn="l" defTabSz="932462" rtl="0" eaLnBrk="1" latinLnBrk="0" hangingPunct="1">
              <a:lnSpc>
                <a:spcPct val="1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
              </a:lnSpc>
              <a:spcBef>
                <a:spcPts val="0"/>
              </a:spcBef>
              <a:spcAft>
                <a:spcPts val="0"/>
              </a:spcAft>
              <a:buClr>
                <a:srgbClr val="24292E"/>
              </a:buClr>
              <a:buSzPts val="3000"/>
              <a:buNone/>
              <a:defRPr sz="4000">
                <a:solidFill>
                  <a:srgbClr val="24292E"/>
                </a:solidFill>
              </a:defRPr>
            </a:lvl2pPr>
            <a:lvl3pPr lvl="2" algn="l" rtl="0">
              <a:lnSpc>
                <a:spcPct val="100%"/>
              </a:lnSpc>
              <a:spcBef>
                <a:spcPts val="0"/>
              </a:spcBef>
              <a:spcAft>
                <a:spcPts val="0"/>
              </a:spcAft>
              <a:buClr>
                <a:srgbClr val="24292E"/>
              </a:buClr>
              <a:buSzPts val="3000"/>
              <a:buNone/>
              <a:defRPr sz="4000">
                <a:solidFill>
                  <a:srgbClr val="24292E"/>
                </a:solidFill>
              </a:defRPr>
            </a:lvl3pPr>
            <a:lvl4pPr lvl="3" algn="l" rtl="0">
              <a:lnSpc>
                <a:spcPct val="100%"/>
              </a:lnSpc>
              <a:spcBef>
                <a:spcPts val="0"/>
              </a:spcBef>
              <a:spcAft>
                <a:spcPts val="0"/>
              </a:spcAft>
              <a:buClr>
                <a:srgbClr val="24292E"/>
              </a:buClr>
              <a:buSzPts val="3000"/>
              <a:buNone/>
              <a:defRPr sz="4000">
                <a:solidFill>
                  <a:srgbClr val="24292E"/>
                </a:solidFill>
              </a:defRPr>
            </a:lvl4pPr>
            <a:lvl5pPr lvl="4" algn="l" rtl="0">
              <a:lnSpc>
                <a:spcPct val="100%"/>
              </a:lnSpc>
              <a:spcBef>
                <a:spcPts val="0"/>
              </a:spcBef>
              <a:spcAft>
                <a:spcPts val="0"/>
              </a:spcAft>
              <a:buClr>
                <a:srgbClr val="24292E"/>
              </a:buClr>
              <a:buSzPts val="3000"/>
              <a:buNone/>
              <a:defRPr sz="4000">
                <a:solidFill>
                  <a:srgbClr val="24292E"/>
                </a:solidFill>
              </a:defRPr>
            </a:lvl5pPr>
            <a:lvl6pPr lvl="5" algn="l" rtl="0">
              <a:lnSpc>
                <a:spcPct val="100%"/>
              </a:lnSpc>
              <a:spcBef>
                <a:spcPts val="0"/>
              </a:spcBef>
              <a:spcAft>
                <a:spcPts val="0"/>
              </a:spcAft>
              <a:buClr>
                <a:srgbClr val="24292E"/>
              </a:buClr>
              <a:buSzPts val="3000"/>
              <a:buNone/>
              <a:defRPr sz="4000">
                <a:solidFill>
                  <a:srgbClr val="24292E"/>
                </a:solidFill>
              </a:defRPr>
            </a:lvl6pPr>
            <a:lvl7pPr lvl="6" algn="l" rtl="0">
              <a:lnSpc>
                <a:spcPct val="100%"/>
              </a:lnSpc>
              <a:spcBef>
                <a:spcPts val="0"/>
              </a:spcBef>
              <a:spcAft>
                <a:spcPts val="0"/>
              </a:spcAft>
              <a:buClr>
                <a:srgbClr val="24292E"/>
              </a:buClr>
              <a:buSzPts val="3000"/>
              <a:buNone/>
              <a:defRPr sz="4000">
                <a:solidFill>
                  <a:srgbClr val="24292E"/>
                </a:solidFill>
              </a:defRPr>
            </a:lvl7pPr>
            <a:lvl8pPr lvl="7" algn="l" rtl="0">
              <a:lnSpc>
                <a:spcPct val="100%"/>
              </a:lnSpc>
              <a:spcBef>
                <a:spcPts val="0"/>
              </a:spcBef>
              <a:spcAft>
                <a:spcPts val="0"/>
              </a:spcAft>
              <a:buClr>
                <a:srgbClr val="24292E"/>
              </a:buClr>
              <a:buSzPts val="3000"/>
              <a:buNone/>
              <a:defRPr sz="4000">
                <a:solidFill>
                  <a:srgbClr val="24292E"/>
                </a:solidFill>
              </a:defRPr>
            </a:lvl8pPr>
            <a:lvl9pPr lvl="8" algn="l" rtl="0">
              <a:lnSpc>
                <a:spcPct val="1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
              </a:lnSpc>
              <a:spcBef>
                <a:spcPts val="0"/>
              </a:spcBef>
              <a:spcAft>
                <a:spcPts val="0"/>
              </a:spcAft>
              <a:buClr>
                <a:srgbClr val="24292E"/>
              </a:buClr>
              <a:buSzPts val="3000"/>
              <a:buFontTx/>
              <a:buNone/>
              <a:tabLst/>
              <a:defRPr/>
            </a:pPr>
            <a:r>
              <a:rPr kumimoji="0" lang="en-US" sz="3375" b="1" i="0" u="none" strike="noStrike" kern="1200" cap="none" spc="0" normalizeH="0" baseline="0%" noProof="0">
                <a:ln w="3175">
                  <a:noFill/>
                </a:ln>
                <a:solidFill>
                  <a:prstClr val="white"/>
                </a:solidFill>
                <a:effectLst/>
                <a:uLnTx/>
                <a:uFillTx/>
                <a:latin typeface="Helvetica"/>
                <a:ea typeface="+mn-ea"/>
                <a:cs typeface="Segoe UI" pitchFamily="34" charset="0"/>
              </a:rPr>
              <a:t>Higher revenue growth</a:t>
            </a:r>
            <a:r>
              <a:rPr kumimoji="0" lang="en-US" sz="3375" b="1" i="0" u="none" strike="noStrike" kern="1200" cap="none" spc="0" normalizeH="0" baseline="30%" noProof="0">
                <a:ln w="3175">
                  <a:noFill/>
                </a:ln>
                <a:solidFill>
                  <a:prstClr val="white"/>
                </a:solidFill>
                <a:effectLst/>
                <a:uLnTx/>
                <a:uFillTx/>
                <a:latin typeface="Helvetica"/>
                <a:ea typeface="+mn-ea"/>
                <a:cs typeface="Segoe UI" pitchFamily="34" charset="0"/>
              </a:rPr>
              <a:t> </a:t>
            </a:r>
            <a:r>
              <a:rPr kumimoji="0" lang="en-US" sz="3375" b="1" i="0" u="none" strike="noStrike" kern="1200" cap="none" spc="0" normalizeH="0" baseline="0%" noProof="0">
                <a:ln w="3175">
                  <a:noFill/>
                </a:ln>
                <a:solidFill>
                  <a:prstClr val="white"/>
                </a:solidFill>
                <a:effectLst/>
                <a:uLnTx/>
                <a:uFillTx/>
                <a:latin typeface="Helvetica"/>
                <a:ea typeface="+mn-ea"/>
                <a:cs typeface="Segoe UI" pitchFamily="34" charset="0"/>
              </a:rPr>
              <a:t>for organizations that have widely adopted </a:t>
            </a:r>
            <a:r>
              <a:rPr kumimoji="0" lang="en-US" sz="3375" b="1" i="0" u="none" strike="noStrike" kern="1200" cap="none" spc="0" normalizeH="0" baseline="0%" noProof="0">
                <a:ln w="3175">
                  <a:noFill/>
                </a:ln>
                <a:solidFill>
                  <a:srgbClr val="D59DFF"/>
                </a:solidFill>
                <a:effectLst>
                  <a:outerShdw blurRad="1270000" dist="914400" dir="8100000" algn="tr" rotWithShape="0">
                    <a:prstClr val="black">
                      <a:alpha val="40%"/>
                    </a:prstClr>
                  </a:outerShdw>
                </a:effectLst>
                <a:uLnTx/>
                <a:uFillTx/>
                <a:latin typeface="Helvetica"/>
                <a:ea typeface="+mn-ea"/>
                <a:cs typeface="Segoe UI" pitchFamily="34" charset="0"/>
              </a:rPr>
              <a:t>DevOps</a:t>
            </a:r>
            <a:r>
              <a:rPr kumimoji="0" lang="en-US" sz="3375" b="1" i="0" u="none" strike="noStrike" kern="1200" cap="none" spc="0" normalizeH="0" baseline="30%" noProof="0">
                <a:ln w="3175">
                  <a:noFill/>
                </a:ln>
                <a:solidFill>
                  <a:srgbClr val="D59DFF"/>
                </a:solidFill>
                <a:effectLst>
                  <a:outerShdw blurRad="1270000" dist="914400" dir="8100000" algn="tr" rotWithShape="0">
                    <a:prstClr val="black">
                      <a:alpha val="40%"/>
                    </a:prstClr>
                  </a:outerShdw>
                </a:effectLst>
                <a:uLnTx/>
                <a:uFillTx/>
                <a:latin typeface="Helvetica"/>
                <a:ea typeface="+mn-ea"/>
                <a:cs typeface="Segoe UI" pitchFamily="34" charset="0"/>
              </a:rPr>
              <a:t>1</a:t>
            </a:r>
            <a:endParaRPr kumimoji="0" lang="en-US" sz="3375" b="1" i="0" u="none" strike="noStrike" kern="1200" cap="none" spc="0" normalizeH="0" baseline="0%" noProof="0">
              <a:ln w="3175">
                <a:noFill/>
              </a:ln>
              <a:solidFill>
                <a:prstClr val="white"/>
              </a:solidFill>
              <a:effectLst/>
              <a:uLnTx/>
              <a:uFillTx/>
              <a:latin typeface="Helvetica"/>
              <a:ea typeface="+mn-ea"/>
              <a:cs typeface="Segoe UI" pitchFamily="34" charset="0"/>
            </a:endParaRPr>
          </a:p>
        </p:txBody>
      </p:sp>
      <p:sp>
        <p:nvSpPr>
          <p:cNvPr id="151" name="Oval 150">
            <a:extLst>
              <a:ext uri="{FF2B5EF4-FFF2-40B4-BE49-F238E27FC236}">
                <a16:creationId xmlns:a16="http://schemas.microsoft.com/office/drawing/2014/main" id="{4DDA5540-E003-4D00-93ED-16065CE958FF}"/>
              </a:ext>
              <a:ext uri="{C183D7F6-B498-43B3-948B-1728B52AA6E4}">
                <adec:decorative xmlns:adec="http://schemas.microsoft.com/office/drawing/2017/decorative" val="1"/>
              </a:ext>
            </a:extLst>
          </p:cNvPr>
          <p:cNvSpPr/>
          <p:nvPr/>
        </p:nvSpPr>
        <p:spPr>
          <a:xfrm>
            <a:off x="2094805" y="2567739"/>
            <a:ext cx="236379" cy="236379"/>
          </a:xfrm>
          <a:prstGeom prst="ellipse">
            <a:avLst/>
          </a:prstGeom>
          <a:noFill/>
          <a:ln w="6350">
            <a:solidFill>
              <a:srgbClr val="BFE8F6">
                <a:alpha val="40%"/>
              </a:srgbClr>
            </a:solid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pic>
        <p:nvPicPr>
          <p:cNvPr id="156" name="Picture 155">
            <a:extLst>
              <a:ext uri="{FF2B5EF4-FFF2-40B4-BE49-F238E27FC236}">
                <a16:creationId xmlns:a16="http://schemas.microsoft.com/office/drawing/2014/main" id="{6B58ECDD-4551-44E1-BB0B-468A00A30523}"/>
              </a:ext>
              <a:ext uri="{C183D7F6-B498-43B3-948B-1728B52AA6E4}">
                <adec:decorative xmlns:adec="http://schemas.microsoft.com/office/drawing/2017/decorative" val="1"/>
              </a:ext>
            </a:extLst>
          </p:cNvPr>
          <p:cNvPicPr>
            <a:picLocks noChangeAspect="1"/>
          </p:cNvPicPr>
          <p:nvPr/>
        </p:nvPicPr>
        <p:blipFill>
          <a:blip r:embed="rId3">
            <a:alphaModFix amt="30%"/>
            <a:extLst>
              <a:ext uri="{28A0092B-C50C-407E-A947-70E740481C1C}">
                <a14:useLocalDpi xmlns:a14="http://schemas.microsoft.com/office/drawing/2010/main" val="0"/>
              </a:ext>
            </a:extLst>
          </a:blip>
          <a:srcRect/>
          <a:stretch/>
        </p:blipFill>
        <p:spPr>
          <a:xfrm>
            <a:off x="9745567" y="852720"/>
            <a:ext cx="5016491" cy="5016491"/>
          </a:xfrm>
          <a:prstGeom prst="rect">
            <a:avLst/>
          </a:prstGeom>
        </p:spPr>
      </p:pic>
      <p:pic>
        <p:nvPicPr>
          <p:cNvPr id="163" name="Picture 162">
            <a:extLst>
              <a:ext uri="{FF2B5EF4-FFF2-40B4-BE49-F238E27FC236}">
                <a16:creationId xmlns:a16="http://schemas.microsoft.com/office/drawing/2014/main" id="{0086F901-1425-46B3-89B1-FE3C95296F19}"/>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9427213" y="0"/>
            <a:ext cx="2755362" cy="6857995"/>
          </a:xfrm>
          <a:custGeom>
            <a:avLst/>
            <a:gdLst>
              <a:gd name="connsiteX0" fmla="*/ 0 w 4408579"/>
              <a:gd name="connsiteY0" fmla="*/ 0 h 10972792"/>
              <a:gd name="connsiteX1" fmla="*/ 4408579 w 4408579"/>
              <a:gd name="connsiteY1" fmla="*/ 0 h 10972792"/>
              <a:gd name="connsiteX2" fmla="*/ 4408579 w 4408579"/>
              <a:gd name="connsiteY2" fmla="*/ 10972792 h 10972792"/>
              <a:gd name="connsiteX3" fmla="*/ 0 w 4408579"/>
              <a:gd name="connsiteY3" fmla="*/ 10972792 h 10972792"/>
            </a:gdLst>
            <a:ahLst/>
            <a:cxnLst>
              <a:cxn ang="0">
                <a:pos x="connsiteX0" y="connsiteY0"/>
              </a:cxn>
              <a:cxn ang="0">
                <a:pos x="connsiteX1" y="connsiteY1"/>
              </a:cxn>
              <a:cxn ang="0">
                <a:pos x="connsiteX2" y="connsiteY2"/>
              </a:cxn>
              <a:cxn ang="0">
                <a:pos x="connsiteX3" y="connsiteY3"/>
              </a:cxn>
            </a:cxnLst>
            <a:rect l="l" t="t" r="r" b="b"/>
            <a:pathLst>
              <a:path w="4408579" h="10972792">
                <a:moveTo>
                  <a:pt x="0" y="0"/>
                </a:moveTo>
                <a:lnTo>
                  <a:pt x="4408579" y="0"/>
                </a:lnTo>
                <a:lnTo>
                  <a:pt x="4408579" y="10972792"/>
                </a:lnTo>
                <a:lnTo>
                  <a:pt x="0" y="10972792"/>
                </a:lnTo>
                <a:close/>
              </a:path>
            </a:pathLst>
          </a:custGeom>
        </p:spPr>
      </p:pic>
      <p:cxnSp>
        <p:nvCxnSpPr>
          <p:cNvPr id="159" name="Straight Connector 158">
            <a:extLst>
              <a:ext uri="{FF2B5EF4-FFF2-40B4-BE49-F238E27FC236}">
                <a16:creationId xmlns:a16="http://schemas.microsoft.com/office/drawing/2014/main" id="{4A6757CA-3818-45B8-A514-E2DFFDE5C514}"/>
              </a:ext>
              <a:ext uri="{C183D7F6-B498-43B3-948B-1728B52AA6E4}">
                <adec:decorative xmlns:adec="http://schemas.microsoft.com/office/drawing/2017/decorative" val="1"/>
              </a:ext>
            </a:extLst>
          </p:cNvPr>
          <p:cNvCxnSpPr>
            <a:cxnSpLocks/>
          </p:cNvCxnSpPr>
          <p:nvPr/>
        </p:nvCxnSpPr>
        <p:spPr>
          <a:xfrm>
            <a:off x="5731015" y="6081621"/>
            <a:ext cx="2211942" cy="0"/>
          </a:xfrm>
          <a:prstGeom prst="line">
            <a:avLst/>
          </a:prstGeom>
          <a:ln w="127000">
            <a:gradFill flip="none" rotWithShape="1">
              <a:gsLst>
                <a:gs pos="5%">
                  <a:srgbClr val="1F9CF0"/>
                </a:gs>
                <a:gs pos="100%">
                  <a:srgbClr val="D59DFF"/>
                </a:gs>
              </a:gsLst>
              <a:lin ang="5400000" scaled="1"/>
              <a:tileRect/>
            </a:gra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FC301A2A-878A-4B50-B10B-A07AC52D7C21}"/>
              </a:ext>
            </a:extLst>
          </p:cNvPr>
          <p:cNvSpPr/>
          <p:nvPr/>
        </p:nvSpPr>
        <p:spPr>
          <a:xfrm>
            <a:off x="852271" y="6176328"/>
            <a:ext cx="3023452" cy="215444"/>
          </a:xfrm>
          <a:prstGeom prst="rect">
            <a:avLst/>
          </a:prstGeom>
        </p:spPr>
        <p:txBody>
          <a:bodyPr wrap="square">
            <a:spAutoFit/>
          </a:bodyPr>
          <a:lstStyle/>
          <a:p>
            <a:pPr marL="72430" marR="0" lvl="0" indent="-69453" algn="l" defTabSz="285750" rtl="0" eaLnBrk="1" fontAlgn="auto" latinLnBrk="0" hangingPunct="1">
              <a:lnSpc>
                <a:spcPct val="1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Helvetica"/>
                <a:ea typeface="+mn-ea"/>
                <a:cs typeface="+mn-cs"/>
              </a:rPr>
              <a:t>1	</a:t>
            </a:r>
            <a:r>
              <a:rPr kumimoji="0" lang="en-US" sz="800" b="0" i="0" u="none" strike="noStrike" kern="1200" cap="none" spc="0" normalizeH="0" baseline="0%" noProof="0">
                <a:ln>
                  <a:noFill/>
                </a:ln>
                <a:solidFill>
                  <a:srgbClr val="FFFFFF"/>
                </a:solidFill>
                <a:effectLst/>
                <a:uLnTx/>
                <a:uFillTx/>
                <a:latin typeface="Helvetica"/>
                <a:ea typeface="+mn-ea"/>
                <a:cs typeface="+mn-cs"/>
                <a:hlinkClick r:id="rId5">
                  <a:extLst>
                    <a:ext uri="{A12FA001-AC4F-418D-AE19-62706E023703}">
                      <ahyp:hlinkClr xmlns:ahyp="http://schemas.microsoft.com/office/drawing/2018/hyperlinkcolor" val="tx"/>
                    </a:ext>
                  </a:extLst>
                </a:hlinkClick>
              </a:rPr>
              <a:t>McKinsey Developer Velocity Research</a:t>
            </a:r>
            <a:r>
              <a:rPr kumimoji="0" lang="en-US" sz="800" b="0" i="0" u="none" strike="noStrike" kern="1200" cap="none" spc="0" normalizeH="0" baseline="0%" noProof="0">
                <a:ln>
                  <a:noFill/>
                </a:ln>
                <a:solidFill>
                  <a:prstClr val="white"/>
                </a:solidFill>
                <a:effectLst/>
                <a:uLnTx/>
                <a:uFillTx/>
                <a:latin typeface="Helvetica"/>
                <a:ea typeface="+mn-ea"/>
                <a:cs typeface="+mn-cs"/>
              </a:rPr>
              <a:t>, 2020</a:t>
            </a:r>
          </a:p>
        </p:txBody>
      </p:sp>
    </p:spTree>
    <p:extLst>
      <p:ext uri="{BB962C8B-B14F-4D97-AF65-F5344CB8AC3E}">
        <p14:creationId xmlns:p14="http://schemas.microsoft.com/office/powerpoint/2010/main" val="2465886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20.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cxnSp>
        <p:nvCxnSpPr>
          <p:cNvPr id="9" name="Connector: Elbow 8">
            <a:extLst>
              <a:ext uri="{FF2B5EF4-FFF2-40B4-BE49-F238E27FC236}">
                <a16:creationId xmlns:a16="http://schemas.microsoft.com/office/drawing/2014/main" id="{E578F84C-3ABC-4D1A-5178-960FDE46A85D}"/>
              </a:ext>
            </a:extLst>
          </p:cNvPr>
          <p:cNvCxnSpPr>
            <a:cxnSpLocks/>
            <a:stCxn id="7" idx="3"/>
            <a:endCxn id="4" idx="1"/>
          </p:cNvCxnSpPr>
          <p:nvPr/>
        </p:nvCxnSpPr>
        <p:spPr>
          <a:xfrm flipV="1">
            <a:off x="2039284" y="2161042"/>
            <a:ext cx="1447073" cy="1472950"/>
          </a:xfrm>
          <a:prstGeom prst="bentConnector3">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760D984-B37F-8BCA-CF19-5E53606687B2}"/>
              </a:ext>
            </a:extLst>
          </p:cNvPr>
          <p:cNvSpPr txBox="1"/>
          <p:nvPr/>
        </p:nvSpPr>
        <p:spPr>
          <a:xfrm>
            <a:off x="2636196" y="1514691"/>
            <a:ext cx="3203121" cy="276999"/>
          </a:xfrm>
          <a:prstGeom prst="rect">
            <a:avLst/>
          </a:prstGeom>
          <a:noFill/>
        </p:spPr>
        <p:txBody>
          <a:bodyPr wrap="none" rtlCol="0">
            <a:spAutoFit/>
          </a:bodyPr>
          <a:lstStyle/>
          <a:p>
            <a:r>
              <a:rPr lang="en-US" sz="1200">
                <a:solidFill>
                  <a:schemeClr val="bg1"/>
                </a:solidFill>
              </a:rPr>
              <a:t>1. Build sample app in Dev Box environment</a:t>
            </a:r>
            <a:endParaRPr lang="en-NL" sz="1200">
              <a:solidFill>
                <a:schemeClr val="bg1"/>
              </a:solidFill>
            </a:endParaRPr>
          </a:p>
        </p:txBody>
      </p:sp>
      <p:pic>
        <p:nvPicPr>
          <p:cNvPr id="7" name="Graphic 6" descr="Laptop with solid fill">
            <a:extLst>
              <a:ext uri="{FF2B5EF4-FFF2-40B4-BE49-F238E27FC236}">
                <a16:creationId xmlns:a16="http://schemas.microsoft.com/office/drawing/2014/main" id="{B0DC61AE-FDF3-BE94-CE8E-DE77DC70BA9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582" y="3126141"/>
            <a:ext cx="1015702" cy="1015702"/>
          </a:xfrm>
          <a:prstGeom prst="rect">
            <a:avLst/>
          </a:prstGeom>
        </p:spPr>
      </p:pic>
      <p:sp>
        <p:nvSpPr>
          <p:cNvPr id="24" name="Title 23">
            <a:extLst>
              <a:ext uri="{FF2B5EF4-FFF2-40B4-BE49-F238E27FC236}">
                <a16:creationId xmlns:a16="http://schemas.microsoft.com/office/drawing/2014/main" id="{7F0FF84B-87AB-F4AD-1E73-30B9A35789B3}"/>
              </a:ext>
            </a:extLst>
          </p:cNvPr>
          <p:cNvSpPr>
            <a:spLocks noGrp="1"/>
          </p:cNvSpPr>
          <p:nvPr>
            <p:ph type="title"/>
          </p:nvPr>
        </p:nvSpPr>
        <p:spPr/>
        <p:txBody>
          <a:bodyPr/>
          <a:lstStyle/>
          <a:p>
            <a:r>
              <a:rPr lang="en-US"/>
              <a:t>Demo</a:t>
            </a:r>
            <a:endParaRPr lang="en-NL"/>
          </a:p>
        </p:txBody>
      </p:sp>
      <p:pic>
        <p:nvPicPr>
          <p:cNvPr id="4" name="Graphic 3" descr="Internet with solid fill">
            <a:extLst>
              <a:ext uri="{FF2B5EF4-FFF2-40B4-BE49-F238E27FC236}">
                <a16:creationId xmlns:a16="http://schemas.microsoft.com/office/drawing/2014/main" id="{A012A873-8537-35B7-0249-5891F020D45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86357" y="1653442"/>
            <a:ext cx="1015200" cy="1015200"/>
          </a:xfrm>
          <a:prstGeom prst="rect">
            <a:avLst/>
          </a:prstGeom>
        </p:spPr>
      </p:pic>
      <p:grpSp>
        <p:nvGrpSpPr>
          <p:cNvPr id="113" name="Group 112">
            <a:extLst>
              <a:ext uri="{FF2B5EF4-FFF2-40B4-BE49-F238E27FC236}">
                <a16:creationId xmlns:a16="http://schemas.microsoft.com/office/drawing/2014/main" id="{4005B902-9B0A-F5D3-40D7-90B24E6B00A6}"/>
              </a:ext>
            </a:extLst>
          </p:cNvPr>
          <p:cNvGrpSpPr/>
          <p:nvPr/>
        </p:nvGrpSpPr>
        <p:grpSpPr>
          <a:xfrm>
            <a:off x="6183754" y="1981176"/>
            <a:ext cx="2906342" cy="3305632"/>
            <a:chOff x="6190239" y="1793108"/>
            <a:chExt cx="2906342" cy="3305632"/>
          </a:xfrm>
        </p:grpSpPr>
        <p:sp>
          <p:nvSpPr>
            <p:cNvPr id="16" name="Rectangle 1">
              <a:extLst>
                <a:ext uri="{FF2B5EF4-FFF2-40B4-BE49-F238E27FC236}">
                  <a16:creationId xmlns:a16="http://schemas.microsoft.com/office/drawing/2014/main" id="{8C6C95B8-C37D-8B3E-C902-38D13752331B}"/>
                </a:ext>
              </a:extLst>
            </p:cNvPr>
            <p:cNvSpPr/>
            <p:nvPr/>
          </p:nvSpPr>
          <p:spPr>
            <a:xfrm>
              <a:off x="6245157" y="1793108"/>
              <a:ext cx="2851424" cy="3305632"/>
            </a:xfrm>
            <a:prstGeom prst="roundRect">
              <a:avLst>
                <a:gd name="adj" fmla="val 7163"/>
              </a:avLst>
            </a:prstGeom>
            <a:solidFill>
              <a:srgbClr val="203864">
                <a:alpha val="80%"/>
              </a:srgbClr>
            </a:solidFill>
            <a:ln w="28575" cap="flat" cmpd="sng" algn="ctr">
              <a:solidFill>
                <a:srgbClr val="10238C"/>
              </a:solidFill>
              <a:prstDash val="solid"/>
            </a:ln>
            <a:effectLst/>
          </p:spPr>
          <p:txBody>
            <a:bodyPr lIns="91440" tIns="45720" rIns="91440" bIns="91440" rtlCol="0" anchor="t"/>
            <a:lstStyle/>
            <a:p>
              <a:pPr marL="0" marR="0" lvl="0" indent="0" algn="ctr" defTabSz="914400" eaLnBrk="1" fontAlgn="auto" latinLnBrk="0" hangingPunct="1">
                <a:lnSpc>
                  <a:spcPct val="100%"/>
                </a:lnSpc>
                <a:spcBef>
                  <a:spcPts val="0"/>
                </a:spcBef>
                <a:spcAft>
                  <a:spcPts val="600"/>
                </a:spcAft>
                <a:buClrTx/>
                <a:buSzTx/>
                <a:buFontTx/>
                <a:buNone/>
                <a:tabLst/>
                <a:defRPr/>
              </a:pPr>
              <a:r>
                <a:rPr kumimoji="0" lang="en-US" sz="1000" b="1" i="0" u="none" strike="noStrike" kern="0" cap="none" spc="0" normalizeH="0" baseline="0%" noProof="0">
                  <a:ln>
                    <a:noFill/>
                  </a:ln>
                  <a:solidFill>
                    <a:schemeClr val="bg1"/>
                  </a:solidFill>
                  <a:effectLst/>
                  <a:uLnTx/>
                  <a:uFillTx/>
                  <a:latin typeface="Arial"/>
                  <a:ea typeface="+mn-ea"/>
                  <a:cs typeface="+mn-cs"/>
                </a:rPr>
                <a:t>Dev center</a:t>
              </a:r>
            </a:p>
          </p:txBody>
        </p:sp>
        <p:sp>
          <p:nvSpPr>
            <p:cNvPr id="17" name="Rectangle 16">
              <a:extLst>
                <a:ext uri="{FF2B5EF4-FFF2-40B4-BE49-F238E27FC236}">
                  <a16:creationId xmlns:a16="http://schemas.microsoft.com/office/drawing/2014/main" id="{7D884E71-C8CE-15FC-5848-4C41EB07CDE2}"/>
                </a:ext>
              </a:extLst>
            </p:cNvPr>
            <p:cNvSpPr/>
            <p:nvPr/>
          </p:nvSpPr>
          <p:spPr bwMode="auto">
            <a:xfrm>
              <a:off x="6190239" y="2698319"/>
              <a:ext cx="1515158" cy="14814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1" i="0" u="none" strike="noStrike" kern="0" cap="none" spc="0" normalizeH="0" baseline="0%" noProof="0">
                  <a:ln>
                    <a:noFill/>
                  </a:ln>
                  <a:solidFill>
                    <a:schemeClr val="bg1"/>
                  </a:solidFill>
                  <a:effectLst/>
                  <a:uLnTx/>
                  <a:uFillTx/>
                  <a:latin typeface="Arial"/>
                  <a:ea typeface="+mn-ea"/>
                  <a:cs typeface="Segoe UI" pitchFamily="34" charset="0"/>
                </a:rPr>
                <a:t>Network connections</a:t>
              </a:r>
            </a:p>
          </p:txBody>
        </p:sp>
        <p:sp>
          <p:nvSpPr>
            <p:cNvPr id="18" name="Rectangle 17">
              <a:extLst>
                <a:ext uri="{FF2B5EF4-FFF2-40B4-BE49-F238E27FC236}">
                  <a16:creationId xmlns:a16="http://schemas.microsoft.com/office/drawing/2014/main" id="{40704CD4-4B9F-E206-814C-E435F50DA201}"/>
                </a:ext>
              </a:extLst>
            </p:cNvPr>
            <p:cNvSpPr/>
            <p:nvPr/>
          </p:nvSpPr>
          <p:spPr bwMode="auto">
            <a:xfrm>
              <a:off x="7781987" y="2669739"/>
              <a:ext cx="1314594" cy="205305"/>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1000" b="1" i="0" u="none" strike="noStrike" kern="0" cap="none" spc="0" normalizeH="0" baseline="0%" noProof="0">
                  <a:ln>
                    <a:noFill/>
                  </a:ln>
                  <a:solidFill>
                    <a:schemeClr val="bg1"/>
                  </a:solidFill>
                  <a:effectLst/>
                  <a:uLnTx/>
                  <a:uFillTx/>
                  <a:latin typeface="Arial"/>
                  <a:ea typeface="+mn-ea"/>
                  <a:cs typeface="Segoe UI" pitchFamily="34" charset="0"/>
                </a:rPr>
                <a:t>Dev box definitions</a:t>
              </a:r>
            </a:p>
          </p:txBody>
        </p:sp>
        <p:grpSp>
          <p:nvGrpSpPr>
            <p:cNvPr id="28" name="Group 27">
              <a:extLst>
                <a:ext uri="{FF2B5EF4-FFF2-40B4-BE49-F238E27FC236}">
                  <a16:creationId xmlns:a16="http://schemas.microsoft.com/office/drawing/2014/main" id="{0C9F265E-33D8-11CF-6BDD-1E834676C4B9}"/>
                </a:ext>
              </a:extLst>
            </p:cNvPr>
            <p:cNvGrpSpPr/>
            <p:nvPr/>
          </p:nvGrpSpPr>
          <p:grpSpPr>
            <a:xfrm>
              <a:off x="6782102" y="2163714"/>
              <a:ext cx="436842" cy="385565"/>
              <a:chOff x="-495300" y="2111850"/>
              <a:chExt cx="476569" cy="476569"/>
            </a:xfrm>
          </p:grpSpPr>
          <p:sp>
            <p:nvSpPr>
              <p:cNvPr id="53" name="Freeform: Shape 52">
                <a:extLst>
                  <a:ext uri="{FF2B5EF4-FFF2-40B4-BE49-F238E27FC236}">
                    <a16:creationId xmlns:a16="http://schemas.microsoft.com/office/drawing/2014/main" id="{F3875C4C-3209-9A5F-85EC-F979C1CA312A}"/>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4" name="globe_6" title="Icon of a monitor in front of a sphere made of lines">
                <a:extLst>
                  <a:ext uri="{FF2B5EF4-FFF2-40B4-BE49-F238E27FC236}">
                    <a16:creationId xmlns:a16="http://schemas.microsoft.com/office/drawing/2014/main" id="{9802D49C-B89C-7DAF-9706-A794C0FF5683}"/>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1"/>
                  </a:solidFill>
                  <a:effectLst/>
                  <a:uLnTx/>
                  <a:uFillTx/>
                  <a:latin typeface="Arial"/>
                </a:endParaRPr>
              </a:p>
            </p:txBody>
          </p:sp>
          <p:sp>
            <p:nvSpPr>
              <p:cNvPr id="55" name="Isosceles Triangle 54">
                <a:extLst>
                  <a:ext uri="{FF2B5EF4-FFF2-40B4-BE49-F238E27FC236}">
                    <a16:creationId xmlns:a16="http://schemas.microsoft.com/office/drawing/2014/main" id="{038DCACF-D9BB-98E7-C6D9-171322445C8C}"/>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grpSp>
          <p:nvGrpSpPr>
            <p:cNvPr id="29" name="Group 28">
              <a:extLst>
                <a:ext uri="{FF2B5EF4-FFF2-40B4-BE49-F238E27FC236}">
                  <a16:creationId xmlns:a16="http://schemas.microsoft.com/office/drawing/2014/main" id="{A23E25BB-4C7D-9BF4-F9A2-1D2261E178B4}"/>
                </a:ext>
              </a:extLst>
            </p:cNvPr>
            <p:cNvGrpSpPr/>
            <p:nvPr/>
          </p:nvGrpSpPr>
          <p:grpSpPr>
            <a:xfrm>
              <a:off x="6729397" y="2209827"/>
              <a:ext cx="436842" cy="385565"/>
              <a:chOff x="-495300" y="2111850"/>
              <a:chExt cx="476569" cy="476569"/>
            </a:xfrm>
          </p:grpSpPr>
          <p:sp>
            <p:nvSpPr>
              <p:cNvPr id="50" name="Freeform: Shape 49">
                <a:extLst>
                  <a:ext uri="{FF2B5EF4-FFF2-40B4-BE49-F238E27FC236}">
                    <a16:creationId xmlns:a16="http://schemas.microsoft.com/office/drawing/2014/main" id="{70C45C0A-7E56-9A87-77D2-696E4AD07A29}"/>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51" name="globe_6" title="Icon of a monitor in front of a sphere made of lines">
                <a:extLst>
                  <a:ext uri="{FF2B5EF4-FFF2-40B4-BE49-F238E27FC236}">
                    <a16:creationId xmlns:a16="http://schemas.microsoft.com/office/drawing/2014/main" id="{9130985B-E346-5147-3754-58CF2A267956}"/>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1"/>
                  </a:solidFill>
                  <a:effectLst/>
                  <a:uLnTx/>
                  <a:uFillTx/>
                  <a:latin typeface="Arial"/>
                </a:endParaRPr>
              </a:p>
            </p:txBody>
          </p:sp>
          <p:sp>
            <p:nvSpPr>
              <p:cNvPr id="52" name="Isosceles Triangle 51">
                <a:extLst>
                  <a:ext uri="{FF2B5EF4-FFF2-40B4-BE49-F238E27FC236}">
                    <a16:creationId xmlns:a16="http://schemas.microsoft.com/office/drawing/2014/main" id="{57086FAA-5A0C-8228-7B9D-9D7CDE3002B4}"/>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grpSp>
          <p:nvGrpSpPr>
            <p:cNvPr id="30" name="Group 29">
              <a:extLst>
                <a:ext uri="{FF2B5EF4-FFF2-40B4-BE49-F238E27FC236}">
                  <a16:creationId xmlns:a16="http://schemas.microsoft.com/office/drawing/2014/main" id="{578FAD82-B73F-475A-DEAD-6E1459FD163E}"/>
                </a:ext>
              </a:extLst>
            </p:cNvPr>
            <p:cNvGrpSpPr/>
            <p:nvPr/>
          </p:nvGrpSpPr>
          <p:grpSpPr>
            <a:xfrm>
              <a:off x="6676692" y="2255939"/>
              <a:ext cx="436842" cy="385565"/>
              <a:chOff x="-495300" y="2111850"/>
              <a:chExt cx="476569" cy="476569"/>
            </a:xfrm>
          </p:grpSpPr>
          <p:sp>
            <p:nvSpPr>
              <p:cNvPr id="47" name="Freeform: Shape 46">
                <a:extLst>
                  <a:ext uri="{FF2B5EF4-FFF2-40B4-BE49-F238E27FC236}">
                    <a16:creationId xmlns:a16="http://schemas.microsoft.com/office/drawing/2014/main" id="{5F0C87A7-6EF4-EC5F-9536-B158E339910F}"/>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8" name="globe_6" title="Icon of a monitor in front of a sphere made of lines">
                <a:extLst>
                  <a:ext uri="{FF2B5EF4-FFF2-40B4-BE49-F238E27FC236}">
                    <a16:creationId xmlns:a16="http://schemas.microsoft.com/office/drawing/2014/main" id="{0E7BC7BC-56C7-DBFA-CB79-0E2E94A14D20}"/>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1"/>
                  </a:solidFill>
                  <a:effectLst/>
                  <a:uLnTx/>
                  <a:uFillTx/>
                  <a:latin typeface="Arial"/>
                </a:endParaRPr>
              </a:p>
            </p:txBody>
          </p:sp>
          <p:sp>
            <p:nvSpPr>
              <p:cNvPr id="49" name="Isosceles Triangle 48">
                <a:extLst>
                  <a:ext uri="{FF2B5EF4-FFF2-40B4-BE49-F238E27FC236}">
                    <a16:creationId xmlns:a16="http://schemas.microsoft.com/office/drawing/2014/main" id="{02023609-E685-E7C6-0A36-AD9A9C74B2B7}"/>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592E01A3-C030-34F1-E536-AC2645A242A1}"/>
                </a:ext>
              </a:extLst>
            </p:cNvPr>
            <p:cNvGrpSpPr/>
            <p:nvPr/>
          </p:nvGrpSpPr>
          <p:grpSpPr>
            <a:xfrm>
              <a:off x="8273568" y="2163714"/>
              <a:ext cx="436842" cy="385565"/>
              <a:chOff x="-495300" y="2111850"/>
              <a:chExt cx="476569" cy="476569"/>
            </a:xfrm>
          </p:grpSpPr>
          <p:sp>
            <p:nvSpPr>
              <p:cNvPr id="44" name="Freeform: Shape 43">
                <a:extLst>
                  <a:ext uri="{FF2B5EF4-FFF2-40B4-BE49-F238E27FC236}">
                    <a16:creationId xmlns:a16="http://schemas.microsoft.com/office/drawing/2014/main" id="{D9589C64-A782-672D-BBA7-2BE9F8EF283A}"/>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5" name="globe_6" title="Icon of a monitor in front of a sphere made of lines">
                <a:extLst>
                  <a:ext uri="{FF2B5EF4-FFF2-40B4-BE49-F238E27FC236}">
                    <a16:creationId xmlns:a16="http://schemas.microsoft.com/office/drawing/2014/main" id="{C30E6422-0141-9C71-736C-0481F7BFCAA0}"/>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1"/>
                  </a:solidFill>
                  <a:effectLst/>
                  <a:uLnTx/>
                  <a:uFillTx/>
                  <a:latin typeface="Arial"/>
                </a:endParaRPr>
              </a:p>
            </p:txBody>
          </p:sp>
          <p:sp>
            <p:nvSpPr>
              <p:cNvPr id="46" name="Isosceles Triangle 45">
                <a:extLst>
                  <a:ext uri="{FF2B5EF4-FFF2-40B4-BE49-F238E27FC236}">
                    <a16:creationId xmlns:a16="http://schemas.microsoft.com/office/drawing/2014/main" id="{68D46ECE-EC26-A483-C524-2CCE6430448F}"/>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grpSp>
          <p:nvGrpSpPr>
            <p:cNvPr id="32" name="Group 31">
              <a:extLst>
                <a:ext uri="{FF2B5EF4-FFF2-40B4-BE49-F238E27FC236}">
                  <a16:creationId xmlns:a16="http://schemas.microsoft.com/office/drawing/2014/main" id="{4BCBBC88-97A1-D309-52B3-19FA016195E8}"/>
                </a:ext>
              </a:extLst>
            </p:cNvPr>
            <p:cNvGrpSpPr/>
            <p:nvPr/>
          </p:nvGrpSpPr>
          <p:grpSpPr>
            <a:xfrm>
              <a:off x="8220863" y="2209827"/>
              <a:ext cx="436842" cy="385565"/>
              <a:chOff x="-495300" y="2111850"/>
              <a:chExt cx="476569" cy="476569"/>
            </a:xfrm>
          </p:grpSpPr>
          <p:sp>
            <p:nvSpPr>
              <p:cNvPr id="41" name="Freeform: Shape 40">
                <a:extLst>
                  <a:ext uri="{FF2B5EF4-FFF2-40B4-BE49-F238E27FC236}">
                    <a16:creationId xmlns:a16="http://schemas.microsoft.com/office/drawing/2014/main" id="{EA74A1CD-0F0C-784B-B8E3-67981A65D950}"/>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42" name="globe_6" title="Icon of a monitor in front of a sphere made of lines">
                <a:extLst>
                  <a:ext uri="{FF2B5EF4-FFF2-40B4-BE49-F238E27FC236}">
                    <a16:creationId xmlns:a16="http://schemas.microsoft.com/office/drawing/2014/main" id="{8C6B3B45-1860-0C81-1C40-130B8AA917E2}"/>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200" b="0" i="0" u="none" strike="noStrike" kern="0" cap="none" spc="0" normalizeH="0" baseline="0%" noProof="0">
                  <a:ln>
                    <a:noFill/>
                  </a:ln>
                  <a:solidFill>
                    <a:schemeClr val="bg1"/>
                  </a:solidFill>
                  <a:effectLst/>
                  <a:uLnTx/>
                  <a:uFillTx/>
                  <a:latin typeface="Arial"/>
                </a:endParaRPr>
              </a:p>
            </p:txBody>
          </p:sp>
          <p:sp>
            <p:nvSpPr>
              <p:cNvPr id="43" name="Isosceles Triangle 42">
                <a:extLst>
                  <a:ext uri="{FF2B5EF4-FFF2-40B4-BE49-F238E27FC236}">
                    <a16:creationId xmlns:a16="http://schemas.microsoft.com/office/drawing/2014/main" id="{6F71A8BB-54F6-AA8F-8086-54B5C6540C1F}"/>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grpSp>
          <p:nvGrpSpPr>
            <p:cNvPr id="33" name="Group 32">
              <a:extLst>
                <a:ext uri="{FF2B5EF4-FFF2-40B4-BE49-F238E27FC236}">
                  <a16:creationId xmlns:a16="http://schemas.microsoft.com/office/drawing/2014/main" id="{70355430-595C-D13A-4076-97432DA7B1C9}"/>
                </a:ext>
              </a:extLst>
            </p:cNvPr>
            <p:cNvGrpSpPr/>
            <p:nvPr/>
          </p:nvGrpSpPr>
          <p:grpSpPr>
            <a:xfrm>
              <a:off x="8168158" y="2255939"/>
              <a:ext cx="436842" cy="385565"/>
              <a:chOff x="3460666" y="1856303"/>
              <a:chExt cx="436842" cy="436842"/>
            </a:xfrm>
          </p:grpSpPr>
          <p:sp>
            <p:nvSpPr>
              <p:cNvPr id="38" name="Freeform: Shape 37">
                <a:extLst>
                  <a:ext uri="{FF2B5EF4-FFF2-40B4-BE49-F238E27FC236}">
                    <a16:creationId xmlns:a16="http://schemas.microsoft.com/office/drawing/2014/main" id="{22D3845C-57BA-CE21-CAC3-6D9A31FD8A0C}"/>
                  </a:ext>
                </a:extLst>
              </p:cNvPr>
              <p:cNvSpPr/>
              <p:nvPr/>
            </p:nvSpPr>
            <p:spPr>
              <a:xfrm>
                <a:off x="3460666" y="1856306"/>
                <a:ext cx="436842" cy="43683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sp>
            <p:nvSpPr>
              <p:cNvPr id="39" name="chip" title="Icon of a computer chip">
                <a:extLst>
                  <a:ext uri="{FF2B5EF4-FFF2-40B4-BE49-F238E27FC236}">
                    <a16:creationId xmlns:a16="http://schemas.microsoft.com/office/drawing/2014/main" id="{2A53E21C-192E-B4E7-D81B-638CB02FFC07}"/>
                  </a:ext>
                </a:extLst>
              </p:cNvPr>
              <p:cNvSpPr>
                <a:spLocks noChangeAspect="1" noEditPoints="1"/>
              </p:cNvSpPr>
              <p:nvPr/>
            </p:nvSpPr>
            <p:spPr bwMode="auto">
              <a:xfrm>
                <a:off x="3559742" y="1951303"/>
                <a:ext cx="238690" cy="24362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1000" b="0" i="0" u="none" strike="noStrike" kern="0" cap="none" spc="0" normalizeH="0" baseline="0%" noProof="0">
                  <a:ln>
                    <a:noFill/>
                  </a:ln>
                  <a:solidFill>
                    <a:schemeClr val="bg1"/>
                  </a:solidFill>
                  <a:effectLst/>
                  <a:uLnTx/>
                  <a:uFillTx/>
                  <a:latin typeface="Arial"/>
                </a:endParaRPr>
              </a:p>
            </p:txBody>
          </p:sp>
          <p:sp>
            <p:nvSpPr>
              <p:cNvPr id="40" name="Isosceles Triangle 39">
                <a:extLst>
                  <a:ext uri="{FF2B5EF4-FFF2-40B4-BE49-F238E27FC236}">
                    <a16:creationId xmlns:a16="http://schemas.microsoft.com/office/drawing/2014/main" id="{4CAF3A27-B163-CDD0-89BF-73B03CB0924B}"/>
                  </a:ext>
                </a:extLst>
              </p:cNvPr>
              <p:cNvSpPr/>
              <p:nvPr/>
            </p:nvSpPr>
            <p:spPr>
              <a:xfrm flipH="1">
                <a:off x="3729997" y="1856303"/>
                <a:ext cx="167511" cy="167510"/>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bg1"/>
                  </a:solidFill>
                  <a:effectLst/>
                  <a:uLnTx/>
                  <a:uFillTx/>
                  <a:latin typeface="Arial"/>
                  <a:ea typeface="+mn-ea"/>
                  <a:cs typeface="+mn-cs"/>
                </a:endParaRPr>
              </a:p>
            </p:txBody>
          </p:sp>
        </p:grpSp>
        <p:grpSp>
          <p:nvGrpSpPr>
            <p:cNvPr id="71" name="Group 70" descr="Second part of a diagram showing how dev boxes are created. This section shows dev box pools that combine a preconfigured network connection and dev box definition housed in a project.">
              <a:extLst>
                <a:ext uri="{FF2B5EF4-FFF2-40B4-BE49-F238E27FC236}">
                  <a16:creationId xmlns:a16="http://schemas.microsoft.com/office/drawing/2014/main" id="{03B5C5E7-4B20-65D1-78B7-1D461AC44311}"/>
                </a:ext>
              </a:extLst>
            </p:cNvPr>
            <p:cNvGrpSpPr/>
            <p:nvPr/>
          </p:nvGrpSpPr>
          <p:grpSpPr>
            <a:xfrm>
              <a:off x="6623482" y="2893226"/>
              <a:ext cx="2156167" cy="2078412"/>
              <a:chOff x="4641885" y="1761173"/>
              <a:chExt cx="2789192" cy="2764001"/>
            </a:xfrm>
          </p:grpSpPr>
          <p:sp>
            <p:nvSpPr>
              <p:cNvPr id="75" name="Rectangle 1">
                <a:extLst>
                  <a:ext uri="{FF2B5EF4-FFF2-40B4-BE49-F238E27FC236}">
                    <a16:creationId xmlns:a16="http://schemas.microsoft.com/office/drawing/2014/main" id="{7B3233E2-578B-CF96-69A3-F56163BC58A3}"/>
                  </a:ext>
                </a:extLst>
              </p:cNvPr>
              <p:cNvSpPr/>
              <p:nvPr/>
            </p:nvSpPr>
            <p:spPr>
              <a:xfrm>
                <a:off x="4641885" y="1761173"/>
                <a:ext cx="2789192" cy="2764001"/>
              </a:xfrm>
              <a:prstGeom prst="roundRect">
                <a:avLst>
                  <a:gd name="adj" fmla="val 7163"/>
                </a:avLst>
              </a:prstGeom>
              <a:solidFill>
                <a:srgbClr val="9477E2">
                  <a:lumMod val="50%"/>
                  <a:alpha val="80%"/>
                </a:srgbClr>
              </a:solidFill>
              <a:ln w="28575" cap="flat" cmpd="sng" algn="ctr">
                <a:solidFill>
                  <a:srgbClr val="10238C"/>
                </a:solidFill>
                <a:prstDash val="solid"/>
              </a:ln>
              <a:effectLst/>
            </p:spPr>
            <p:txBody>
              <a:bodyPr lIns="91440" tIns="45720" rIns="91440" bIns="91440" rtlCol="0" anchor="t"/>
              <a:lstStyle/>
              <a:p>
                <a:pPr marL="0" marR="0" lvl="0" indent="0" algn="ctr" defTabSz="914400" eaLnBrk="1" fontAlgn="auto" latinLnBrk="0" hangingPunct="1">
                  <a:lnSpc>
                    <a:spcPct val="100%"/>
                  </a:lnSpc>
                  <a:spcBef>
                    <a:spcPts val="0"/>
                  </a:spcBef>
                  <a:spcAft>
                    <a:spcPts val="600"/>
                  </a:spcAft>
                  <a:buClrTx/>
                  <a:buSzTx/>
                  <a:buFontTx/>
                  <a:buNone/>
                  <a:tabLst/>
                  <a:defRPr/>
                </a:pPr>
                <a:r>
                  <a:rPr kumimoji="0" lang="en-US" sz="800" b="1" i="0" u="none" strike="noStrike" kern="0" cap="none" spc="0" normalizeH="0" baseline="0%" noProof="0">
                    <a:ln>
                      <a:noFill/>
                    </a:ln>
                    <a:solidFill>
                      <a:schemeClr val="bg1"/>
                    </a:solidFill>
                    <a:effectLst/>
                    <a:uLnTx/>
                    <a:uFillTx/>
                    <a:latin typeface="Arial"/>
                    <a:ea typeface="+mn-ea"/>
                    <a:cs typeface="+mn-cs"/>
                  </a:rPr>
                  <a:t>Project 1</a:t>
                </a:r>
              </a:p>
            </p:txBody>
          </p:sp>
          <p:sp>
            <p:nvSpPr>
              <p:cNvPr id="76" name="Rectangle: Rounded Corners 75">
                <a:extLst>
                  <a:ext uri="{FF2B5EF4-FFF2-40B4-BE49-F238E27FC236}">
                    <a16:creationId xmlns:a16="http://schemas.microsoft.com/office/drawing/2014/main" id="{8C43DEB0-5C05-485A-8AB6-7AEAC0E9F538}"/>
                  </a:ext>
                </a:extLst>
              </p:cNvPr>
              <p:cNvSpPr/>
              <p:nvPr/>
            </p:nvSpPr>
            <p:spPr>
              <a:xfrm>
                <a:off x="4751749" y="2103338"/>
                <a:ext cx="2569464" cy="1083726"/>
              </a:xfrm>
              <a:prstGeom prst="roundRect">
                <a:avLst>
                  <a:gd name="adj" fmla="val 7089"/>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800" b="0" i="0" u="none" strike="noStrike" kern="0" cap="none" spc="0" normalizeH="0" baseline="0%" noProof="0">
                    <a:ln>
                      <a:noFill/>
                    </a:ln>
                    <a:solidFill>
                      <a:schemeClr val="bg1"/>
                    </a:solidFill>
                    <a:effectLst/>
                    <a:uLnTx/>
                    <a:uFillTx/>
                    <a:latin typeface="Arial"/>
                    <a:ea typeface="+mn-ea"/>
                    <a:cs typeface="Segoe UI" pitchFamily="34" charset="0"/>
                  </a:rPr>
                  <a:t>Dev box pool 1</a:t>
                </a:r>
              </a:p>
            </p:txBody>
          </p:sp>
          <p:sp>
            <p:nvSpPr>
              <p:cNvPr id="77" name="Rectangle 76">
                <a:extLst>
                  <a:ext uri="{FF2B5EF4-FFF2-40B4-BE49-F238E27FC236}">
                    <a16:creationId xmlns:a16="http://schemas.microsoft.com/office/drawing/2014/main" id="{350AFE2C-7BAC-E8A2-B527-9AFA1F048DF0}"/>
                  </a:ext>
                </a:extLst>
              </p:cNvPr>
              <p:cNvSpPr/>
              <p:nvPr/>
            </p:nvSpPr>
            <p:spPr>
              <a:xfrm>
                <a:off x="5911377" y="2521699"/>
                <a:ext cx="250209" cy="14935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Arial"/>
                    <a:ea typeface="+mn-ea"/>
                    <a:cs typeface="+mn-cs"/>
                  </a:rPr>
                  <a:t>+</a:t>
                </a:r>
              </a:p>
            </p:txBody>
          </p:sp>
          <p:sp>
            <p:nvSpPr>
              <p:cNvPr id="78" name="Rectangle 77">
                <a:extLst>
                  <a:ext uri="{FF2B5EF4-FFF2-40B4-BE49-F238E27FC236}">
                    <a16:creationId xmlns:a16="http://schemas.microsoft.com/office/drawing/2014/main" id="{5D296710-B208-F0BE-7756-EF8A595B86AD}"/>
                  </a:ext>
                </a:extLst>
              </p:cNvPr>
              <p:cNvSpPr/>
              <p:nvPr/>
            </p:nvSpPr>
            <p:spPr bwMode="auto">
              <a:xfrm>
                <a:off x="6176593" y="2824789"/>
                <a:ext cx="914400" cy="2326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800" b="0" i="0" u="none" strike="noStrike" kern="0" cap="none" spc="0" normalizeH="0" baseline="0%" noProof="0">
                    <a:ln>
                      <a:noFill/>
                    </a:ln>
                    <a:solidFill>
                      <a:schemeClr val="bg1"/>
                    </a:solidFill>
                    <a:effectLst/>
                    <a:uLnTx/>
                    <a:uFillTx/>
                    <a:latin typeface="Arial"/>
                    <a:ea typeface="+mn-ea"/>
                    <a:cs typeface="Segoe UI" pitchFamily="34" charset="0"/>
                  </a:rPr>
                  <a:t>Dev box </a:t>
                </a:r>
                <a:br>
                  <a:rPr kumimoji="0" lang="en-US" sz="800" b="0" i="0" u="none" strike="noStrike" kern="0" cap="none" spc="0" normalizeH="0" baseline="0%" noProof="0">
                    <a:ln>
                      <a:noFill/>
                    </a:ln>
                    <a:solidFill>
                      <a:schemeClr val="bg1"/>
                    </a:solidFill>
                    <a:effectLst/>
                    <a:uLnTx/>
                    <a:uFillTx/>
                    <a:latin typeface="Arial"/>
                    <a:ea typeface="+mn-ea"/>
                    <a:cs typeface="Segoe UI" pitchFamily="34" charset="0"/>
                  </a:rPr>
                </a:br>
                <a:r>
                  <a:rPr kumimoji="0" lang="en-US" sz="800" b="0" i="0" u="none" strike="noStrike" kern="0" cap="none" spc="0" normalizeH="0" baseline="0%" noProof="0">
                    <a:ln>
                      <a:noFill/>
                    </a:ln>
                    <a:solidFill>
                      <a:schemeClr val="bg1"/>
                    </a:solidFill>
                    <a:effectLst/>
                    <a:uLnTx/>
                    <a:uFillTx/>
                    <a:latin typeface="Arial"/>
                    <a:ea typeface="+mn-ea"/>
                    <a:cs typeface="Segoe UI" pitchFamily="34" charset="0"/>
                  </a:rPr>
                  <a:t>definition</a:t>
                </a:r>
              </a:p>
            </p:txBody>
          </p:sp>
          <p:grpSp>
            <p:nvGrpSpPr>
              <p:cNvPr id="79" name="Group 78">
                <a:extLst>
                  <a:ext uri="{FF2B5EF4-FFF2-40B4-BE49-F238E27FC236}">
                    <a16:creationId xmlns:a16="http://schemas.microsoft.com/office/drawing/2014/main" id="{CFF321B7-406D-96F8-93E9-F3D785975FFD}"/>
                  </a:ext>
                </a:extLst>
              </p:cNvPr>
              <p:cNvGrpSpPr/>
              <p:nvPr/>
            </p:nvGrpSpPr>
            <p:grpSpPr>
              <a:xfrm>
                <a:off x="6447686" y="2336828"/>
                <a:ext cx="372214" cy="372214"/>
                <a:chOff x="3460666" y="1856303"/>
                <a:chExt cx="436842" cy="436842"/>
              </a:xfrm>
            </p:grpSpPr>
            <p:sp>
              <p:nvSpPr>
                <p:cNvPr id="109" name="Freeform: Shape 108">
                  <a:extLst>
                    <a:ext uri="{FF2B5EF4-FFF2-40B4-BE49-F238E27FC236}">
                      <a16:creationId xmlns:a16="http://schemas.microsoft.com/office/drawing/2014/main" id="{102F4E09-698D-BD5A-D4C6-12D05875AD5B}"/>
                    </a:ext>
                  </a:extLst>
                </p:cNvPr>
                <p:cNvSpPr/>
                <p:nvPr/>
              </p:nvSpPr>
              <p:spPr>
                <a:xfrm>
                  <a:off x="3460666" y="1856306"/>
                  <a:ext cx="436842" cy="43683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a typeface="+mn-ea"/>
                    <a:cs typeface="+mn-cs"/>
                  </a:endParaRPr>
                </a:p>
              </p:txBody>
            </p:sp>
            <p:sp>
              <p:nvSpPr>
                <p:cNvPr id="110" name="chip" title="Icon of a computer chip">
                  <a:extLst>
                    <a:ext uri="{FF2B5EF4-FFF2-40B4-BE49-F238E27FC236}">
                      <a16:creationId xmlns:a16="http://schemas.microsoft.com/office/drawing/2014/main" id="{C959660E-D875-1FA5-B004-5FCBC8B8961D}"/>
                    </a:ext>
                  </a:extLst>
                </p:cNvPr>
                <p:cNvSpPr>
                  <a:spLocks noChangeAspect="1" noEditPoints="1"/>
                </p:cNvSpPr>
                <p:nvPr/>
              </p:nvSpPr>
              <p:spPr bwMode="auto">
                <a:xfrm>
                  <a:off x="3559742" y="1951303"/>
                  <a:ext cx="238690" cy="24362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ndParaRPr>
                </a:p>
              </p:txBody>
            </p:sp>
            <p:sp>
              <p:nvSpPr>
                <p:cNvPr id="111" name="Isosceles Triangle 110">
                  <a:extLst>
                    <a:ext uri="{FF2B5EF4-FFF2-40B4-BE49-F238E27FC236}">
                      <a16:creationId xmlns:a16="http://schemas.microsoft.com/office/drawing/2014/main" id="{5F3750AE-4D78-8F40-4563-7D4D486FDA6D}"/>
                    </a:ext>
                  </a:extLst>
                </p:cNvPr>
                <p:cNvSpPr/>
                <p:nvPr/>
              </p:nvSpPr>
              <p:spPr>
                <a:xfrm flipH="1">
                  <a:off x="3729997" y="1856303"/>
                  <a:ext cx="167511" cy="167510"/>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a typeface="+mn-ea"/>
                    <a:cs typeface="+mn-cs"/>
                  </a:endParaRPr>
                </a:p>
              </p:txBody>
            </p:sp>
          </p:grpSp>
          <p:sp>
            <p:nvSpPr>
              <p:cNvPr id="80" name="Rectangle 79">
                <a:extLst>
                  <a:ext uri="{FF2B5EF4-FFF2-40B4-BE49-F238E27FC236}">
                    <a16:creationId xmlns:a16="http://schemas.microsoft.com/office/drawing/2014/main" id="{D0DFFD9E-E1E5-3893-878C-CE8709598606}"/>
                  </a:ext>
                </a:extLst>
              </p:cNvPr>
              <p:cNvSpPr/>
              <p:nvPr/>
            </p:nvSpPr>
            <p:spPr bwMode="auto">
              <a:xfrm>
                <a:off x="4981969" y="2798075"/>
                <a:ext cx="914400" cy="292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800" b="0" i="0" u="none" strike="noStrike" kern="0" cap="none" spc="0" normalizeH="0" baseline="0%" noProof="0">
                    <a:ln>
                      <a:noFill/>
                    </a:ln>
                    <a:solidFill>
                      <a:schemeClr val="bg1"/>
                    </a:solidFill>
                    <a:effectLst/>
                    <a:uLnTx/>
                    <a:uFillTx/>
                    <a:latin typeface="Arial"/>
                    <a:ea typeface="+mn-ea"/>
                    <a:cs typeface="Segoe UI" pitchFamily="34" charset="0"/>
                  </a:rPr>
                  <a:t>Network connection</a:t>
                </a:r>
              </a:p>
            </p:txBody>
          </p:sp>
          <p:grpSp>
            <p:nvGrpSpPr>
              <p:cNvPr id="81" name="Group 80">
                <a:extLst>
                  <a:ext uri="{FF2B5EF4-FFF2-40B4-BE49-F238E27FC236}">
                    <a16:creationId xmlns:a16="http://schemas.microsoft.com/office/drawing/2014/main" id="{4D53F5E9-36D9-1A97-CABE-399F0D4187D6}"/>
                  </a:ext>
                </a:extLst>
              </p:cNvPr>
              <p:cNvGrpSpPr/>
              <p:nvPr/>
            </p:nvGrpSpPr>
            <p:grpSpPr>
              <a:xfrm>
                <a:off x="5232485" y="2348656"/>
                <a:ext cx="372214" cy="372214"/>
                <a:chOff x="-495300" y="2111850"/>
                <a:chExt cx="476569" cy="476569"/>
              </a:xfrm>
            </p:grpSpPr>
            <p:sp>
              <p:nvSpPr>
                <p:cNvPr id="106" name="Freeform: Shape 105">
                  <a:extLst>
                    <a:ext uri="{FF2B5EF4-FFF2-40B4-BE49-F238E27FC236}">
                      <a16:creationId xmlns:a16="http://schemas.microsoft.com/office/drawing/2014/main" id="{6B377D65-A393-439F-BCF6-DD8E1F0CFAC2}"/>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a typeface="+mn-ea"/>
                    <a:cs typeface="+mn-cs"/>
                  </a:endParaRPr>
                </a:p>
              </p:txBody>
            </p:sp>
            <p:sp>
              <p:nvSpPr>
                <p:cNvPr id="107" name="globe_6" title="Icon of a monitor in front of a sphere made of lines">
                  <a:extLst>
                    <a:ext uri="{FF2B5EF4-FFF2-40B4-BE49-F238E27FC236}">
                      <a16:creationId xmlns:a16="http://schemas.microsoft.com/office/drawing/2014/main" id="{2E66822B-816D-C4FA-BA05-4D14FC0CB7BA}"/>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ndParaRPr>
                </a:p>
              </p:txBody>
            </p:sp>
            <p:sp>
              <p:nvSpPr>
                <p:cNvPr id="108" name="Isosceles Triangle 107">
                  <a:extLst>
                    <a:ext uri="{FF2B5EF4-FFF2-40B4-BE49-F238E27FC236}">
                      <a16:creationId xmlns:a16="http://schemas.microsoft.com/office/drawing/2014/main" id="{18085C9E-A706-1984-6947-251BF48A6C9B}"/>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a typeface="+mn-ea"/>
                    <a:cs typeface="+mn-cs"/>
                  </a:endParaRPr>
                </a:p>
              </p:txBody>
            </p:sp>
          </p:grpSp>
          <p:sp>
            <p:nvSpPr>
              <p:cNvPr id="82" name="Rectangle: Rounded Corners 81">
                <a:extLst>
                  <a:ext uri="{FF2B5EF4-FFF2-40B4-BE49-F238E27FC236}">
                    <a16:creationId xmlns:a16="http://schemas.microsoft.com/office/drawing/2014/main" id="{C1F94C22-7D54-D529-B4DE-F70E92A425F9}"/>
                  </a:ext>
                </a:extLst>
              </p:cNvPr>
              <p:cNvSpPr/>
              <p:nvPr/>
            </p:nvSpPr>
            <p:spPr>
              <a:xfrm>
                <a:off x="4751749" y="3236174"/>
                <a:ext cx="2569464" cy="1083726"/>
              </a:xfrm>
              <a:prstGeom prst="roundRect">
                <a:avLst>
                  <a:gd name="adj" fmla="val 7089"/>
                </a:avLst>
              </a:prstGeom>
              <a:solidFill>
                <a:srgbClr val="9477E2">
                  <a:lumMod val="50%"/>
                  <a:alpha val="40%"/>
                </a:srgbClr>
              </a:solidFill>
              <a:ln w="12700" cap="flat" cmpd="sng" algn="ctr">
                <a:solidFill>
                  <a:srgbClr val="9477E2"/>
                </a:solidFill>
                <a:prstDash val="solid"/>
                <a:headEnd type="none" w="med" len="med"/>
                <a:tailEnd type="none" w="med" len="med"/>
              </a:ln>
              <a:effectLst/>
            </p:spPr>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800" b="0" i="0" u="none" strike="noStrike" kern="0" cap="none" spc="0" normalizeH="0" baseline="0%" noProof="0">
                    <a:ln>
                      <a:noFill/>
                    </a:ln>
                    <a:solidFill>
                      <a:schemeClr val="bg1"/>
                    </a:solidFill>
                    <a:effectLst/>
                    <a:uLnTx/>
                    <a:uFillTx/>
                    <a:latin typeface="Arial"/>
                    <a:ea typeface="+mn-ea"/>
                    <a:cs typeface="Segoe UI" pitchFamily="34" charset="0"/>
                  </a:rPr>
                  <a:t>Dev box pool 2</a:t>
                </a:r>
              </a:p>
            </p:txBody>
          </p:sp>
          <p:sp>
            <p:nvSpPr>
              <p:cNvPr id="83" name="Rectangle 82">
                <a:extLst>
                  <a:ext uri="{FF2B5EF4-FFF2-40B4-BE49-F238E27FC236}">
                    <a16:creationId xmlns:a16="http://schemas.microsoft.com/office/drawing/2014/main" id="{17F42D11-7A0C-6980-0DEA-3565E7249C28}"/>
                  </a:ext>
                </a:extLst>
              </p:cNvPr>
              <p:cNvSpPr/>
              <p:nvPr/>
            </p:nvSpPr>
            <p:spPr>
              <a:xfrm>
                <a:off x="5911377" y="3654535"/>
                <a:ext cx="250209" cy="149358"/>
              </a:xfrm>
              <a:prstGeom prst="rect">
                <a:avLst/>
              </a:prstGeom>
              <a:noFill/>
              <a:ln w="25400" cap="flat" cmpd="sng" algn="ctr">
                <a:no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r>
                  <a:rPr kumimoji="0" lang="en-US" sz="800" b="0" i="0" u="none" strike="noStrike" kern="0" cap="none" spc="0" normalizeH="0" baseline="0%" noProof="0">
                    <a:ln>
                      <a:noFill/>
                    </a:ln>
                    <a:solidFill>
                      <a:schemeClr val="bg1"/>
                    </a:solidFill>
                    <a:effectLst/>
                    <a:uLnTx/>
                    <a:uFillTx/>
                    <a:latin typeface="Arial"/>
                    <a:ea typeface="+mn-ea"/>
                    <a:cs typeface="+mn-cs"/>
                  </a:rPr>
                  <a:t>+</a:t>
                </a:r>
              </a:p>
            </p:txBody>
          </p:sp>
          <p:sp>
            <p:nvSpPr>
              <p:cNvPr id="84" name="Rectangle 83">
                <a:extLst>
                  <a:ext uri="{FF2B5EF4-FFF2-40B4-BE49-F238E27FC236}">
                    <a16:creationId xmlns:a16="http://schemas.microsoft.com/office/drawing/2014/main" id="{8FA6D093-E3A2-6807-EB57-CB95F88B59CB}"/>
                  </a:ext>
                </a:extLst>
              </p:cNvPr>
              <p:cNvSpPr/>
              <p:nvPr/>
            </p:nvSpPr>
            <p:spPr bwMode="auto">
              <a:xfrm>
                <a:off x="6176593" y="3957625"/>
                <a:ext cx="914400" cy="232609"/>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800" b="0" i="0" u="none" strike="noStrike" kern="0" cap="none" spc="0" normalizeH="0" baseline="0%" noProof="0">
                    <a:ln>
                      <a:noFill/>
                    </a:ln>
                    <a:solidFill>
                      <a:schemeClr val="bg1"/>
                    </a:solidFill>
                    <a:effectLst/>
                    <a:uLnTx/>
                    <a:uFillTx/>
                    <a:latin typeface="Arial"/>
                    <a:ea typeface="+mn-ea"/>
                    <a:cs typeface="Segoe UI" pitchFamily="34" charset="0"/>
                  </a:rPr>
                  <a:t>Dev box </a:t>
                </a:r>
                <a:br>
                  <a:rPr kumimoji="0" lang="en-US" sz="800" b="0" i="0" u="none" strike="noStrike" kern="0" cap="none" spc="0" normalizeH="0" baseline="0%" noProof="0">
                    <a:ln>
                      <a:noFill/>
                    </a:ln>
                    <a:solidFill>
                      <a:schemeClr val="bg1"/>
                    </a:solidFill>
                    <a:effectLst/>
                    <a:uLnTx/>
                    <a:uFillTx/>
                    <a:latin typeface="Arial"/>
                    <a:ea typeface="+mn-ea"/>
                    <a:cs typeface="Segoe UI" pitchFamily="34" charset="0"/>
                  </a:rPr>
                </a:br>
                <a:r>
                  <a:rPr kumimoji="0" lang="en-US" sz="800" b="0" i="0" u="none" strike="noStrike" kern="0" cap="none" spc="0" normalizeH="0" baseline="0%" noProof="0">
                    <a:ln>
                      <a:noFill/>
                    </a:ln>
                    <a:solidFill>
                      <a:schemeClr val="bg1"/>
                    </a:solidFill>
                    <a:effectLst/>
                    <a:uLnTx/>
                    <a:uFillTx/>
                    <a:latin typeface="Arial"/>
                    <a:ea typeface="+mn-ea"/>
                    <a:cs typeface="Segoe UI" pitchFamily="34" charset="0"/>
                  </a:rPr>
                  <a:t>definition</a:t>
                </a:r>
              </a:p>
            </p:txBody>
          </p:sp>
          <p:grpSp>
            <p:nvGrpSpPr>
              <p:cNvPr id="85" name="Group 84">
                <a:extLst>
                  <a:ext uri="{FF2B5EF4-FFF2-40B4-BE49-F238E27FC236}">
                    <a16:creationId xmlns:a16="http://schemas.microsoft.com/office/drawing/2014/main" id="{D6FB5912-7ED2-724A-3648-54584D0994BF}"/>
                  </a:ext>
                </a:extLst>
              </p:cNvPr>
              <p:cNvGrpSpPr/>
              <p:nvPr/>
            </p:nvGrpSpPr>
            <p:grpSpPr>
              <a:xfrm>
                <a:off x="6447686" y="3469664"/>
                <a:ext cx="372214" cy="372214"/>
                <a:chOff x="3460666" y="1856303"/>
                <a:chExt cx="436842" cy="436842"/>
              </a:xfrm>
            </p:grpSpPr>
            <p:sp>
              <p:nvSpPr>
                <p:cNvPr id="103" name="Freeform: Shape 102">
                  <a:extLst>
                    <a:ext uri="{FF2B5EF4-FFF2-40B4-BE49-F238E27FC236}">
                      <a16:creationId xmlns:a16="http://schemas.microsoft.com/office/drawing/2014/main" id="{F48966B0-61FC-0369-62AF-A9508D33CD14}"/>
                    </a:ext>
                  </a:extLst>
                </p:cNvPr>
                <p:cNvSpPr/>
                <p:nvPr/>
              </p:nvSpPr>
              <p:spPr>
                <a:xfrm>
                  <a:off x="3460666" y="1856306"/>
                  <a:ext cx="436842" cy="43683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a typeface="+mn-ea"/>
                    <a:cs typeface="+mn-cs"/>
                  </a:endParaRPr>
                </a:p>
              </p:txBody>
            </p:sp>
            <p:sp>
              <p:nvSpPr>
                <p:cNvPr id="104" name="chip" title="Icon of a computer chip">
                  <a:extLst>
                    <a:ext uri="{FF2B5EF4-FFF2-40B4-BE49-F238E27FC236}">
                      <a16:creationId xmlns:a16="http://schemas.microsoft.com/office/drawing/2014/main" id="{155D4408-C081-0620-EEFD-400CE74DCCCD}"/>
                    </a:ext>
                  </a:extLst>
                </p:cNvPr>
                <p:cNvSpPr>
                  <a:spLocks noChangeAspect="1" noEditPoints="1"/>
                </p:cNvSpPr>
                <p:nvPr/>
              </p:nvSpPr>
              <p:spPr bwMode="auto">
                <a:xfrm>
                  <a:off x="3559742" y="1951303"/>
                  <a:ext cx="238690" cy="243621"/>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ndParaRPr>
                </a:p>
              </p:txBody>
            </p:sp>
            <p:sp>
              <p:nvSpPr>
                <p:cNvPr id="105" name="Isosceles Triangle 104">
                  <a:extLst>
                    <a:ext uri="{FF2B5EF4-FFF2-40B4-BE49-F238E27FC236}">
                      <a16:creationId xmlns:a16="http://schemas.microsoft.com/office/drawing/2014/main" id="{1DC049E3-DD54-93A7-C089-7DA4447DC932}"/>
                    </a:ext>
                  </a:extLst>
                </p:cNvPr>
                <p:cNvSpPr/>
                <p:nvPr/>
              </p:nvSpPr>
              <p:spPr>
                <a:xfrm flipH="1">
                  <a:off x="3729997" y="1856303"/>
                  <a:ext cx="167511" cy="167510"/>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a typeface="+mn-ea"/>
                    <a:cs typeface="+mn-cs"/>
                  </a:endParaRPr>
                </a:p>
              </p:txBody>
            </p:sp>
          </p:grpSp>
          <p:sp>
            <p:nvSpPr>
              <p:cNvPr id="86" name="Rectangle 85">
                <a:extLst>
                  <a:ext uri="{FF2B5EF4-FFF2-40B4-BE49-F238E27FC236}">
                    <a16:creationId xmlns:a16="http://schemas.microsoft.com/office/drawing/2014/main" id="{DBDDE46E-6F83-5F38-A7EA-3D88C3A6E578}"/>
                  </a:ext>
                </a:extLst>
              </p:cNvPr>
              <p:cNvSpPr/>
              <p:nvPr/>
            </p:nvSpPr>
            <p:spPr bwMode="auto">
              <a:xfrm>
                <a:off x="4981969" y="3930911"/>
                <a:ext cx="914400" cy="292644"/>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eaLnBrk="1" fontAlgn="base" latinLnBrk="0" hangingPunct="1">
                  <a:lnSpc>
                    <a:spcPct val="90%"/>
                  </a:lnSpc>
                  <a:spcBef>
                    <a:spcPct val="0%"/>
                  </a:spcBef>
                  <a:spcAft>
                    <a:spcPct val="0%"/>
                  </a:spcAft>
                  <a:buClrTx/>
                  <a:buSzTx/>
                  <a:buFontTx/>
                  <a:buNone/>
                  <a:tabLst/>
                  <a:defRPr/>
                </a:pPr>
                <a:r>
                  <a:rPr kumimoji="0" lang="en-US" sz="800" b="0" i="0" u="none" strike="noStrike" kern="0" cap="none" spc="0" normalizeH="0" baseline="0%" noProof="0">
                    <a:ln>
                      <a:noFill/>
                    </a:ln>
                    <a:solidFill>
                      <a:schemeClr val="bg1"/>
                    </a:solidFill>
                    <a:effectLst/>
                    <a:uLnTx/>
                    <a:uFillTx/>
                    <a:latin typeface="Arial"/>
                    <a:ea typeface="+mn-ea"/>
                    <a:cs typeface="Segoe UI" pitchFamily="34" charset="0"/>
                  </a:rPr>
                  <a:t>Network connection</a:t>
                </a:r>
              </a:p>
            </p:txBody>
          </p:sp>
          <p:grpSp>
            <p:nvGrpSpPr>
              <p:cNvPr id="87" name="Group 86">
                <a:extLst>
                  <a:ext uri="{FF2B5EF4-FFF2-40B4-BE49-F238E27FC236}">
                    <a16:creationId xmlns:a16="http://schemas.microsoft.com/office/drawing/2014/main" id="{E8C43930-058C-346D-7326-1209093DC0EC}"/>
                  </a:ext>
                </a:extLst>
              </p:cNvPr>
              <p:cNvGrpSpPr/>
              <p:nvPr/>
            </p:nvGrpSpPr>
            <p:grpSpPr>
              <a:xfrm>
                <a:off x="5232485" y="3481492"/>
                <a:ext cx="372214" cy="372214"/>
                <a:chOff x="-495300" y="2111850"/>
                <a:chExt cx="476569" cy="476569"/>
              </a:xfrm>
            </p:grpSpPr>
            <p:sp>
              <p:nvSpPr>
                <p:cNvPr id="100" name="Freeform: Shape 99">
                  <a:extLst>
                    <a:ext uri="{FF2B5EF4-FFF2-40B4-BE49-F238E27FC236}">
                      <a16:creationId xmlns:a16="http://schemas.microsoft.com/office/drawing/2014/main" id="{952815C1-2F42-86D1-CCBF-5484FF7ACAE6}"/>
                    </a:ext>
                  </a:extLst>
                </p:cNvPr>
                <p:cNvSpPr/>
                <p:nvPr/>
              </p:nvSpPr>
              <p:spPr>
                <a:xfrm>
                  <a:off x="-495300" y="2111850"/>
                  <a:ext cx="476569" cy="476569"/>
                </a:xfrm>
                <a:custGeom>
                  <a:avLst/>
                  <a:gdLst>
                    <a:gd name="connsiteX0" fmla="*/ 0 w 673280"/>
                    <a:gd name="connsiteY0" fmla="*/ 0 h 673280"/>
                    <a:gd name="connsiteX1" fmla="*/ 415104 w 673280"/>
                    <a:gd name="connsiteY1" fmla="*/ 0 h 673280"/>
                    <a:gd name="connsiteX2" fmla="*/ 673280 w 673280"/>
                    <a:gd name="connsiteY2" fmla="*/ 258176 h 673280"/>
                    <a:gd name="connsiteX3" fmla="*/ 673280 w 673280"/>
                    <a:gd name="connsiteY3" fmla="*/ 673280 h 673280"/>
                    <a:gd name="connsiteX4" fmla="*/ 0 w 673280"/>
                    <a:gd name="connsiteY4" fmla="*/ 673280 h 67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280" h="673280">
                      <a:moveTo>
                        <a:pt x="0" y="0"/>
                      </a:moveTo>
                      <a:lnTo>
                        <a:pt x="415104" y="0"/>
                      </a:lnTo>
                      <a:lnTo>
                        <a:pt x="673280" y="258176"/>
                      </a:lnTo>
                      <a:lnTo>
                        <a:pt x="673280" y="673280"/>
                      </a:lnTo>
                      <a:lnTo>
                        <a:pt x="0" y="673280"/>
                      </a:lnTo>
                      <a:close/>
                    </a:path>
                  </a:pathLst>
                </a:custGeom>
                <a:solidFill>
                  <a:srgbClr val="19C8EB">
                    <a:lumMod val="20%"/>
                    <a:lumOff val="80%"/>
                  </a:srgbClr>
                </a:solidFill>
                <a:ln w="25400" cap="flat" cmpd="sng" algn="ctr">
                  <a:solidFill>
                    <a:srgbClr val="19C8EB"/>
                  </a:solidFill>
                  <a:prstDash val="solid"/>
                </a:ln>
                <a:effectLst/>
              </p:spPr>
              <p:txBody>
                <a:bodyPr wrap="square" rtlCol="0" anchor="ctr">
                  <a:noAutofit/>
                </a:bodyP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a typeface="+mn-ea"/>
                    <a:cs typeface="+mn-cs"/>
                  </a:endParaRPr>
                </a:p>
              </p:txBody>
            </p:sp>
            <p:sp>
              <p:nvSpPr>
                <p:cNvPr id="101" name="globe_6" title="Icon of a monitor in front of a sphere made of lines">
                  <a:extLst>
                    <a:ext uri="{FF2B5EF4-FFF2-40B4-BE49-F238E27FC236}">
                      <a16:creationId xmlns:a16="http://schemas.microsoft.com/office/drawing/2014/main" id="{88CCBEF4-B78D-CFAB-BC45-91D253154001}"/>
                    </a:ext>
                  </a:extLst>
                </p:cNvPr>
                <p:cNvSpPr>
                  <a:spLocks noChangeAspect="1" noEditPoints="1"/>
                </p:cNvSpPr>
                <p:nvPr/>
              </p:nvSpPr>
              <p:spPr bwMode="auto">
                <a:xfrm>
                  <a:off x="-422402" y="2198538"/>
                  <a:ext cx="296592" cy="317724"/>
                </a:xfrm>
                <a:custGeom>
                  <a:avLst/>
                  <a:gdLst>
                    <a:gd name="T0" fmla="*/ 210 w 296"/>
                    <a:gd name="T1" fmla="*/ 147 h 318"/>
                    <a:gd name="T2" fmla="*/ 105 w 296"/>
                    <a:gd name="T3" fmla="*/ 147 h 318"/>
                    <a:gd name="T4" fmla="*/ 105 w 296"/>
                    <a:gd name="T5" fmla="*/ 140 h 318"/>
                    <a:gd name="T6" fmla="*/ 109 w 296"/>
                    <a:gd name="T7" fmla="*/ 83 h 318"/>
                    <a:gd name="T8" fmla="*/ 157 w 296"/>
                    <a:gd name="T9" fmla="*/ 0 h 318"/>
                    <a:gd name="T10" fmla="*/ 157 w 296"/>
                    <a:gd name="T11" fmla="*/ 0 h 318"/>
                    <a:gd name="T12" fmla="*/ 159 w 296"/>
                    <a:gd name="T13" fmla="*/ 0 h 318"/>
                    <a:gd name="T14" fmla="*/ 206 w 296"/>
                    <a:gd name="T15" fmla="*/ 83 h 318"/>
                    <a:gd name="T16" fmla="*/ 210 w 296"/>
                    <a:gd name="T17" fmla="*/ 137 h 318"/>
                    <a:gd name="T18" fmla="*/ 210 w 296"/>
                    <a:gd name="T19" fmla="*/ 147 h 318"/>
                    <a:gd name="T20" fmla="*/ 31 w 296"/>
                    <a:gd name="T21" fmla="*/ 83 h 318"/>
                    <a:gd name="T22" fmla="*/ 284 w 296"/>
                    <a:gd name="T23" fmla="*/ 83 h 318"/>
                    <a:gd name="T24" fmla="*/ 286 w 296"/>
                    <a:gd name="T25" fmla="*/ 189 h 318"/>
                    <a:gd name="T26" fmla="*/ 286 w 296"/>
                    <a:gd name="T27" fmla="*/ 189 h 318"/>
                    <a:gd name="T28" fmla="*/ 210 w 296"/>
                    <a:gd name="T29" fmla="*/ 189 h 318"/>
                    <a:gd name="T30" fmla="*/ 19 w 296"/>
                    <a:gd name="T31" fmla="*/ 147 h 318"/>
                    <a:gd name="T32" fmla="*/ 0 w 296"/>
                    <a:gd name="T33" fmla="*/ 147 h 318"/>
                    <a:gd name="T34" fmla="*/ 0 w 296"/>
                    <a:gd name="T35" fmla="*/ 277 h 318"/>
                    <a:gd name="T36" fmla="*/ 106 w 296"/>
                    <a:gd name="T37" fmla="*/ 277 h 318"/>
                    <a:gd name="T38" fmla="*/ 157 w 296"/>
                    <a:gd name="T39" fmla="*/ 277 h 318"/>
                    <a:gd name="T40" fmla="*/ 210 w 296"/>
                    <a:gd name="T41" fmla="*/ 189 h 318"/>
                    <a:gd name="T42" fmla="*/ 210 w 296"/>
                    <a:gd name="T43" fmla="*/ 267 h 318"/>
                    <a:gd name="T44" fmla="*/ 286 w 296"/>
                    <a:gd name="T45" fmla="*/ 189 h 318"/>
                    <a:gd name="T46" fmla="*/ 296 w 296"/>
                    <a:gd name="T47" fmla="*/ 139 h 318"/>
                    <a:gd name="T48" fmla="*/ 159 w 296"/>
                    <a:gd name="T49" fmla="*/ 0 h 318"/>
                    <a:gd name="T50" fmla="*/ 157 w 296"/>
                    <a:gd name="T51" fmla="*/ 0 h 318"/>
                    <a:gd name="T52" fmla="*/ 157 w 296"/>
                    <a:gd name="T53" fmla="*/ 0 h 318"/>
                    <a:gd name="T54" fmla="*/ 31 w 296"/>
                    <a:gd name="T55" fmla="*/ 83 h 318"/>
                    <a:gd name="T56" fmla="*/ 19 w 296"/>
                    <a:gd name="T57" fmla="*/ 139 h 318"/>
                    <a:gd name="T58" fmla="*/ 19 w 296"/>
                    <a:gd name="T59" fmla="*/ 147 h 318"/>
                    <a:gd name="T60" fmla="*/ 105 w 296"/>
                    <a:gd name="T61" fmla="*/ 147 h 318"/>
                    <a:gd name="T62" fmla="*/ 210 w 296"/>
                    <a:gd name="T63" fmla="*/ 147 h 318"/>
                    <a:gd name="T64" fmla="*/ 210 w 296"/>
                    <a:gd name="T65" fmla="*/ 189 h 318"/>
                    <a:gd name="T66" fmla="*/ 157 w 296"/>
                    <a:gd name="T67" fmla="*/ 277 h 318"/>
                    <a:gd name="T68" fmla="*/ 210 w 296"/>
                    <a:gd name="T69" fmla="*/ 277 h 318"/>
                    <a:gd name="T70" fmla="*/ 210 w 296"/>
                    <a:gd name="T71" fmla="*/ 267 h 318"/>
                    <a:gd name="T72" fmla="*/ 57 w 296"/>
                    <a:gd name="T73" fmla="*/ 318 h 318"/>
                    <a:gd name="T74" fmla="*/ 154 w 296"/>
                    <a:gd name="T75" fmla="*/ 318 h 318"/>
                    <a:gd name="T76" fmla="*/ 106 w 296"/>
                    <a:gd name="T77" fmla="*/ 277 h 318"/>
                    <a:gd name="T78" fmla="*/ 106 w 296"/>
                    <a:gd name="T7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96" h="318">
                      <a:moveTo>
                        <a:pt x="210" y="147"/>
                      </a:moveTo>
                      <a:cubicBezTo>
                        <a:pt x="105" y="147"/>
                        <a:pt x="105" y="147"/>
                        <a:pt x="105" y="147"/>
                      </a:cubicBezTo>
                      <a:cubicBezTo>
                        <a:pt x="105" y="145"/>
                        <a:pt x="105" y="142"/>
                        <a:pt x="105" y="140"/>
                      </a:cubicBezTo>
                      <a:cubicBezTo>
                        <a:pt x="105" y="120"/>
                        <a:pt x="106" y="100"/>
                        <a:pt x="109" y="83"/>
                      </a:cubicBezTo>
                      <a:cubicBezTo>
                        <a:pt x="118" y="35"/>
                        <a:pt x="136" y="1"/>
                        <a:pt x="157" y="0"/>
                      </a:cubicBezTo>
                      <a:cubicBezTo>
                        <a:pt x="157" y="0"/>
                        <a:pt x="157" y="0"/>
                        <a:pt x="157" y="0"/>
                      </a:cubicBezTo>
                      <a:cubicBezTo>
                        <a:pt x="158" y="0"/>
                        <a:pt x="159" y="0"/>
                        <a:pt x="159" y="0"/>
                      </a:cubicBezTo>
                      <a:cubicBezTo>
                        <a:pt x="180" y="2"/>
                        <a:pt x="198" y="35"/>
                        <a:pt x="206" y="83"/>
                      </a:cubicBezTo>
                      <a:cubicBezTo>
                        <a:pt x="208" y="100"/>
                        <a:pt x="210" y="118"/>
                        <a:pt x="210" y="137"/>
                      </a:cubicBezTo>
                      <a:cubicBezTo>
                        <a:pt x="210" y="142"/>
                        <a:pt x="210" y="147"/>
                        <a:pt x="210" y="147"/>
                      </a:cubicBezTo>
                      <a:close/>
                      <a:moveTo>
                        <a:pt x="31" y="83"/>
                      </a:moveTo>
                      <a:cubicBezTo>
                        <a:pt x="284" y="83"/>
                        <a:pt x="284" y="83"/>
                        <a:pt x="284" y="83"/>
                      </a:cubicBezTo>
                      <a:moveTo>
                        <a:pt x="286" y="189"/>
                      </a:moveTo>
                      <a:cubicBezTo>
                        <a:pt x="286" y="189"/>
                        <a:pt x="286" y="189"/>
                        <a:pt x="286" y="189"/>
                      </a:cubicBezTo>
                      <a:cubicBezTo>
                        <a:pt x="210" y="189"/>
                        <a:pt x="210" y="189"/>
                        <a:pt x="210" y="189"/>
                      </a:cubicBezTo>
                      <a:moveTo>
                        <a:pt x="19" y="147"/>
                      </a:moveTo>
                      <a:cubicBezTo>
                        <a:pt x="0" y="147"/>
                        <a:pt x="0" y="147"/>
                        <a:pt x="0" y="147"/>
                      </a:cubicBezTo>
                      <a:cubicBezTo>
                        <a:pt x="0" y="277"/>
                        <a:pt x="0" y="277"/>
                        <a:pt x="0" y="277"/>
                      </a:cubicBezTo>
                      <a:cubicBezTo>
                        <a:pt x="106" y="277"/>
                        <a:pt x="106" y="277"/>
                        <a:pt x="106" y="277"/>
                      </a:cubicBezTo>
                      <a:cubicBezTo>
                        <a:pt x="157" y="277"/>
                        <a:pt x="157" y="277"/>
                        <a:pt x="157" y="277"/>
                      </a:cubicBezTo>
                      <a:moveTo>
                        <a:pt x="210" y="189"/>
                      </a:moveTo>
                      <a:cubicBezTo>
                        <a:pt x="210" y="267"/>
                        <a:pt x="210" y="267"/>
                        <a:pt x="210" y="267"/>
                      </a:cubicBezTo>
                      <a:cubicBezTo>
                        <a:pt x="245" y="252"/>
                        <a:pt x="272" y="224"/>
                        <a:pt x="286" y="189"/>
                      </a:cubicBezTo>
                      <a:cubicBezTo>
                        <a:pt x="292" y="174"/>
                        <a:pt x="296" y="156"/>
                        <a:pt x="296" y="139"/>
                      </a:cubicBezTo>
                      <a:cubicBezTo>
                        <a:pt x="296" y="63"/>
                        <a:pt x="235" y="1"/>
                        <a:pt x="159" y="0"/>
                      </a:cubicBezTo>
                      <a:cubicBezTo>
                        <a:pt x="159" y="0"/>
                        <a:pt x="158" y="0"/>
                        <a:pt x="157" y="0"/>
                      </a:cubicBezTo>
                      <a:cubicBezTo>
                        <a:pt x="157" y="0"/>
                        <a:pt x="157" y="0"/>
                        <a:pt x="157" y="0"/>
                      </a:cubicBezTo>
                      <a:cubicBezTo>
                        <a:pt x="101" y="0"/>
                        <a:pt x="52" y="34"/>
                        <a:pt x="31" y="83"/>
                      </a:cubicBezTo>
                      <a:cubicBezTo>
                        <a:pt x="23" y="100"/>
                        <a:pt x="19" y="119"/>
                        <a:pt x="19" y="139"/>
                      </a:cubicBezTo>
                      <a:cubicBezTo>
                        <a:pt x="19" y="142"/>
                        <a:pt x="19" y="145"/>
                        <a:pt x="19" y="147"/>
                      </a:cubicBezTo>
                      <a:cubicBezTo>
                        <a:pt x="105" y="147"/>
                        <a:pt x="105" y="147"/>
                        <a:pt x="105" y="147"/>
                      </a:cubicBezTo>
                      <a:cubicBezTo>
                        <a:pt x="210" y="147"/>
                        <a:pt x="210" y="147"/>
                        <a:pt x="210" y="147"/>
                      </a:cubicBezTo>
                      <a:cubicBezTo>
                        <a:pt x="210" y="189"/>
                        <a:pt x="210" y="189"/>
                        <a:pt x="210" y="189"/>
                      </a:cubicBezTo>
                      <a:moveTo>
                        <a:pt x="157" y="277"/>
                      </a:moveTo>
                      <a:cubicBezTo>
                        <a:pt x="210" y="277"/>
                        <a:pt x="210" y="277"/>
                        <a:pt x="210" y="277"/>
                      </a:cubicBezTo>
                      <a:cubicBezTo>
                        <a:pt x="210" y="267"/>
                        <a:pt x="210" y="267"/>
                        <a:pt x="210" y="267"/>
                      </a:cubicBezTo>
                      <a:moveTo>
                        <a:pt x="57" y="318"/>
                      </a:moveTo>
                      <a:cubicBezTo>
                        <a:pt x="154" y="318"/>
                        <a:pt x="154" y="318"/>
                        <a:pt x="154" y="318"/>
                      </a:cubicBezTo>
                      <a:moveTo>
                        <a:pt x="106" y="277"/>
                      </a:moveTo>
                      <a:cubicBezTo>
                        <a:pt x="106" y="318"/>
                        <a:pt x="106" y="318"/>
                        <a:pt x="106" y="318"/>
                      </a:cubicBezTo>
                    </a:path>
                  </a:pathLst>
                </a:custGeom>
                <a:noFill/>
                <a:ln w="15875" cap="flat">
                  <a:solidFill>
                    <a:srgbClr val="19C8EB"/>
                  </a:solidFill>
                  <a:prstDash val="solid"/>
                  <a:miter lim="8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ndParaRPr>
                </a:p>
              </p:txBody>
            </p:sp>
            <p:sp>
              <p:nvSpPr>
                <p:cNvPr id="102" name="Isosceles Triangle 101">
                  <a:extLst>
                    <a:ext uri="{FF2B5EF4-FFF2-40B4-BE49-F238E27FC236}">
                      <a16:creationId xmlns:a16="http://schemas.microsoft.com/office/drawing/2014/main" id="{C200E04D-4F80-01A3-6DA9-8E345D52C047}"/>
                    </a:ext>
                  </a:extLst>
                </p:cNvPr>
                <p:cNvSpPr/>
                <p:nvPr/>
              </p:nvSpPr>
              <p:spPr>
                <a:xfrm flipH="1">
                  <a:off x="-201476" y="2111850"/>
                  <a:ext cx="182745" cy="182745"/>
                </a:xfrm>
                <a:prstGeom prst="triangle">
                  <a:avLst>
                    <a:gd name="adj" fmla="val 100000"/>
                  </a:avLst>
                </a:prstGeom>
                <a:solidFill>
                  <a:srgbClr val="19C8EB">
                    <a:lumMod val="20%"/>
                    <a:lumOff val="80%"/>
                  </a:srgbClr>
                </a:solidFill>
                <a:ln w="25400" cap="flat" cmpd="sng" algn="ctr">
                  <a:solidFill>
                    <a:srgbClr val="19C8EB"/>
                  </a:solidFill>
                  <a:prstDash val="solid"/>
                </a:ln>
                <a:effectLst/>
              </p:spPr>
              <p:txBody>
                <a:bodyPr rtlCol="0" anchor="ctr"/>
                <a:lstStyle/>
                <a:p>
                  <a:pPr marL="0" marR="0" lvl="0" indent="0" algn="ctr" defTabSz="914400" eaLnBrk="1" fontAlgn="auto" latinLnBrk="0" hangingPunct="1">
                    <a:lnSpc>
                      <a:spcPct val="100%"/>
                    </a:lnSpc>
                    <a:spcBef>
                      <a:spcPts val="0"/>
                    </a:spcBef>
                    <a:spcAft>
                      <a:spcPts val="0"/>
                    </a:spcAft>
                    <a:buClrTx/>
                    <a:buSzTx/>
                    <a:buFontTx/>
                    <a:buNone/>
                    <a:tabLst/>
                    <a:defRPr/>
                  </a:pPr>
                  <a:endParaRPr kumimoji="0" lang="en-US" sz="800" b="0" i="0" u="none" strike="noStrike" kern="0" cap="none" spc="0" normalizeH="0" baseline="0%" noProof="0">
                    <a:ln>
                      <a:noFill/>
                    </a:ln>
                    <a:solidFill>
                      <a:schemeClr val="bg1"/>
                    </a:solidFill>
                    <a:effectLst/>
                    <a:uLnTx/>
                    <a:uFillTx/>
                    <a:latin typeface="Arial"/>
                    <a:ea typeface="+mn-ea"/>
                    <a:cs typeface="+mn-cs"/>
                  </a:endParaRPr>
                </a:p>
              </p:txBody>
            </p:sp>
          </p:grpSp>
        </p:grpSp>
      </p:grpSp>
      <p:sp>
        <p:nvSpPr>
          <p:cNvPr id="112" name="TextBox 111">
            <a:extLst>
              <a:ext uri="{FF2B5EF4-FFF2-40B4-BE49-F238E27FC236}">
                <a16:creationId xmlns:a16="http://schemas.microsoft.com/office/drawing/2014/main" id="{C9C6E254-9440-D322-860C-204C95DB9D15}"/>
              </a:ext>
            </a:extLst>
          </p:cNvPr>
          <p:cNvSpPr txBox="1"/>
          <p:nvPr/>
        </p:nvSpPr>
        <p:spPr>
          <a:xfrm>
            <a:off x="2849736" y="3693470"/>
            <a:ext cx="2531462" cy="276999"/>
          </a:xfrm>
          <a:prstGeom prst="rect">
            <a:avLst/>
          </a:prstGeom>
          <a:noFill/>
        </p:spPr>
        <p:txBody>
          <a:bodyPr wrap="none" rtlCol="0">
            <a:spAutoFit/>
          </a:bodyPr>
          <a:lstStyle/>
          <a:p>
            <a:r>
              <a:rPr lang="en-US" sz="1200">
                <a:solidFill>
                  <a:schemeClr val="bg1"/>
                </a:solidFill>
              </a:rPr>
              <a:t>2. Configure Dev center &amp; projects</a:t>
            </a:r>
            <a:endParaRPr lang="en-NL" sz="1200">
              <a:solidFill>
                <a:schemeClr val="bg1"/>
              </a:solidFill>
            </a:endParaRPr>
          </a:p>
        </p:txBody>
      </p:sp>
      <p:cxnSp>
        <p:nvCxnSpPr>
          <p:cNvPr id="115" name="Straight Arrow Connector 114">
            <a:extLst>
              <a:ext uri="{FF2B5EF4-FFF2-40B4-BE49-F238E27FC236}">
                <a16:creationId xmlns:a16="http://schemas.microsoft.com/office/drawing/2014/main" id="{338B136B-3963-82CA-A2A4-FFDD30C4A539}"/>
              </a:ext>
            </a:extLst>
          </p:cNvPr>
          <p:cNvCxnSpPr>
            <a:stCxn id="7" idx="3"/>
            <a:endCxn id="16" idx="1"/>
          </p:cNvCxnSpPr>
          <p:nvPr/>
        </p:nvCxnSpPr>
        <p:spPr>
          <a:xfrm>
            <a:off x="2039284" y="3633992"/>
            <a:ext cx="4199388" cy="0"/>
          </a:xfrm>
          <a:prstGeom prst="straightConnector1">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pic>
        <p:nvPicPr>
          <p:cNvPr id="117" name="Graphic 116" descr="Box with solid fill">
            <a:extLst>
              <a:ext uri="{FF2B5EF4-FFF2-40B4-BE49-F238E27FC236}">
                <a16:creationId xmlns:a16="http://schemas.microsoft.com/office/drawing/2014/main" id="{906FEACB-930F-AF3A-A3F3-80C7E56C754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86357" y="4884770"/>
            <a:ext cx="1015200" cy="1015200"/>
          </a:xfrm>
          <a:prstGeom prst="rect">
            <a:avLst/>
          </a:prstGeom>
        </p:spPr>
      </p:pic>
      <p:cxnSp>
        <p:nvCxnSpPr>
          <p:cNvPr id="118" name="Connector: Elbow 117">
            <a:extLst>
              <a:ext uri="{FF2B5EF4-FFF2-40B4-BE49-F238E27FC236}">
                <a16:creationId xmlns:a16="http://schemas.microsoft.com/office/drawing/2014/main" id="{4D90C65F-DC0A-1AFD-7AEF-E64D8AA703B7}"/>
              </a:ext>
            </a:extLst>
          </p:cNvPr>
          <p:cNvCxnSpPr>
            <a:cxnSpLocks/>
            <a:stCxn id="7" idx="3"/>
            <a:endCxn id="117" idx="1"/>
          </p:cNvCxnSpPr>
          <p:nvPr/>
        </p:nvCxnSpPr>
        <p:spPr>
          <a:xfrm>
            <a:off x="2039284" y="3633992"/>
            <a:ext cx="1447073" cy="1758378"/>
          </a:xfrm>
          <a:prstGeom prst="bentConnector3">
            <a:avLst>
              <a:gd name="adj1" fmla="val 50000"/>
            </a:avLst>
          </a:prstGeom>
          <a:ln>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121" name="TextBox 120">
            <a:extLst>
              <a:ext uri="{FF2B5EF4-FFF2-40B4-BE49-F238E27FC236}">
                <a16:creationId xmlns:a16="http://schemas.microsoft.com/office/drawing/2014/main" id="{A98E06FD-DE4B-B75E-8D09-BDE7A27FFD79}"/>
              </a:ext>
            </a:extLst>
          </p:cNvPr>
          <p:cNvSpPr txBox="1"/>
          <p:nvPr/>
        </p:nvSpPr>
        <p:spPr>
          <a:xfrm>
            <a:off x="2837767" y="5904064"/>
            <a:ext cx="3663182" cy="276999"/>
          </a:xfrm>
          <a:prstGeom prst="rect">
            <a:avLst/>
          </a:prstGeom>
          <a:noFill/>
        </p:spPr>
        <p:txBody>
          <a:bodyPr wrap="none" rtlCol="0">
            <a:spAutoFit/>
          </a:bodyPr>
          <a:lstStyle/>
          <a:p>
            <a:r>
              <a:rPr lang="en-US" sz="1200">
                <a:solidFill>
                  <a:schemeClr val="bg1"/>
                </a:solidFill>
              </a:rPr>
              <a:t>3. Start developing in dev container on </a:t>
            </a:r>
            <a:r>
              <a:rPr lang="en-US" sz="1200" err="1">
                <a:solidFill>
                  <a:schemeClr val="bg1"/>
                </a:solidFill>
              </a:rPr>
              <a:t>codespaces</a:t>
            </a:r>
            <a:endParaRPr lang="en-NL" sz="1200">
              <a:solidFill>
                <a:schemeClr val="bg1"/>
              </a:solidFill>
            </a:endParaRPr>
          </a:p>
        </p:txBody>
      </p:sp>
    </p:spTree>
    <p:extLst>
      <p:ext uri="{BB962C8B-B14F-4D97-AF65-F5344CB8AC3E}">
        <p14:creationId xmlns:p14="http://schemas.microsoft.com/office/powerpoint/2010/main" val="224266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animEffect transition="in" filter="fade">
                                      <p:cBhvr>
                                        <p:cTn id="7" dur="500"/>
                                        <p:tgtEl>
                                          <p:spTgt spid="112"/>
                                        </p:tgtEl>
                                      </p:cBhvr>
                                    </p:animEffect>
                                  </p:childTnLst>
                                </p:cTn>
                              </p:par>
                              <p:par>
                                <p:cTn id="8" presetID="10" presetClass="entr" presetSubtype="0" fill="hold" nodeType="withEffect">
                                  <p:stCondLst>
                                    <p:cond delay="0"/>
                                  </p:stCondLst>
                                  <p:childTnLst>
                                    <p:set>
                                      <p:cBhvr>
                                        <p:cTn id="9" dur="1" fill="hold">
                                          <p:stCondLst>
                                            <p:cond delay="0"/>
                                          </p:stCondLst>
                                        </p:cTn>
                                        <p:tgtEl>
                                          <p:spTgt spid="113"/>
                                        </p:tgtEl>
                                        <p:attrNameLst>
                                          <p:attrName>style.visibility</p:attrName>
                                        </p:attrNameLst>
                                      </p:cBhvr>
                                      <p:to>
                                        <p:strVal val="visible"/>
                                      </p:to>
                                    </p:set>
                                    <p:animEffect transition="in" filter="fade">
                                      <p:cBhvr>
                                        <p:cTn id="10" dur="500"/>
                                        <p:tgtEl>
                                          <p:spTgt spid="113"/>
                                        </p:tgtEl>
                                      </p:cBhvr>
                                    </p:animEffect>
                                  </p:childTnLst>
                                </p:cTn>
                              </p:par>
                              <p:par>
                                <p:cTn id="11" presetID="10" presetClass="entr" presetSubtype="0" fill="hold" nodeType="withEffect">
                                  <p:stCondLst>
                                    <p:cond delay="0"/>
                                  </p:stCondLst>
                                  <p:childTnLst>
                                    <p:set>
                                      <p:cBhvr>
                                        <p:cTn id="12" dur="1" fill="hold">
                                          <p:stCondLst>
                                            <p:cond delay="0"/>
                                          </p:stCondLst>
                                        </p:cTn>
                                        <p:tgtEl>
                                          <p:spTgt spid="115"/>
                                        </p:tgtEl>
                                        <p:attrNameLst>
                                          <p:attrName>style.visibility</p:attrName>
                                        </p:attrNameLst>
                                      </p:cBhvr>
                                      <p:to>
                                        <p:strVal val="visible"/>
                                      </p:to>
                                    </p:set>
                                    <p:animEffect transition="in" filter="fade">
                                      <p:cBhvr>
                                        <p:cTn id="13" dur="500"/>
                                        <p:tgtEl>
                                          <p:spTgt spid="1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7"/>
                                        </p:tgtEl>
                                        <p:attrNameLst>
                                          <p:attrName>style.visibility</p:attrName>
                                        </p:attrNameLst>
                                      </p:cBhvr>
                                      <p:to>
                                        <p:strVal val="visible"/>
                                      </p:to>
                                    </p:set>
                                    <p:animEffect transition="in" filter="fade">
                                      <p:cBhvr>
                                        <p:cTn id="18" dur="500"/>
                                        <p:tgtEl>
                                          <p:spTgt spid="117"/>
                                        </p:tgtEl>
                                      </p:cBhvr>
                                    </p:animEffect>
                                  </p:childTnLst>
                                </p:cTn>
                              </p:par>
                              <p:par>
                                <p:cTn id="19" presetID="10" presetClass="entr" presetSubtype="0" fill="hold" nodeType="withEffect">
                                  <p:stCondLst>
                                    <p:cond delay="0"/>
                                  </p:stCondLst>
                                  <p:childTnLst>
                                    <p:set>
                                      <p:cBhvr>
                                        <p:cTn id="20" dur="1" fill="hold">
                                          <p:stCondLst>
                                            <p:cond delay="0"/>
                                          </p:stCondLst>
                                        </p:cTn>
                                        <p:tgtEl>
                                          <p:spTgt spid="118"/>
                                        </p:tgtEl>
                                        <p:attrNameLst>
                                          <p:attrName>style.visibility</p:attrName>
                                        </p:attrNameLst>
                                      </p:cBhvr>
                                      <p:to>
                                        <p:strVal val="visible"/>
                                      </p:to>
                                    </p:set>
                                    <p:animEffect transition="in" filter="fade">
                                      <p:cBhvr>
                                        <p:cTn id="21" dur="500"/>
                                        <p:tgtEl>
                                          <p:spTgt spid="1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1"/>
                                        </p:tgtEl>
                                        <p:attrNameLst>
                                          <p:attrName>style.visibility</p:attrName>
                                        </p:attrNameLst>
                                      </p:cBhvr>
                                      <p:to>
                                        <p:strVal val="visible"/>
                                      </p:to>
                                    </p:set>
                                    <p:animEffect transition="in" filter="fade">
                                      <p:cBhvr>
                                        <p:cTn id="24" dur="500"/>
                                        <p:tgtEl>
                                          <p:spTgt spid="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P spid="121" grpId="0"/>
    </p:bldLst>
  </p:timing>
</p:sld>
</file>

<file path=ppt/slides/slide3.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C4E3F79-324D-4427-981A-EE0BC1CB1577}"/>
              </a:ext>
              <a:ext uri="{C183D7F6-B498-43B3-948B-1728B52AA6E4}">
                <adec:decorative xmlns:adec="http://schemas.microsoft.com/office/drawing/2017/decorative" val="1"/>
              </a:ext>
            </a:extLst>
          </p:cNvPr>
          <p:cNvSpPr/>
          <p:nvPr/>
        </p:nvSpPr>
        <p:spPr>
          <a:xfrm>
            <a:off x="9426" y="0"/>
            <a:ext cx="7677939" cy="6857999"/>
          </a:xfrm>
          <a:custGeom>
            <a:avLst/>
            <a:gdLst>
              <a:gd name="connsiteX0" fmla="*/ 0 w 12284703"/>
              <a:gd name="connsiteY0" fmla="*/ 0 h 10972798"/>
              <a:gd name="connsiteX1" fmla="*/ 11386938 w 12284703"/>
              <a:gd name="connsiteY1" fmla="*/ 0 h 10972798"/>
              <a:gd name="connsiteX2" fmla="*/ 11433256 w 12284703"/>
              <a:gd name="connsiteY2" fmla="*/ 90435 h 10972798"/>
              <a:gd name="connsiteX3" fmla="*/ 12284703 w 12284703"/>
              <a:gd name="connsiteY3" fmla="*/ 3833809 h 10972798"/>
              <a:gd name="connsiteX4" fmla="*/ 8816398 w 12284703"/>
              <a:gd name="connsiteY4" fmla="*/ 10752868 h 10972798"/>
              <a:gd name="connsiteX5" fmla="*/ 8507122 w 12284703"/>
              <a:gd name="connsiteY5" fmla="*/ 10972798 h 10972798"/>
              <a:gd name="connsiteX6" fmla="*/ 0 w 12284703"/>
              <a:gd name="connsiteY6" fmla="*/ 10972798 h 10972798"/>
              <a:gd name="connsiteX7" fmla="*/ 0 w 12284703"/>
              <a:gd name="connsiteY7" fmla="*/ 0 h 1097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703" h="10972798">
                <a:moveTo>
                  <a:pt x="0" y="0"/>
                </a:moveTo>
                <a:lnTo>
                  <a:pt x="11386938" y="0"/>
                </a:lnTo>
                <a:lnTo>
                  <a:pt x="11433256" y="90435"/>
                </a:lnTo>
                <a:cubicBezTo>
                  <a:pt x="11978916" y="1222862"/>
                  <a:pt x="12284703" y="2492625"/>
                  <a:pt x="12284703" y="3833809"/>
                </a:cubicBezTo>
                <a:cubicBezTo>
                  <a:pt x="12284703" y="6665197"/>
                  <a:pt x="10921873" y="9178278"/>
                  <a:pt x="8816398" y="10752868"/>
                </a:cubicBezTo>
                <a:lnTo>
                  <a:pt x="8507122" y="10972798"/>
                </a:lnTo>
                <a:lnTo>
                  <a:pt x="0" y="10972798"/>
                </a:lnTo>
                <a:lnTo>
                  <a:pt x="0" y="0"/>
                </a:lnTo>
                <a:close/>
              </a:path>
            </a:pathLst>
          </a:custGeom>
          <a:gradFill>
            <a:gsLst>
              <a:gs pos="68%">
                <a:srgbClr val="D59DFF">
                  <a:alpha val="0%"/>
                </a:srgbClr>
              </a:gs>
              <a:gs pos="0%">
                <a:schemeClr val="accent3">
                  <a:alpha val="58%"/>
                </a:schemeClr>
              </a:gs>
            </a:gsLst>
            <a:lin ang="2700000" scaled="0"/>
          </a:gradFill>
          <a:ln>
            <a:no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pic>
        <p:nvPicPr>
          <p:cNvPr id="4" name="Picture 3">
            <a:extLst>
              <a:ext uri="{FF2B5EF4-FFF2-40B4-BE49-F238E27FC236}">
                <a16:creationId xmlns:a16="http://schemas.microsoft.com/office/drawing/2014/main" id="{299D0729-4399-4472-BAB8-DEF5E011C554}"/>
              </a:ext>
              <a:ext uri="{C183D7F6-B498-43B3-948B-1728B52AA6E4}">
                <adec:decorative xmlns:adec="http://schemas.microsoft.com/office/drawing/2017/decorative" val="1"/>
              </a:ext>
            </a:extLst>
          </p:cNvPr>
          <p:cNvPicPr>
            <a:picLocks noChangeAspect="1"/>
          </p:cNvPicPr>
          <p:nvPr/>
        </p:nvPicPr>
        <p:blipFill rotWithShape="1">
          <a:blip r:embed="rId3">
            <a:alphaModFix amt="30%"/>
            <a:extLst>
              <a:ext uri="{28A0092B-C50C-407E-A947-70E740481C1C}">
                <a14:useLocalDpi xmlns:a14="http://schemas.microsoft.com/office/drawing/2010/main" val="0"/>
              </a:ext>
            </a:extLst>
          </a:blip>
          <a:srcRect/>
          <a:stretch/>
        </p:blipFill>
        <p:spPr>
          <a:xfrm>
            <a:off x="7940654" y="648193"/>
            <a:ext cx="4241921" cy="5561614"/>
          </a:xfrm>
          <a:prstGeom prst="rect">
            <a:avLst/>
          </a:prstGeom>
        </p:spPr>
      </p:pic>
      <p:sp>
        <p:nvSpPr>
          <p:cNvPr id="20" name="Title 19">
            <a:extLst>
              <a:ext uri="{FF2B5EF4-FFF2-40B4-BE49-F238E27FC236}">
                <a16:creationId xmlns:a16="http://schemas.microsoft.com/office/drawing/2014/main" id="{1C892C69-CBD5-415B-8618-E28EF7A994DB}"/>
              </a:ext>
            </a:extLst>
          </p:cNvPr>
          <p:cNvSpPr>
            <a:spLocks noGrp="1"/>
          </p:cNvSpPr>
          <p:nvPr>
            <p:ph type="title"/>
          </p:nvPr>
        </p:nvSpPr>
        <p:spPr>
          <a:xfrm>
            <a:off x="759520" y="553357"/>
            <a:ext cx="10662047" cy="705304"/>
          </a:xfrm>
        </p:spPr>
        <p:txBody>
          <a:bodyPr anchor="t"/>
          <a:lstStyle/>
          <a:p>
            <a:r>
              <a:rPr lang="en-US" sz="3600">
                <a:sym typeface="Helvetica Neue"/>
              </a:rPr>
              <a:t>Current infrastructure remains a bottleneck to agility by limiting </a:t>
            </a:r>
            <a:r>
              <a:rPr lang="en-US" sz="3600">
                <a:solidFill>
                  <a:srgbClr val="D59DFF"/>
                </a:solidFill>
                <a:latin typeface="Helvetica" panose="020B0604020202020204" pitchFamily="34" charset="0"/>
                <a:cs typeface="Helvetica" panose="020B0604020202020204" pitchFamily="34" charset="0"/>
              </a:rPr>
              <a:t>productivity and security</a:t>
            </a:r>
          </a:p>
        </p:txBody>
      </p:sp>
      <p:sp>
        <p:nvSpPr>
          <p:cNvPr id="31" name="Rectangle 30">
            <a:extLst>
              <a:ext uri="{FF2B5EF4-FFF2-40B4-BE49-F238E27FC236}">
                <a16:creationId xmlns:a16="http://schemas.microsoft.com/office/drawing/2014/main" id="{950924F5-2C4A-420D-9C92-9F378B95784D}"/>
              </a:ext>
              <a:ext uri="{C183D7F6-B498-43B3-948B-1728B52AA6E4}">
                <adec:decorative xmlns:adec="http://schemas.microsoft.com/office/drawing/2017/decorative" val="1"/>
              </a:ext>
            </a:extLst>
          </p:cNvPr>
          <p:cNvSpPr/>
          <p:nvPr/>
        </p:nvSpPr>
        <p:spPr>
          <a:xfrm>
            <a:off x="6149420" y="1963242"/>
            <a:ext cx="5712380" cy="4190176"/>
          </a:xfrm>
          <a:prstGeom prst="rect">
            <a:avLst/>
          </a:prstGeom>
          <a:gradFill>
            <a:gsLst>
              <a:gs pos="0%">
                <a:schemeClr val="accent5">
                  <a:lumMod val="50%"/>
                </a:schemeClr>
              </a:gs>
              <a:gs pos="100%">
                <a:schemeClr val="accent5">
                  <a:lumMod val="50%"/>
                  <a:alpha val="50%"/>
                </a:schemeClr>
              </a:gs>
            </a:gsLst>
            <a:lin ang="2700006" scaled="0"/>
          </a:gradFill>
          <a:ln>
            <a:noFill/>
          </a:ln>
        </p:spPr>
        <p:txBody>
          <a:bodyPr spcFirstLastPara="1" wrap="square" lIns="57200" tIns="28600" rIns="57200" bIns="28600" anchor="ctr" anchorCtr="0">
            <a:noAutofit/>
          </a:bodyP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067" b="0" i="0" u="none" strike="noStrike" kern="1200" cap="none" spc="0" normalizeH="0" baseline="0%" noProof="0">
              <a:ln>
                <a:noFill/>
              </a:ln>
              <a:solidFill>
                <a:srgbClr val="FFFFFF"/>
              </a:solidFill>
              <a:effectLst/>
              <a:uLnTx/>
              <a:uFillTx/>
              <a:latin typeface="Helvetica" pitchFamily="2" charset="0"/>
              <a:ea typeface="+mn-ea"/>
              <a:cs typeface="Calibri"/>
            </a:endParaRPr>
          </a:p>
        </p:txBody>
      </p:sp>
      <p:grpSp>
        <p:nvGrpSpPr>
          <p:cNvPr id="6" name="Group 5">
            <a:extLst>
              <a:ext uri="{FF2B5EF4-FFF2-40B4-BE49-F238E27FC236}">
                <a16:creationId xmlns:a16="http://schemas.microsoft.com/office/drawing/2014/main" id="{CDAB5E5E-B96C-4885-9154-3572D5C55F0C}"/>
              </a:ext>
              <a:ext uri="{C183D7F6-B498-43B3-948B-1728B52AA6E4}">
                <adec:decorative xmlns:adec="http://schemas.microsoft.com/office/drawing/2017/decorative" val="1"/>
              </a:ext>
            </a:extLst>
          </p:cNvPr>
          <p:cNvGrpSpPr>
            <a:grpSpLocks/>
          </p:cNvGrpSpPr>
          <p:nvPr/>
        </p:nvGrpSpPr>
        <p:grpSpPr>
          <a:xfrm>
            <a:off x="626097" y="5077100"/>
            <a:ext cx="769760" cy="769378"/>
            <a:chOff x="-10553700" y="8479892"/>
            <a:chExt cx="1071670" cy="1071138"/>
          </a:xfrm>
        </p:grpSpPr>
        <p:sp>
          <p:nvSpPr>
            <p:cNvPr id="27" name="Oval 26">
              <a:extLst>
                <a:ext uri="{FF2B5EF4-FFF2-40B4-BE49-F238E27FC236}">
                  <a16:creationId xmlns:a16="http://schemas.microsoft.com/office/drawing/2014/main" id="{721DC152-A134-42F4-A095-DD1BE03E1C69}"/>
                </a:ext>
              </a:extLst>
            </p:cNvPr>
            <p:cNvSpPr/>
            <p:nvPr/>
          </p:nvSpPr>
          <p:spPr>
            <a:xfrm>
              <a:off x="-10553700" y="8479892"/>
              <a:ext cx="1071670"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9" name="Oval 38">
              <a:extLst>
                <a:ext uri="{FF2B5EF4-FFF2-40B4-BE49-F238E27FC236}">
                  <a16:creationId xmlns:a16="http://schemas.microsoft.com/office/drawing/2014/main" id="{B00C9D1A-C3D5-432F-B6B4-CF07D978D4A8}"/>
                </a:ext>
              </a:extLst>
            </p:cNvPr>
            <p:cNvSpPr/>
            <p:nvPr/>
          </p:nvSpPr>
          <p:spPr>
            <a:xfrm>
              <a:off x="-10372992" y="8660511"/>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nvGrpSpPr>
          <p:cNvPr id="7" name="Group 6">
            <a:extLst>
              <a:ext uri="{FF2B5EF4-FFF2-40B4-BE49-F238E27FC236}">
                <a16:creationId xmlns:a16="http://schemas.microsoft.com/office/drawing/2014/main" id="{F5438F1C-B8E8-41F5-8359-A6B3901C6658}"/>
              </a:ext>
              <a:ext uri="{C183D7F6-B498-43B3-948B-1728B52AA6E4}">
                <adec:decorative xmlns:adec="http://schemas.microsoft.com/office/drawing/2017/decorative" val="1"/>
              </a:ext>
            </a:extLst>
          </p:cNvPr>
          <p:cNvGrpSpPr>
            <a:grpSpLocks/>
          </p:cNvGrpSpPr>
          <p:nvPr/>
        </p:nvGrpSpPr>
        <p:grpSpPr>
          <a:xfrm>
            <a:off x="626097" y="3681533"/>
            <a:ext cx="769760" cy="769378"/>
            <a:chOff x="-10553700" y="6753911"/>
            <a:chExt cx="1071670" cy="1071138"/>
          </a:xfrm>
        </p:grpSpPr>
        <p:sp>
          <p:nvSpPr>
            <p:cNvPr id="25" name="Oval 24">
              <a:extLst>
                <a:ext uri="{FF2B5EF4-FFF2-40B4-BE49-F238E27FC236}">
                  <a16:creationId xmlns:a16="http://schemas.microsoft.com/office/drawing/2014/main" id="{8C539A71-E141-42FF-8AD2-42CD4BBCBCFC}"/>
                </a:ext>
              </a:extLst>
            </p:cNvPr>
            <p:cNvSpPr/>
            <p:nvPr/>
          </p:nvSpPr>
          <p:spPr>
            <a:xfrm>
              <a:off x="-10553700" y="6753911"/>
              <a:ext cx="1071670"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6" name="Oval 25">
              <a:extLst>
                <a:ext uri="{FF2B5EF4-FFF2-40B4-BE49-F238E27FC236}">
                  <a16:creationId xmlns:a16="http://schemas.microsoft.com/office/drawing/2014/main" id="{5E0ECE0B-BF25-4942-9F8D-6AF5CD71BA18}"/>
                </a:ext>
              </a:extLst>
            </p:cNvPr>
            <p:cNvSpPr/>
            <p:nvPr/>
          </p:nvSpPr>
          <p:spPr>
            <a:xfrm>
              <a:off x="-10372992" y="6934530"/>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nvGrpSpPr>
          <p:cNvPr id="8" name="Group 7">
            <a:extLst>
              <a:ext uri="{FF2B5EF4-FFF2-40B4-BE49-F238E27FC236}">
                <a16:creationId xmlns:a16="http://schemas.microsoft.com/office/drawing/2014/main" id="{64A30961-A578-4A0B-B8F4-BE474ABBA5BD}"/>
              </a:ext>
              <a:ext uri="{C183D7F6-B498-43B3-948B-1728B52AA6E4}">
                <adec:decorative xmlns:adec="http://schemas.microsoft.com/office/drawing/2017/decorative" val="1"/>
              </a:ext>
            </a:extLst>
          </p:cNvPr>
          <p:cNvGrpSpPr>
            <a:grpSpLocks/>
          </p:cNvGrpSpPr>
          <p:nvPr/>
        </p:nvGrpSpPr>
        <p:grpSpPr>
          <a:xfrm>
            <a:off x="626221" y="2271615"/>
            <a:ext cx="769762" cy="769378"/>
            <a:chOff x="-10553500" y="5027931"/>
            <a:chExt cx="1071672" cy="1071138"/>
          </a:xfrm>
        </p:grpSpPr>
        <p:sp>
          <p:nvSpPr>
            <p:cNvPr id="23" name="Oval 22">
              <a:extLst>
                <a:ext uri="{FF2B5EF4-FFF2-40B4-BE49-F238E27FC236}">
                  <a16:creationId xmlns:a16="http://schemas.microsoft.com/office/drawing/2014/main" id="{2C740DE1-682C-43F4-9726-31B98362BECF}"/>
                </a:ext>
              </a:extLst>
            </p:cNvPr>
            <p:cNvSpPr/>
            <p:nvPr/>
          </p:nvSpPr>
          <p:spPr>
            <a:xfrm>
              <a:off x="-10553500" y="5027931"/>
              <a:ext cx="1071672"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4" name="Oval 23">
              <a:extLst>
                <a:ext uri="{FF2B5EF4-FFF2-40B4-BE49-F238E27FC236}">
                  <a16:creationId xmlns:a16="http://schemas.microsoft.com/office/drawing/2014/main" id="{7C9E825B-6A85-404E-838A-A296CBC2F580}"/>
                </a:ext>
              </a:extLst>
            </p:cNvPr>
            <p:cNvSpPr/>
            <p:nvPr/>
          </p:nvSpPr>
          <p:spPr>
            <a:xfrm>
              <a:off x="-10372791" y="5208550"/>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cxnSp>
        <p:nvCxnSpPr>
          <p:cNvPr id="51" name="Straight Connector 50">
            <a:extLst>
              <a:ext uri="{FF2B5EF4-FFF2-40B4-BE49-F238E27FC236}">
                <a16:creationId xmlns:a16="http://schemas.microsoft.com/office/drawing/2014/main" id="{AD3FFD50-221C-47B8-B8F3-B5E94F6D83C2}"/>
              </a:ext>
              <a:ext uri="{C183D7F6-B498-43B3-948B-1728B52AA6E4}">
                <adec:decorative xmlns:adec="http://schemas.microsoft.com/office/drawing/2017/decorative" val="1"/>
              </a:ext>
            </a:extLst>
          </p:cNvPr>
          <p:cNvCxnSpPr>
            <a:cxnSpLocks/>
          </p:cNvCxnSpPr>
          <p:nvPr/>
        </p:nvCxnSpPr>
        <p:spPr>
          <a:xfrm>
            <a:off x="1490405" y="4755868"/>
            <a:ext cx="4173130" cy="11250"/>
          </a:xfrm>
          <a:prstGeom prst="line">
            <a:avLst/>
          </a:prstGeom>
          <a:ln w="12700">
            <a:solidFill>
              <a:srgbClr val="627597">
                <a:alpha val="5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5FEC80-737B-455A-B091-75A6BA942284}"/>
              </a:ext>
              <a:ext uri="{C183D7F6-B498-43B3-948B-1728B52AA6E4}">
                <adec:decorative xmlns:adec="http://schemas.microsoft.com/office/drawing/2017/decorative" val="1"/>
              </a:ext>
            </a:extLst>
          </p:cNvPr>
          <p:cNvCxnSpPr>
            <a:cxnSpLocks/>
          </p:cNvCxnSpPr>
          <p:nvPr/>
        </p:nvCxnSpPr>
        <p:spPr>
          <a:xfrm>
            <a:off x="1490405" y="3352409"/>
            <a:ext cx="4173130" cy="11250"/>
          </a:xfrm>
          <a:prstGeom prst="line">
            <a:avLst/>
          </a:prstGeom>
          <a:ln w="12700">
            <a:solidFill>
              <a:srgbClr val="627597">
                <a:alpha val="50%"/>
              </a:srgbClr>
            </a:solidFill>
          </a:ln>
        </p:spPr>
        <p:style>
          <a:lnRef idx="1">
            <a:schemeClr val="accent1"/>
          </a:lnRef>
          <a:fillRef idx="0">
            <a:schemeClr val="accent1"/>
          </a:fillRef>
          <a:effectRef idx="0">
            <a:schemeClr val="accent1"/>
          </a:effectRef>
          <a:fontRef idx="minor">
            <a:schemeClr val="tx1"/>
          </a:fontRef>
        </p:style>
      </p:cxnSp>
      <p:sp>
        <p:nvSpPr>
          <p:cNvPr id="81" name="Text Placeholder 3">
            <a:extLst>
              <a:ext uri="{FF2B5EF4-FFF2-40B4-BE49-F238E27FC236}">
                <a16:creationId xmlns:a16="http://schemas.microsoft.com/office/drawing/2014/main" id="{3868291C-0A6E-4EDF-8D8F-8BBC5EABEA67}"/>
              </a:ext>
            </a:extLst>
          </p:cNvPr>
          <p:cNvSpPr txBox="1">
            <a:spLocks/>
          </p:cNvSpPr>
          <p:nvPr/>
        </p:nvSpPr>
        <p:spPr>
          <a:xfrm>
            <a:off x="1490405" y="2088379"/>
            <a:ext cx="4267171" cy="409484"/>
          </a:xfrm>
          <a:prstGeom prst="rect">
            <a:avLst/>
          </a:prstGeom>
        </p:spPr>
        <p:txBody>
          <a:bodyPr vert="horz" lIns="91440" tIns="45720" rIns="91440" bIns="45720" rtlCol="0" anchor="t">
            <a:noAutofit/>
          </a:bodyPr>
          <a:lstStyle>
            <a:lvl1pPr marL="0" indent="0" algn="l" defTabSz="914400" rtl="0" eaLnBrk="1" latinLnBrk="0" hangingPunct="1">
              <a:lnSpc>
                <a:spcPct val="9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19C8EB"/>
                </a:solidFill>
                <a:effectLst/>
                <a:uLnTx/>
                <a:uFillTx/>
                <a:latin typeface="Segoe UI Semibold"/>
                <a:ea typeface="+mn-ea"/>
                <a:cs typeface="Segoe UI Semibold"/>
              </a:rPr>
              <a:t>Complex setup</a:t>
            </a:r>
          </a:p>
        </p:txBody>
      </p:sp>
      <p:sp>
        <p:nvSpPr>
          <p:cNvPr id="80" name="Text Placeholder 2">
            <a:extLst>
              <a:ext uri="{FF2B5EF4-FFF2-40B4-BE49-F238E27FC236}">
                <a16:creationId xmlns:a16="http://schemas.microsoft.com/office/drawing/2014/main" id="{CA2938F2-1602-4419-8A1D-CAA05B7592E7}"/>
              </a:ext>
            </a:extLst>
          </p:cNvPr>
          <p:cNvSpPr txBox="1">
            <a:spLocks/>
          </p:cNvSpPr>
          <p:nvPr/>
        </p:nvSpPr>
        <p:spPr>
          <a:xfrm>
            <a:off x="1490405" y="2497863"/>
            <a:ext cx="4267171" cy="726367"/>
          </a:xfrm>
          <a:prstGeom prst="rect">
            <a:avLst/>
          </a:prstGeom>
        </p:spPr>
        <p:txBody>
          <a:bodyPr vert="horz" lIns="91440" tIns="45720" rIns="91440" bIns="45720" rtlCol="0" anchor="ctr">
            <a:noAutofit/>
          </a:bodyPr>
          <a:lstStyle>
            <a:lvl1pPr marL="0" indent="0" algn="l" defTabSz="914400" rtl="0" eaLnBrk="1" latinLnBrk="0" hangingPunct="1">
              <a:lnSpc>
                <a:spcPct val="90%"/>
              </a:lnSpc>
              <a:spcBef>
                <a:spcPts val="10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anose="020B0502040204020203" pitchFamily="34" charset="0"/>
              </a:rPr>
              <a:t>Onboarding new developers is error-prone and time-consuming, and if configured incorrectly, issues take weeks to emerge</a:t>
            </a:r>
          </a:p>
        </p:txBody>
      </p:sp>
      <p:sp>
        <p:nvSpPr>
          <p:cNvPr id="74" name="Text Placeholder 3">
            <a:extLst>
              <a:ext uri="{FF2B5EF4-FFF2-40B4-BE49-F238E27FC236}">
                <a16:creationId xmlns:a16="http://schemas.microsoft.com/office/drawing/2014/main" id="{70F137AA-E819-4B97-B8F9-A47692C6C52E}"/>
              </a:ext>
            </a:extLst>
          </p:cNvPr>
          <p:cNvSpPr txBox="1">
            <a:spLocks/>
          </p:cNvSpPr>
          <p:nvPr/>
        </p:nvSpPr>
        <p:spPr>
          <a:xfrm>
            <a:off x="1490405" y="3491838"/>
            <a:ext cx="4267171" cy="409484"/>
          </a:xfrm>
          <a:prstGeom prst="rect">
            <a:avLst/>
          </a:prstGeom>
        </p:spPr>
        <p:txBody>
          <a:bodyPr vert="horz" lIns="91440" tIns="45720" rIns="91440" bIns="45720" rtlCol="0" anchor="t">
            <a:noAutofit/>
          </a:bodyPr>
          <a:lstStyle>
            <a:lvl1pPr marL="0" indent="0" algn="l" defTabSz="914400" rtl="0" eaLnBrk="1" latinLnBrk="0" hangingPunct="1">
              <a:lnSpc>
                <a:spcPct val="9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19C8EB"/>
                </a:solidFill>
                <a:effectLst/>
                <a:uLnTx/>
                <a:uFillTx/>
                <a:latin typeface="Segoe UI Semibold"/>
                <a:ea typeface="+mn-ea"/>
                <a:cs typeface="Segoe UI Semibold"/>
              </a:rPr>
              <a:t>Inefficient environments</a:t>
            </a:r>
            <a:endParaRPr kumimoji="0" lang="en-US" sz="2000" b="1" i="0" u="none" strike="noStrike" kern="1200" cap="none" spc="0" normalizeH="0" baseline="0%" noProof="0">
              <a:ln>
                <a:noFill/>
              </a:ln>
              <a:solidFill>
                <a:srgbClr val="19C8EB"/>
              </a:solidFill>
              <a:effectLst/>
              <a:uLnTx/>
              <a:uFillTx/>
              <a:latin typeface="Segoe UI Semibold" panose="020B0502040204020203" pitchFamily="34" charset="0"/>
              <a:ea typeface="+mn-ea"/>
              <a:cs typeface="Segoe UI Semibold" panose="020B0502040204020203" pitchFamily="34" charset="0"/>
            </a:endParaRPr>
          </a:p>
        </p:txBody>
      </p:sp>
      <p:sp>
        <p:nvSpPr>
          <p:cNvPr id="75" name="Text Placeholder 2">
            <a:extLst>
              <a:ext uri="{FF2B5EF4-FFF2-40B4-BE49-F238E27FC236}">
                <a16:creationId xmlns:a16="http://schemas.microsoft.com/office/drawing/2014/main" id="{FC2B3F12-8A0B-4826-8D34-1550A7B426E7}"/>
              </a:ext>
            </a:extLst>
          </p:cNvPr>
          <p:cNvSpPr txBox="1">
            <a:spLocks/>
          </p:cNvSpPr>
          <p:nvPr/>
        </p:nvSpPr>
        <p:spPr>
          <a:xfrm>
            <a:off x="1490405" y="3901322"/>
            <a:ext cx="4267171" cy="726367"/>
          </a:xfrm>
          <a:prstGeom prst="rect">
            <a:avLst/>
          </a:prstGeom>
        </p:spPr>
        <p:txBody>
          <a:bodyPr vert="horz" lIns="91440" tIns="45720" rIns="91440" bIns="45720" rtlCol="0" anchor="ctr">
            <a:noAutofit/>
          </a:bodyPr>
          <a:lstStyle>
            <a:lvl1pPr marL="0" indent="0" algn="l" defTabSz="914400" rtl="0" eaLnBrk="1" latinLnBrk="0" hangingPunct="1">
              <a:lnSpc>
                <a:spcPct val="90%"/>
              </a:lnSpc>
              <a:spcBef>
                <a:spcPts val="10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anose="020B0502040204020203" pitchFamily="34" charset="0"/>
              </a:rPr>
              <a:t>Mixing configurations from a variety of projects slows down workstations and can result in issues that are hard to diagnose</a:t>
            </a:r>
          </a:p>
        </p:txBody>
      </p:sp>
      <p:sp>
        <p:nvSpPr>
          <p:cNvPr id="77" name="Text Placeholder 3">
            <a:extLst>
              <a:ext uri="{FF2B5EF4-FFF2-40B4-BE49-F238E27FC236}">
                <a16:creationId xmlns:a16="http://schemas.microsoft.com/office/drawing/2014/main" id="{C74AF3C4-2698-480E-8C58-214F7B1BC2D2}"/>
              </a:ext>
            </a:extLst>
          </p:cNvPr>
          <p:cNvSpPr txBox="1">
            <a:spLocks/>
          </p:cNvSpPr>
          <p:nvPr/>
        </p:nvSpPr>
        <p:spPr>
          <a:xfrm>
            <a:off x="1490405" y="4895297"/>
            <a:ext cx="4267171" cy="409484"/>
          </a:xfrm>
          <a:prstGeom prst="rect">
            <a:avLst/>
          </a:prstGeom>
        </p:spPr>
        <p:txBody>
          <a:bodyPr vert="horz" lIns="91440" tIns="45720" rIns="91440" bIns="45720" rtlCol="0">
            <a:noAutofit/>
          </a:bodyPr>
          <a:lstStyle>
            <a:lvl1pPr marL="0" indent="0" algn="l" defTabSz="914400" rtl="0" eaLnBrk="1" latinLnBrk="0" hangingPunct="1">
              <a:lnSpc>
                <a:spcPct val="9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19C8EB"/>
                </a:solidFill>
                <a:effectLst/>
                <a:uLnTx/>
                <a:uFillTx/>
                <a:latin typeface="Segoe UI Semibold" panose="020B0502040204020203" pitchFamily="34" charset="0"/>
                <a:ea typeface="+mn-ea"/>
                <a:cs typeface="Segoe UI Semibold" panose="020B0502040204020203" pitchFamily="34" charset="0"/>
              </a:rPr>
              <a:t>Lack of compute scalability</a:t>
            </a:r>
          </a:p>
        </p:txBody>
      </p:sp>
      <p:sp>
        <p:nvSpPr>
          <p:cNvPr id="78" name="Text Placeholder 2">
            <a:extLst>
              <a:ext uri="{FF2B5EF4-FFF2-40B4-BE49-F238E27FC236}">
                <a16:creationId xmlns:a16="http://schemas.microsoft.com/office/drawing/2014/main" id="{2CB11C69-8691-49BB-8962-29C19AD9BB83}"/>
              </a:ext>
            </a:extLst>
          </p:cNvPr>
          <p:cNvSpPr txBox="1">
            <a:spLocks/>
          </p:cNvSpPr>
          <p:nvPr/>
        </p:nvSpPr>
        <p:spPr>
          <a:xfrm>
            <a:off x="1490405" y="5301914"/>
            <a:ext cx="4267171" cy="726367"/>
          </a:xfrm>
          <a:prstGeom prst="rect">
            <a:avLst/>
          </a:prstGeom>
        </p:spPr>
        <p:txBody>
          <a:bodyPr vert="horz" lIns="91440" tIns="45720" rIns="91440" bIns="45720" rtlCol="0" anchor="ctr">
            <a:noAutofit/>
          </a:bodyPr>
          <a:lstStyle>
            <a:lvl1pPr marL="0" indent="0" algn="l" defTabSz="914400" rtl="0" eaLnBrk="1" latinLnBrk="0" hangingPunct="1">
              <a:lnSpc>
                <a:spcPct val="90%"/>
              </a:lnSpc>
              <a:spcBef>
                <a:spcPts val="10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w="3175">
                  <a:noFill/>
                </a:ln>
                <a:solidFill>
                  <a:srgbClr val="FFFFFF"/>
                </a:solidFill>
                <a:effectLst/>
                <a:uLnTx/>
                <a:uFillTx/>
                <a:latin typeface="Helvetica"/>
                <a:ea typeface="+mn-ea"/>
                <a:cs typeface="Segoe UI"/>
              </a:rPr>
              <a:t>Developers working on single, physical machines are limited to that device’s compute resources and can’t easily multitask between projects</a:t>
            </a:r>
          </a:p>
        </p:txBody>
      </p:sp>
      <p:cxnSp>
        <p:nvCxnSpPr>
          <p:cNvPr id="46" name="Straight Connector 45">
            <a:extLst>
              <a:ext uri="{FF2B5EF4-FFF2-40B4-BE49-F238E27FC236}">
                <a16:creationId xmlns:a16="http://schemas.microsoft.com/office/drawing/2014/main" id="{0B21A960-A07E-4731-BEBB-92BC086C3D99}"/>
              </a:ext>
              <a:ext uri="{C183D7F6-B498-43B3-948B-1728B52AA6E4}">
                <adec:decorative xmlns:adec="http://schemas.microsoft.com/office/drawing/2017/decorative" val="1"/>
              </a:ext>
            </a:extLst>
          </p:cNvPr>
          <p:cNvCxnSpPr>
            <a:cxnSpLocks/>
          </p:cNvCxnSpPr>
          <p:nvPr/>
        </p:nvCxnSpPr>
        <p:spPr>
          <a:xfrm>
            <a:off x="7190137" y="4755868"/>
            <a:ext cx="4173130" cy="11250"/>
          </a:xfrm>
          <a:prstGeom prst="line">
            <a:avLst/>
          </a:prstGeom>
          <a:ln w="12700">
            <a:solidFill>
              <a:schemeClr val="bg1">
                <a:alpha val="5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FFA2236F-291B-4088-8B11-5DA6F8486CDE}"/>
              </a:ext>
              <a:ext uri="{C183D7F6-B498-43B3-948B-1728B52AA6E4}">
                <adec:decorative xmlns:adec="http://schemas.microsoft.com/office/drawing/2017/decorative" val="1"/>
              </a:ext>
            </a:extLst>
          </p:cNvPr>
          <p:cNvCxnSpPr>
            <a:cxnSpLocks/>
          </p:cNvCxnSpPr>
          <p:nvPr/>
        </p:nvCxnSpPr>
        <p:spPr>
          <a:xfrm>
            <a:off x="7190137" y="3352409"/>
            <a:ext cx="4173130" cy="11250"/>
          </a:xfrm>
          <a:prstGeom prst="line">
            <a:avLst/>
          </a:prstGeom>
          <a:ln w="12700">
            <a:solidFill>
              <a:schemeClr val="bg1">
                <a:alpha val="50%"/>
              </a:schemeClr>
            </a:solidFill>
          </a:ln>
        </p:spPr>
        <p:style>
          <a:lnRef idx="1">
            <a:schemeClr val="accent1"/>
          </a:lnRef>
          <a:fillRef idx="0">
            <a:schemeClr val="accent1"/>
          </a:fillRef>
          <a:effectRef idx="0">
            <a:schemeClr val="accent1"/>
          </a:effectRef>
          <a:fontRef idx="minor">
            <a:schemeClr val="tx1"/>
          </a:fontRef>
        </p:style>
      </p:cxnSp>
      <p:grpSp>
        <p:nvGrpSpPr>
          <p:cNvPr id="65" name="Group 64">
            <a:extLst>
              <a:ext uri="{FF2B5EF4-FFF2-40B4-BE49-F238E27FC236}">
                <a16:creationId xmlns:a16="http://schemas.microsoft.com/office/drawing/2014/main" id="{AF82F3A6-5844-44E9-8D7F-DC87713844A1}"/>
              </a:ext>
              <a:ext uri="{C183D7F6-B498-43B3-948B-1728B52AA6E4}">
                <adec:decorative xmlns:adec="http://schemas.microsoft.com/office/drawing/2017/decorative" val="1"/>
              </a:ext>
            </a:extLst>
          </p:cNvPr>
          <p:cNvGrpSpPr>
            <a:grpSpLocks/>
          </p:cNvGrpSpPr>
          <p:nvPr/>
        </p:nvGrpSpPr>
        <p:grpSpPr>
          <a:xfrm>
            <a:off x="6328125" y="2272256"/>
            <a:ext cx="768096" cy="768096"/>
            <a:chOff x="-10553500" y="5027931"/>
            <a:chExt cx="1071672" cy="1071138"/>
          </a:xfrm>
        </p:grpSpPr>
        <p:sp>
          <p:nvSpPr>
            <p:cNvPr id="66" name="Oval 65">
              <a:extLst>
                <a:ext uri="{FF2B5EF4-FFF2-40B4-BE49-F238E27FC236}">
                  <a16:creationId xmlns:a16="http://schemas.microsoft.com/office/drawing/2014/main" id="{A1047257-4655-45DA-AB90-BB79B83B5EBA}"/>
                </a:ext>
              </a:extLst>
            </p:cNvPr>
            <p:cNvSpPr/>
            <p:nvPr/>
          </p:nvSpPr>
          <p:spPr>
            <a:xfrm>
              <a:off x="-10553500" y="5027931"/>
              <a:ext cx="1071672" cy="1071138"/>
            </a:xfrm>
            <a:prstGeom prst="ellipse">
              <a:avLst/>
            </a:prstGeom>
            <a:solidFill>
              <a:schemeClr val="accent5">
                <a:alpha val="57%"/>
              </a:scheme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67" name="Oval 66">
              <a:extLst>
                <a:ext uri="{FF2B5EF4-FFF2-40B4-BE49-F238E27FC236}">
                  <a16:creationId xmlns:a16="http://schemas.microsoft.com/office/drawing/2014/main" id="{E6E7941D-43BB-4FE3-B879-92E6E895218E}"/>
                </a:ext>
              </a:extLst>
            </p:cNvPr>
            <p:cNvSpPr/>
            <p:nvPr/>
          </p:nvSpPr>
          <p:spPr>
            <a:xfrm>
              <a:off x="-10372791" y="5208550"/>
              <a:ext cx="710254" cy="709900"/>
            </a:xfrm>
            <a:prstGeom prst="ellipse">
              <a:avLst/>
            </a:prstGeom>
            <a:solidFill>
              <a:schemeClr val="accent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sp>
        <p:nvSpPr>
          <p:cNvPr id="96" name="Text Placeholder 3">
            <a:extLst>
              <a:ext uri="{FF2B5EF4-FFF2-40B4-BE49-F238E27FC236}">
                <a16:creationId xmlns:a16="http://schemas.microsoft.com/office/drawing/2014/main" id="{D879B732-5C07-4812-9C7E-B262E2CE6421}"/>
              </a:ext>
            </a:extLst>
          </p:cNvPr>
          <p:cNvSpPr txBox="1">
            <a:spLocks/>
          </p:cNvSpPr>
          <p:nvPr/>
        </p:nvSpPr>
        <p:spPr>
          <a:xfrm>
            <a:off x="7190137" y="2088379"/>
            <a:ext cx="4270248" cy="409484"/>
          </a:xfrm>
          <a:prstGeom prst="rect">
            <a:avLst/>
          </a:prstGeom>
        </p:spPr>
        <p:txBody>
          <a:bodyPr vert="horz" lIns="91440" tIns="45720" rIns="91440" bIns="45720" rtlCol="0">
            <a:noAutofit/>
          </a:bodyPr>
          <a:lstStyle>
            <a:lvl1pPr marL="0" indent="0" algn="l" defTabSz="914400" rtl="0" eaLnBrk="1" latinLnBrk="0" hangingPunct="1">
              <a:lnSpc>
                <a:spcPct val="9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892293">
                    <a:lumMod val="40%"/>
                    <a:lumOff val="60%"/>
                  </a:srgbClr>
                </a:solidFill>
                <a:effectLst/>
                <a:uLnTx/>
                <a:uFillTx/>
                <a:latin typeface="Segoe UI Semibold" panose="020B0502040204020203" pitchFamily="34" charset="0"/>
                <a:ea typeface="+mn-ea"/>
                <a:cs typeface="Segoe UI Semibold" panose="020B0502040204020203" pitchFamily="34" charset="0"/>
              </a:rPr>
              <a:t>Security of remote devices</a:t>
            </a:r>
          </a:p>
        </p:txBody>
      </p:sp>
      <p:sp>
        <p:nvSpPr>
          <p:cNvPr id="95" name="Text Placeholder 2">
            <a:extLst>
              <a:ext uri="{FF2B5EF4-FFF2-40B4-BE49-F238E27FC236}">
                <a16:creationId xmlns:a16="http://schemas.microsoft.com/office/drawing/2014/main" id="{F918FFCB-3867-475C-9EE2-0BECEDBD4521}"/>
              </a:ext>
            </a:extLst>
          </p:cNvPr>
          <p:cNvSpPr txBox="1">
            <a:spLocks/>
          </p:cNvSpPr>
          <p:nvPr/>
        </p:nvSpPr>
        <p:spPr>
          <a:xfrm>
            <a:off x="7190137" y="2497863"/>
            <a:ext cx="4270248" cy="726367"/>
          </a:xfrm>
          <a:prstGeom prst="rect">
            <a:avLst/>
          </a:prstGeom>
        </p:spPr>
        <p:txBody>
          <a:bodyPr vert="horz" lIns="91440" tIns="45720" rIns="91440" bIns="45720" rtlCol="0" anchor="ctr">
            <a:noAutofit/>
          </a:bodyPr>
          <a:lstStyle>
            <a:lvl1pPr marL="0" indent="0" algn="l" defTabSz="914400" rtl="0" eaLnBrk="1" latinLnBrk="0" hangingPunct="1">
              <a:lnSpc>
                <a:spcPct val="90%"/>
              </a:lnSpc>
              <a:spcBef>
                <a:spcPts val="10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anose="020B0502040204020203" pitchFamily="34" charset="0"/>
              </a:rPr>
              <a:t>Remote developer teams working on a variety of devices make it harder for IT technicians to control access to sensitive source code</a:t>
            </a:r>
          </a:p>
        </p:txBody>
      </p:sp>
      <p:sp>
        <p:nvSpPr>
          <p:cNvPr id="48" name="Freeform 72">
            <a:extLst>
              <a:ext uri="{FF2B5EF4-FFF2-40B4-BE49-F238E27FC236}">
                <a16:creationId xmlns:a16="http://schemas.microsoft.com/office/drawing/2014/main" id="{0CA0C744-CBE8-42E2-86BF-CDF1D55993E6}"/>
              </a:ext>
              <a:ext uri="{C183D7F6-B498-43B3-948B-1728B52AA6E4}">
                <adec:decorative xmlns:adec="http://schemas.microsoft.com/office/drawing/2017/decorative" val="1"/>
              </a:ext>
            </a:extLst>
          </p:cNvPr>
          <p:cNvSpPr>
            <a:spLocks/>
          </p:cNvSpPr>
          <p:nvPr/>
        </p:nvSpPr>
        <p:spPr bwMode="auto">
          <a:xfrm>
            <a:off x="899311" y="5350123"/>
            <a:ext cx="223332" cy="223332"/>
          </a:xfrm>
          <a:custGeom>
            <a:avLst/>
            <a:gdLst>
              <a:gd name="connsiteX0" fmla="*/ 1850232 w 3236913"/>
              <a:gd name="connsiteY0" fmla="*/ 2722562 h 3236912"/>
              <a:gd name="connsiteX1" fmla="*/ 1654175 w 3236913"/>
              <a:gd name="connsiteY1" fmla="*/ 2918619 h 3236912"/>
              <a:gd name="connsiteX2" fmla="*/ 1850232 w 3236913"/>
              <a:gd name="connsiteY2" fmla="*/ 3114676 h 3236912"/>
              <a:gd name="connsiteX3" fmla="*/ 2046289 w 3236913"/>
              <a:gd name="connsiteY3" fmla="*/ 2918619 h 3236912"/>
              <a:gd name="connsiteX4" fmla="*/ 1850232 w 3236913"/>
              <a:gd name="connsiteY4" fmla="*/ 2722562 h 3236912"/>
              <a:gd name="connsiteX5" fmla="*/ 1042944 w 3236913"/>
              <a:gd name="connsiteY5" fmla="*/ 1787912 h 3236912"/>
              <a:gd name="connsiteX6" fmla="*/ 634079 w 3236913"/>
              <a:gd name="connsiteY6" fmla="*/ 1849822 h 3236912"/>
              <a:gd name="connsiteX7" fmla="*/ 635000 w 3236913"/>
              <a:gd name="connsiteY7" fmla="*/ 1858962 h 3236912"/>
              <a:gd name="connsiteX8" fmla="*/ 542006 w 3236913"/>
              <a:gd name="connsiteY8" fmla="*/ 2083468 h 3236912"/>
              <a:gd name="connsiteX9" fmla="*/ 528007 w 3236913"/>
              <a:gd name="connsiteY9" fmla="*/ 2095019 h 3236912"/>
              <a:gd name="connsiteX10" fmla="*/ 1563191 w 3236913"/>
              <a:gd name="connsiteY10" fmla="*/ 2784216 h 3236912"/>
              <a:gd name="connsiteX11" fmla="*/ 1586162 w 3236913"/>
              <a:gd name="connsiteY11" fmla="*/ 2741895 h 3236912"/>
              <a:gd name="connsiteX12" fmla="*/ 1671921 w 3236913"/>
              <a:gd name="connsiteY12" fmla="*/ 2656136 h 3236912"/>
              <a:gd name="connsiteX13" fmla="*/ 1716212 w 3236913"/>
              <a:gd name="connsiteY13" fmla="*/ 2632096 h 3236912"/>
              <a:gd name="connsiteX14" fmla="*/ 1434308 w 3236913"/>
              <a:gd name="connsiteY14" fmla="*/ 1964134 h 3236912"/>
              <a:gd name="connsiteX15" fmla="*/ 1400030 w 3236913"/>
              <a:gd name="connsiteY15" fmla="*/ 1974748 h 3236912"/>
              <a:gd name="connsiteX16" fmla="*/ 1335883 w 3236913"/>
              <a:gd name="connsiteY16" fmla="*/ 1981199 h 3236912"/>
              <a:gd name="connsiteX17" fmla="*/ 1071948 w 3236913"/>
              <a:gd name="connsiteY17" fmla="*/ 1841216 h 3236912"/>
              <a:gd name="connsiteX18" fmla="*/ 1637303 w 3236913"/>
              <a:gd name="connsiteY18" fmla="*/ 1761128 h 3236912"/>
              <a:gd name="connsiteX19" fmla="*/ 1629163 w 3236913"/>
              <a:gd name="connsiteY19" fmla="*/ 1787284 h 3236912"/>
              <a:gd name="connsiteX20" fmla="*/ 1560950 w 3236913"/>
              <a:gd name="connsiteY20" fmla="*/ 1888205 h 3236912"/>
              <a:gd name="connsiteX21" fmla="*/ 1542243 w 3236913"/>
              <a:gd name="connsiteY21" fmla="*/ 1903602 h 3236912"/>
              <a:gd name="connsiteX22" fmla="*/ 1837465 w 3236913"/>
              <a:gd name="connsiteY22" fmla="*/ 2603119 h 3236912"/>
              <a:gd name="connsiteX23" fmla="*/ 1849438 w 3236913"/>
              <a:gd name="connsiteY23" fmla="*/ 2601912 h 3236912"/>
              <a:gd name="connsiteX24" fmla="*/ 1973023 w 3236913"/>
              <a:gd name="connsiteY24" fmla="*/ 2626863 h 3236912"/>
              <a:gd name="connsiteX25" fmla="*/ 2011194 w 3236913"/>
              <a:gd name="connsiteY25" fmla="*/ 2647582 h 3236912"/>
              <a:gd name="connsiteX26" fmla="*/ 2695044 w 3236913"/>
              <a:gd name="connsiteY26" fmla="*/ 2083582 h 3236912"/>
              <a:gd name="connsiteX27" fmla="*/ 2694907 w 3236913"/>
              <a:gd name="connsiteY27" fmla="*/ 2083469 h 3236912"/>
              <a:gd name="connsiteX28" fmla="*/ 2601913 w 3236913"/>
              <a:gd name="connsiteY28" fmla="*/ 1858962 h 3236912"/>
              <a:gd name="connsiteX29" fmla="*/ 2603017 w 3236913"/>
              <a:gd name="connsiteY29" fmla="*/ 1848014 h 3236912"/>
              <a:gd name="connsiteX30" fmla="*/ 2918620 w 3236913"/>
              <a:gd name="connsiteY30" fmla="*/ 1662112 h 3236912"/>
              <a:gd name="connsiteX31" fmla="*/ 2722563 w 3236913"/>
              <a:gd name="connsiteY31" fmla="*/ 1858169 h 3236912"/>
              <a:gd name="connsiteX32" fmla="*/ 2918620 w 3236913"/>
              <a:gd name="connsiteY32" fmla="*/ 2054226 h 3236912"/>
              <a:gd name="connsiteX33" fmla="*/ 3114677 w 3236913"/>
              <a:gd name="connsiteY33" fmla="*/ 1858169 h 3236912"/>
              <a:gd name="connsiteX34" fmla="*/ 2918620 w 3236913"/>
              <a:gd name="connsiteY34" fmla="*/ 1662112 h 3236912"/>
              <a:gd name="connsiteX35" fmla="*/ 318295 w 3236913"/>
              <a:gd name="connsiteY35" fmla="*/ 1662112 h 3236912"/>
              <a:gd name="connsiteX36" fmla="*/ 122238 w 3236913"/>
              <a:gd name="connsiteY36" fmla="*/ 1858169 h 3236912"/>
              <a:gd name="connsiteX37" fmla="*/ 318295 w 3236913"/>
              <a:gd name="connsiteY37" fmla="*/ 2054226 h 3236912"/>
              <a:gd name="connsiteX38" fmla="*/ 514352 w 3236913"/>
              <a:gd name="connsiteY38" fmla="*/ 1858169 h 3236912"/>
              <a:gd name="connsiteX39" fmla="*/ 318295 w 3236913"/>
              <a:gd name="connsiteY39" fmla="*/ 1662112 h 3236912"/>
              <a:gd name="connsiteX40" fmla="*/ 1335883 w 3236913"/>
              <a:gd name="connsiteY40" fmla="*/ 1468437 h 3236912"/>
              <a:gd name="connsiteX41" fmla="*/ 1139826 w 3236913"/>
              <a:gd name="connsiteY41" fmla="*/ 1664494 h 3236912"/>
              <a:gd name="connsiteX42" fmla="*/ 1335883 w 3236913"/>
              <a:gd name="connsiteY42" fmla="*/ 1860551 h 3236912"/>
              <a:gd name="connsiteX43" fmla="*/ 1531940 w 3236913"/>
              <a:gd name="connsiteY43" fmla="*/ 1664494 h 3236912"/>
              <a:gd name="connsiteX44" fmla="*/ 1335883 w 3236913"/>
              <a:gd name="connsiteY44" fmla="*/ 1468437 h 3236912"/>
              <a:gd name="connsiteX45" fmla="*/ 2576481 w 3236913"/>
              <a:gd name="connsiteY45" fmla="*/ 666569 h 3236912"/>
              <a:gd name="connsiteX46" fmla="*/ 1602943 w 3236913"/>
              <a:gd name="connsiteY46" fmla="*/ 1491927 h 3236912"/>
              <a:gd name="connsiteX47" fmla="*/ 1629163 w 3236913"/>
              <a:gd name="connsiteY47" fmla="*/ 1540114 h 3236912"/>
              <a:gd name="connsiteX48" fmla="*/ 1647709 w 3236913"/>
              <a:gd name="connsiteY48" fmla="*/ 1599712 h 3236912"/>
              <a:gd name="connsiteX49" fmla="*/ 1651685 w 3236913"/>
              <a:gd name="connsiteY49" fmla="*/ 1639053 h 3236912"/>
              <a:gd name="connsiteX50" fmla="*/ 2631172 w 3236913"/>
              <a:gd name="connsiteY50" fmla="*/ 1727439 h 3236912"/>
              <a:gd name="connsiteX51" fmla="*/ 2656137 w 3236913"/>
              <a:gd name="connsiteY51" fmla="*/ 1681445 h 3236912"/>
              <a:gd name="connsiteX52" fmla="*/ 2840065 w 3236913"/>
              <a:gd name="connsiteY52" fmla="*/ 1551458 h 3236912"/>
              <a:gd name="connsiteX53" fmla="*/ 2890686 w 3236913"/>
              <a:gd name="connsiteY53" fmla="*/ 1545081 h 3236912"/>
              <a:gd name="connsiteX54" fmla="*/ 2755363 w 3236913"/>
              <a:gd name="connsiteY54" fmla="*/ 673152 h 3236912"/>
              <a:gd name="connsiteX55" fmla="*/ 2740512 w 3236913"/>
              <a:gd name="connsiteY55" fmla="*/ 677761 h 3236912"/>
              <a:gd name="connsiteX56" fmla="*/ 2676525 w 3236913"/>
              <a:gd name="connsiteY56" fmla="*/ 684212 h 3236912"/>
              <a:gd name="connsiteX57" fmla="*/ 2612538 w 3236913"/>
              <a:gd name="connsiteY57" fmla="*/ 677761 h 3236912"/>
              <a:gd name="connsiteX58" fmla="*/ 799280 w 3236913"/>
              <a:gd name="connsiteY58" fmla="*/ 621207 h 3236912"/>
              <a:gd name="connsiteX59" fmla="*/ 775507 w 3236913"/>
              <a:gd name="connsiteY59" fmla="*/ 628550 h 3236912"/>
              <a:gd name="connsiteX60" fmla="*/ 711200 w 3236913"/>
              <a:gd name="connsiteY60" fmla="*/ 635000 h 3236912"/>
              <a:gd name="connsiteX61" fmla="*/ 697852 w 3236913"/>
              <a:gd name="connsiteY61" fmla="*/ 633661 h 3236912"/>
              <a:gd name="connsiteX62" fmla="*/ 379151 w 3236913"/>
              <a:gd name="connsiteY62" fmla="*/ 1549228 h 3236912"/>
              <a:gd name="connsiteX63" fmla="*/ 396848 w 3236913"/>
              <a:gd name="connsiteY63" fmla="*/ 1551458 h 3236912"/>
              <a:gd name="connsiteX64" fmla="*/ 580776 w 3236913"/>
              <a:gd name="connsiteY64" fmla="*/ 1681445 h 3236912"/>
              <a:gd name="connsiteX65" fmla="*/ 606529 w 3236913"/>
              <a:gd name="connsiteY65" fmla="*/ 1728891 h 3236912"/>
              <a:gd name="connsiteX66" fmla="*/ 1017902 w 3236913"/>
              <a:gd name="connsiteY66" fmla="*/ 1666797 h 3236912"/>
              <a:gd name="connsiteX67" fmla="*/ 1017589 w 3236913"/>
              <a:gd name="connsiteY67" fmla="*/ 1663699 h 3236912"/>
              <a:gd name="connsiteX68" fmla="*/ 1157921 w 3236913"/>
              <a:gd name="connsiteY68" fmla="*/ 1400423 h 3236912"/>
              <a:gd name="connsiteX69" fmla="*/ 1163095 w 3236913"/>
              <a:gd name="connsiteY69" fmla="*/ 1397622 h 3236912"/>
              <a:gd name="connsiteX70" fmla="*/ 1009100 w 3236913"/>
              <a:gd name="connsiteY70" fmla="*/ 428625 h 3236912"/>
              <a:gd name="connsiteX71" fmla="*/ 1005212 w 3236913"/>
              <a:gd name="connsiteY71" fmla="*/ 441085 h 3236912"/>
              <a:gd name="connsiteX72" fmla="*/ 936829 w 3236913"/>
              <a:gd name="connsiteY72" fmla="*/ 542006 h 3236912"/>
              <a:gd name="connsiteX73" fmla="*/ 906990 w 3236913"/>
              <a:gd name="connsiteY73" fmla="*/ 566504 h 3236912"/>
              <a:gd name="connsiteX74" fmla="*/ 1275200 w 3236913"/>
              <a:gd name="connsiteY74" fmla="*/ 1352301 h 3236912"/>
              <a:gd name="connsiteX75" fmla="*/ 1335883 w 3236913"/>
              <a:gd name="connsiteY75" fmla="*/ 1346199 h 3236912"/>
              <a:gd name="connsiteX76" fmla="*/ 1513844 w 3236913"/>
              <a:gd name="connsiteY76" fmla="*/ 1400423 h 3236912"/>
              <a:gd name="connsiteX77" fmla="*/ 1519133 w 3236913"/>
              <a:gd name="connsiteY77" fmla="*/ 1404776 h 3236912"/>
              <a:gd name="connsiteX78" fmla="*/ 2466429 w 3236913"/>
              <a:gd name="connsiteY78" fmla="*/ 603108 h 3236912"/>
              <a:gd name="connsiteX79" fmla="*/ 2452019 w 3236913"/>
              <a:gd name="connsiteY79" fmla="*/ 591218 h 3236912"/>
              <a:gd name="connsiteX80" fmla="*/ 2365476 w 3236913"/>
              <a:gd name="connsiteY80" fmla="*/ 430699 h 3236912"/>
              <a:gd name="connsiteX81" fmla="*/ 2365266 w 3236913"/>
              <a:gd name="connsiteY81" fmla="*/ 428625 h 3236912"/>
              <a:gd name="connsiteX82" fmla="*/ 2675732 w 3236913"/>
              <a:gd name="connsiteY82" fmla="*/ 169862 h 3236912"/>
              <a:gd name="connsiteX83" fmla="*/ 2479675 w 3236913"/>
              <a:gd name="connsiteY83" fmla="*/ 365919 h 3236912"/>
              <a:gd name="connsiteX84" fmla="*/ 2675732 w 3236913"/>
              <a:gd name="connsiteY84" fmla="*/ 561976 h 3236912"/>
              <a:gd name="connsiteX85" fmla="*/ 2871789 w 3236913"/>
              <a:gd name="connsiteY85" fmla="*/ 365919 h 3236912"/>
              <a:gd name="connsiteX86" fmla="*/ 2675732 w 3236913"/>
              <a:gd name="connsiteY86" fmla="*/ 169862 h 3236912"/>
              <a:gd name="connsiteX87" fmla="*/ 711199 w 3236913"/>
              <a:gd name="connsiteY87" fmla="*/ 122238 h 3236912"/>
              <a:gd name="connsiteX88" fmla="*/ 514349 w 3236913"/>
              <a:gd name="connsiteY88" fmla="*/ 318295 h 3236912"/>
              <a:gd name="connsiteX89" fmla="*/ 711199 w 3236913"/>
              <a:gd name="connsiteY89" fmla="*/ 514352 h 3236912"/>
              <a:gd name="connsiteX90" fmla="*/ 908049 w 3236913"/>
              <a:gd name="connsiteY90" fmla="*/ 318295 h 3236912"/>
              <a:gd name="connsiteX91" fmla="*/ 711199 w 3236913"/>
              <a:gd name="connsiteY91" fmla="*/ 122238 h 3236912"/>
              <a:gd name="connsiteX92" fmla="*/ 711200 w 3236913"/>
              <a:gd name="connsiteY92" fmla="*/ 0 h 3236912"/>
              <a:gd name="connsiteX93" fmla="*/ 1023805 w 3236913"/>
              <a:gd name="connsiteY93" fmla="*/ 253513 h 3236912"/>
              <a:gd name="connsiteX94" fmla="*/ 1029162 w 3236913"/>
              <a:gd name="connsiteY94" fmla="*/ 306387 h 3236912"/>
              <a:gd name="connsiteX95" fmla="*/ 2365106 w 3236913"/>
              <a:gd name="connsiteY95" fmla="*/ 306387 h 3236912"/>
              <a:gd name="connsiteX96" fmla="*/ 2365476 w 3236913"/>
              <a:gd name="connsiteY96" fmla="*/ 302725 h 3236912"/>
              <a:gd name="connsiteX97" fmla="*/ 2676525 w 3236913"/>
              <a:gd name="connsiteY97" fmla="*/ 49212 h 3236912"/>
              <a:gd name="connsiteX98" fmla="*/ 2994025 w 3236913"/>
              <a:gd name="connsiteY98" fmla="*/ 366712 h 3236912"/>
              <a:gd name="connsiteX99" fmla="*/ 2901031 w 3236913"/>
              <a:gd name="connsiteY99" fmla="*/ 591218 h 3236912"/>
              <a:gd name="connsiteX100" fmla="*/ 2867223 w 3236913"/>
              <a:gd name="connsiteY100" fmla="*/ 619113 h 3236912"/>
              <a:gd name="connsiteX101" fmla="*/ 3018289 w 3236913"/>
              <a:gd name="connsiteY101" fmla="*/ 1558742 h 3236912"/>
              <a:gd name="connsiteX102" fmla="*/ 3042998 w 3236913"/>
              <a:gd name="connsiteY102" fmla="*/ 1566413 h 3236912"/>
              <a:gd name="connsiteX103" fmla="*/ 3236913 w 3236913"/>
              <a:gd name="connsiteY103" fmla="*/ 1858962 h 3236912"/>
              <a:gd name="connsiteX104" fmla="*/ 2919413 w 3236913"/>
              <a:gd name="connsiteY104" fmla="*/ 2176462 h 3236912"/>
              <a:gd name="connsiteX105" fmla="*/ 2855426 w 3236913"/>
              <a:gd name="connsiteY105" fmla="*/ 2170012 h 3236912"/>
              <a:gd name="connsiteX106" fmla="*/ 2800706 w 3236913"/>
              <a:gd name="connsiteY106" fmla="*/ 2153026 h 3236912"/>
              <a:gd name="connsiteX107" fmla="*/ 2103350 w 3236913"/>
              <a:gd name="connsiteY107" fmla="*/ 2730546 h 3236912"/>
              <a:gd name="connsiteX108" fmla="*/ 2112714 w 3236913"/>
              <a:gd name="connsiteY108" fmla="*/ 2741895 h 3236912"/>
              <a:gd name="connsiteX109" fmla="*/ 2166938 w 3236913"/>
              <a:gd name="connsiteY109" fmla="*/ 2919412 h 3236912"/>
              <a:gd name="connsiteX110" fmla="*/ 1849438 w 3236913"/>
              <a:gd name="connsiteY110" fmla="*/ 3236912 h 3236912"/>
              <a:gd name="connsiteX111" fmla="*/ 1531938 w 3236913"/>
              <a:gd name="connsiteY111" fmla="*/ 2919412 h 3236912"/>
              <a:gd name="connsiteX112" fmla="*/ 1532734 w 3236913"/>
              <a:gd name="connsiteY112" fmla="*/ 2911516 h 3236912"/>
              <a:gd name="connsiteX113" fmla="*/ 407059 w 3236913"/>
              <a:gd name="connsiteY113" fmla="*/ 2162074 h 3236912"/>
              <a:gd name="connsiteX114" fmla="*/ 381487 w 3236913"/>
              <a:gd name="connsiteY114" fmla="*/ 2170012 h 3236912"/>
              <a:gd name="connsiteX115" fmla="*/ 317500 w 3236913"/>
              <a:gd name="connsiteY115" fmla="*/ 2176462 h 3236912"/>
              <a:gd name="connsiteX116" fmla="*/ 0 w 3236913"/>
              <a:gd name="connsiteY116" fmla="*/ 1858962 h 3236912"/>
              <a:gd name="connsiteX117" fmla="*/ 193915 w 3236913"/>
              <a:gd name="connsiteY117" fmla="*/ 1566413 h 3236912"/>
              <a:gd name="connsiteX118" fmla="*/ 248256 w 3236913"/>
              <a:gd name="connsiteY118" fmla="*/ 1549544 h 3236912"/>
              <a:gd name="connsiteX119" fmla="*/ 577563 w 3236913"/>
              <a:gd name="connsiteY119" fmla="*/ 604954 h 3236912"/>
              <a:gd name="connsiteX120" fmla="*/ 532795 w 3236913"/>
              <a:gd name="connsiteY120" fmla="*/ 580776 h 3236912"/>
              <a:gd name="connsiteX121" fmla="*/ 392112 w 3236913"/>
              <a:gd name="connsiteY121" fmla="*/ 317500 h 3236912"/>
              <a:gd name="connsiteX122" fmla="*/ 711200 w 3236913"/>
              <a:gd name="connsiteY122" fmla="*/ 0 h 3236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3236913" h="3236912">
                <a:moveTo>
                  <a:pt x="1850232" y="2722562"/>
                </a:moveTo>
                <a:cubicBezTo>
                  <a:pt x="1741953" y="2722562"/>
                  <a:pt x="1654175" y="2810340"/>
                  <a:pt x="1654175" y="2918619"/>
                </a:cubicBezTo>
                <a:cubicBezTo>
                  <a:pt x="1654175" y="3026898"/>
                  <a:pt x="1741953" y="3114676"/>
                  <a:pt x="1850232" y="3114676"/>
                </a:cubicBezTo>
                <a:cubicBezTo>
                  <a:pt x="1958511" y="3114676"/>
                  <a:pt x="2046289" y="3026898"/>
                  <a:pt x="2046289" y="2918619"/>
                </a:cubicBezTo>
                <a:cubicBezTo>
                  <a:pt x="2046289" y="2810340"/>
                  <a:pt x="1958511" y="2722562"/>
                  <a:pt x="1850232" y="2722562"/>
                </a:cubicBezTo>
                <a:close/>
                <a:moveTo>
                  <a:pt x="1042944" y="1787912"/>
                </a:moveTo>
                <a:lnTo>
                  <a:pt x="634079" y="1849822"/>
                </a:lnTo>
                <a:lnTo>
                  <a:pt x="635000" y="1858962"/>
                </a:lnTo>
                <a:cubicBezTo>
                  <a:pt x="635000" y="1946637"/>
                  <a:pt x="599463" y="2026012"/>
                  <a:pt x="542006" y="2083468"/>
                </a:cubicBezTo>
                <a:lnTo>
                  <a:pt x="528007" y="2095019"/>
                </a:lnTo>
                <a:lnTo>
                  <a:pt x="1563191" y="2784216"/>
                </a:lnTo>
                <a:lnTo>
                  <a:pt x="1586162" y="2741895"/>
                </a:lnTo>
                <a:cubicBezTo>
                  <a:pt x="1608985" y="2708113"/>
                  <a:pt x="1638139" y="2678959"/>
                  <a:pt x="1671921" y="2656136"/>
                </a:cubicBezTo>
                <a:lnTo>
                  <a:pt x="1716212" y="2632096"/>
                </a:lnTo>
                <a:lnTo>
                  <a:pt x="1434308" y="1964134"/>
                </a:lnTo>
                <a:lnTo>
                  <a:pt x="1400030" y="1974748"/>
                </a:lnTo>
                <a:cubicBezTo>
                  <a:pt x="1379310" y="1978978"/>
                  <a:pt x="1357856" y="1981199"/>
                  <a:pt x="1335883" y="1981199"/>
                </a:cubicBezTo>
                <a:cubicBezTo>
                  <a:pt x="1226014" y="1981199"/>
                  <a:pt x="1129148" y="1925671"/>
                  <a:pt x="1071948" y="1841216"/>
                </a:cubicBezTo>
                <a:close/>
                <a:moveTo>
                  <a:pt x="1637303" y="1761128"/>
                </a:moveTo>
                <a:lnTo>
                  <a:pt x="1629163" y="1787284"/>
                </a:lnTo>
                <a:cubicBezTo>
                  <a:pt x="1613057" y="1825269"/>
                  <a:pt x="1589750" y="1859477"/>
                  <a:pt x="1560950" y="1888205"/>
                </a:cubicBezTo>
                <a:lnTo>
                  <a:pt x="1542243" y="1903602"/>
                </a:lnTo>
                <a:lnTo>
                  <a:pt x="1837465" y="2603119"/>
                </a:lnTo>
                <a:lnTo>
                  <a:pt x="1849438" y="2601912"/>
                </a:lnTo>
                <a:cubicBezTo>
                  <a:pt x="1893275" y="2601912"/>
                  <a:pt x="1935038" y="2610797"/>
                  <a:pt x="1973023" y="2626863"/>
                </a:cubicBezTo>
                <a:lnTo>
                  <a:pt x="2011194" y="2647582"/>
                </a:lnTo>
                <a:lnTo>
                  <a:pt x="2695044" y="2083582"/>
                </a:lnTo>
                <a:lnTo>
                  <a:pt x="2694907" y="2083469"/>
                </a:lnTo>
                <a:cubicBezTo>
                  <a:pt x="2637451" y="2026012"/>
                  <a:pt x="2601913" y="1946637"/>
                  <a:pt x="2601913" y="1858962"/>
                </a:cubicBezTo>
                <a:lnTo>
                  <a:pt x="2603017" y="1848014"/>
                </a:lnTo>
                <a:close/>
                <a:moveTo>
                  <a:pt x="2918620" y="1662112"/>
                </a:moveTo>
                <a:cubicBezTo>
                  <a:pt x="2810341" y="1662112"/>
                  <a:pt x="2722563" y="1749890"/>
                  <a:pt x="2722563" y="1858169"/>
                </a:cubicBezTo>
                <a:cubicBezTo>
                  <a:pt x="2722563" y="1966448"/>
                  <a:pt x="2810341" y="2054226"/>
                  <a:pt x="2918620" y="2054226"/>
                </a:cubicBezTo>
                <a:cubicBezTo>
                  <a:pt x="3026899" y="2054226"/>
                  <a:pt x="3114677" y="1966448"/>
                  <a:pt x="3114677" y="1858169"/>
                </a:cubicBezTo>
                <a:cubicBezTo>
                  <a:pt x="3114677" y="1749890"/>
                  <a:pt x="3026899" y="1662112"/>
                  <a:pt x="2918620" y="1662112"/>
                </a:cubicBezTo>
                <a:close/>
                <a:moveTo>
                  <a:pt x="318295" y="1662112"/>
                </a:moveTo>
                <a:cubicBezTo>
                  <a:pt x="210016" y="1662112"/>
                  <a:pt x="122238" y="1749890"/>
                  <a:pt x="122238" y="1858169"/>
                </a:cubicBezTo>
                <a:cubicBezTo>
                  <a:pt x="122238" y="1966448"/>
                  <a:pt x="210016" y="2054226"/>
                  <a:pt x="318295" y="2054226"/>
                </a:cubicBezTo>
                <a:cubicBezTo>
                  <a:pt x="426574" y="2054226"/>
                  <a:pt x="514352" y="1966448"/>
                  <a:pt x="514352" y="1858169"/>
                </a:cubicBezTo>
                <a:cubicBezTo>
                  <a:pt x="514352" y="1749890"/>
                  <a:pt x="426574" y="1662112"/>
                  <a:pt x="318295" y="1662112"/>
                </a:cubicBezTo>
                <a:close/>
                <a:moveTo>
                  <a:pt x="1335883" y="1468437"/>
                </a:moveTo>
                <a:cubicBezTo>
                  <a:pt x="1227604" y="1468437"/>
                  <a:pt x="1139826" y="1556215"/>
                  <a:pt x="1139826" y="1664494"/>
                </a:cubicBezTo>
                <a:cubicBezTo>
                  <a:pt x="1139826" y="1772773"/>
                  <a:pt x="1227604" y="1860551"/>
                  <a:pt x="1335883" y="1860551"/>
                </a:cubicBezTo>
                <a:cubicBezTo>
                  <a:pt x="1444162" y="1860551"/>
                  <a:pt x="1531940" y="1772773"/>
                  <a:pt x="1531940" y="1664494"/>
                </a:cubicBezTo>
                <a:cubicBezTo>
                  <a:pt x="1531940" y="1556215"/>
                  <a:pt x="1444162" y="1468437"/>
                  <a:pt x="1335883" y="1468437"/>
                </a:cubicBezTo>
                <a:close/>
                <a:moveTo>
                  <a:pt x="2576481" y="666569"/>
                </a:moveTo>
                <a:lnTo>
                  <a:pt x="1602943" y="1491927"/>
                </a:lnTo>
                <a:lnTo>
                  <a:pt x="1629163" y="1540114"/>
                </a:lnTo>
                <a:cubicBezTo>
                  <a:pt x="1637216" y="1559106"/>
                  <a:pt x="1643469" y="1579043"/>
                  <a:pt x="1647709" y="1599712"/>
                </a:cubicBezTo>
                <a:lnTo>
                  <a:pt x="1651685" y="1639053"/>
                </a:lnTo>
                <a:lnTo>
                  <a:pt x="2631172" y="1727439"/>
                </a:lnTo>
                <a:lnTo>
                  <a:pt x="2656137" y="1681445"/>
                </a:lnTo>
                <a:cubicBezTo>
                  <a:pt x="2698930" y="1618103"/>
                  <a:pt x="2763980" y="1571034"/>
                  <a:pt x="2840065" y="1551458"/>
                </a:cubicBezTo>
                <a:lnTo>
                  <a:pt x="2890686" y="1545081"/>
                </a:lnTo>
                <a:lnTo>
                  <a:pt x="2755363" y="673152"/>
                </a:lnTo>
                <a:lnTo>
                  <a:pt x="2740512" y="677761"/>
                </a:lnTo>
                <a:cubicBezTo>
                  <a:pt x="2719844" y="681991"/>
                  <a:pt x="2698444" y="684212"/>
                  <a:pt x="2676525" y="684212"/>
                </a:cubicBezTo>
                <a:cubicBezTo>
                  <a:pt x="2654606" y="684212"/>
                  <a:pt x="2633206" y="681991"/>
                  <a:pt x="2612538" y="677761"/>
                </a:cubicBezTo>
                <a:close/>
                <a:moveTo>
                  <a:pt x="799280" y="621207"/>
                </a:moveTo>
                <a:lnTo>
                  <a:pt x="775507" y="628550"/>
                </a:lnTo>
                <a:cubicBezTo>
                  <a:pt x="754735" y="632779"/>
                  <a:pt x="733228" y="635000"/>
                  <a:pt x="711200" y="635000"/>
                </a:cubicBezTo>
                <a:lnTo>
                  <a:pt x="697852" y="633661"/>
                </a:lnTo>
                <a:lnTo>
                  <a:pt x="379151" y="1549228"/>
                </a:lnTo>
                <a:lnTo>
                  <a:pt x="396848" y="1551458"/>
                </a:lnTo>
                <a:cubicBezTo>
                  <a:pt x="472934" y="1571034"/>
                  <a:pt x="537984" y="1618103"/>
                  <a:pt x="580776" y="1681445"/>
                </a:cubicBezTo>
                <a:lnTo>
                  <a:pt x="606529" y="1728891"/>
                </a:lnTo>
                <a:lnTo>
                  <a:pt x="1017902" y="1666797"/>
                </a:lnTo>
                <a:lnTo>
                  <a:pt x="1017589" y="1663699"/>
                </a:lnTo>
                <a:cubicBezTo>
                  <a:pt x="1017589" y="1554105"/>
                  <a:pt x="1073255" y="1457480"/>
                  <a:pt x="1157921" y="1400423"/>
                </a:cubicBezTo>
                <a:lnTo>
                  <a:pt x="1163095" y="1397622"/>
                </a:lnTo>
                <a:close/>
                <a:moveTo>
                  <a:pt x="1009100" y="428625"/>
                </a:moveTo>
                <a:lnTo>
                  <a:pt x="1005212" y="441085"/>
                </a:lnTo>
                <a:cubicBezTo>
                  <a:pt x="989066" y="479070"/>
                  <a:pt x="965701" y="513278"/>
                  <a:pt x="936829" y="542006"/>
                </a:cubicBezTo>
                <a:lnTo>
                  <a:pt x="906990" y="566504"/>
                </a:lnTo>
                <a:lnTo>
                  <a:pt x="1275200" y="1352301"/>
                </a:lnTo>
                <a:lnTo>
                  <a:pt x="1335883" y="1346199"/>
                </a:lnTo>
                <a:cubicBezTo>
                  <a:pt x="1401803" y="1346199"/>
                  <a:pt x="1463044" y="1366189"/>
                  <a:pt x="1513844" y="1400423"/>
                </a:cubicBezTo>
                <a:lnTo>
                  <a:pt x="1519133" y="1404776"/>
                </a:lnTo>
                <a:lnTo>
                  <a:pt x="2466429" y="603108"/>
                </a:lnTo>
                <a:lnTo>
                  <a:pt x="2452019" y="591218"/>
                </a:lnTo>
                <a:cubicBezTo>
                  <a:pt x="2408927" y="548126"/>
                  <a:pt x="2378164" y="492704"/>
                  <a:pt x="2365476" y="430699"/>
                </a:cubicBezTo>
                <a:lnTo>
                  <a:pt x="2365266" y="428625"/>
                </a:lnTo>
                <a:close/>
                <a:moveTo>
                  <a:pt x="2675732" y="169862"/>
                </a:moveTo>
                <a:cubicBezTo>
                  <a:pt x="2567453" y="169862"/>
                  <a:pt x="2479675" y="257640"/>
                  <a:pt x="2479675" y="365919"/>
                </a:cubicBezTo>
                <a:cubicBezTo>
                  <a:pt x="2479675" y="474198"/>
                  <a:pt x="2567453" y="561976"/>
                  <a:pt x="2675732" y="561976"/>
                </a:cubicBezTo>
                <a:cubicBezTo>
                  <a:pt x="2784011" y="561976"/>
                  <a:pt x="2871789" y="474198"/>
                  <a:pt x="2871789" y="365919"/>
                </a:cubicBezTo>
                <a:cubicBezTo>
                  <a:pt x="2871789" y="257640"/>
                  <a:pt x="2784011" y="169862"/>
                  <a:pt x="2675732" y="169862"/>
                </a:cubicBezTo>
                <a:close/>
                <a:moveTo>
                  <a:pt x="711199" y="122238"/>
                </a:moveTo>
                <a:cubicBezTo>
                  <a:pt x="602482" y="122238"/>
                  <a:pt x="514349" y="210016"/>
                  <a:pt x="514349" y="318295"/>
                </a:cubicBezTo>
                <a:cubicBezTo>
                  <a:pt x="514349" y="426574"/>
                  <a:pt x="602482" y="514352"/>
                  <a:pt x="711199" y="514352"/>
                </a:cubicBezTo>
                <a:cubicBezTo>
                  <a:pt x="819916" y="514352"/>
                  <a:pt x="908049" y="426574"/>
                  <a:pt x="908049" y="318295"/>
                </a:cubicBezTo>
                <a:cubicBezTo>
                  <a:pt x="908049" y="210016"/>
                  <a:pt x="819916" y="122238"/>
                  <a:pt x="711199" y="122238"/>
                </a:cubicBezTo>
                <a:close/>
                <a:moveTo>
                  <a:pt x="711200" y="0"/>
                </a:moveTo>
                <a:cubicBezTo>
                  <a:pt x="865399" y="0"/>
                  <a:pt x="994051" y="108834"/>
                  <a:pt x="1023805" y="253513"/>
                </a:cubicBezTo>
                <a:lnTo>
                  <a:pt x="1029162" y="306387"/>
                </a:lnTo>
                <a:lnTo>
                  <a:pt x="2365106" y="306387"/>
                </a:lnTo>
                <a:lnTo>
                  <a:pt x="2365476" y="302725"/>
                </a:lnTo>
                <a:cubicBezTo>
                  <a:pt x="2395081" y="158046"/>
                  <a:pt x="2523094" y="49212"/>
                  <a:pt x="2676525" y="49212"/>
                </a:cubicBezTo>
                <a:cubicBezTo>
                  <a:pt x="2851875" y="49212"/>
                  <a:pt x="2994025" y="191362"/>
                  <a:pt x="2994025" y="366712"/>
                </a:cubicBezTo>
                <a:cubicBezTo>
                  <a:pt x="2994025" y="454387"/>
                  <a:pt x="2958488" y="533762"/>
                  <a:pt x="2901031" y="591218"/>
                </a:cubicBezTo>
                <a:lnTo>
                  <a:pt x="2867223" y="619113"/>
                </a:lnTo>
                <a:lnTo>
                  <a:pt x="3018289" y="1558742"/>
                </a:lnTo>
                <a:lnTo>
                  <a:pt x="3042998" y="1566413"/>
                </a:lnTo>
                <a:cubicBezTo>
                  <a:pt x="3156954" y="1614612"/>
                  <a:pt x="3236913" y="1727449"/>
                  <a:pt x="3236913" y="1858962"/>
                </a:cubicBezTo>
                <a:cubicBezTo>
                  <a:pt x="3236913" y="2034312"/>
                  <a:pt x="3094763" y="2176462"/>
                  <a:pt x="2919413" y="2176462"/>
                </a:cubicBezTo>
                <a:cubicBezTo>
                  <a:pt x="2897494" y="2176462"/>
                  <a:pt x="2876094" y="2174241"/>
                  <a:pt x="2855426" y="2170012"/>
                </a:cubicBezTo>
                <a:lnTo>
                  <a:pt x="2800706" y="2153026"/>
                </a:lnTo>
                <a:lnTo>
                  <a:pt x="2103350" y="2730546"/>
                </a:lnTo>
                <a:lnTo>
                  <a:pt x="2112714" y="2741895"/>
                </a:lnTo>
                <a:cubicBezTo>
                  <a:pt x="2146948" y="2792568"/>
                  <a:pt x="2166938" y="2853656"/>
                  <a:pt x="2166938" y="2919412"/>
                </a:cubicBezTo>
                <a:cubicBezTo>
                  <a:pt x="2166938" y="3094762"/>
                  <a:pt x="2024788" y="3236912"/>
                  <a:pt x="1849438" y="3236912"/>
                </a:cubicBezTo>
                <a:cubicBezTo>
                  <a:pt x="1674088" y="3236912"/>
                  <a:pt x="1531938" y="3094762"/>
                  <a:pt x="1531938" y="2919412"/>
                </a:cubicBezTo>
                <a:lnTo>
                  <a:pt x="1532734" y="2911516"/>
                </a:lnTo>
                <a:lnTo>
                  <a:pt x="407059" y="2162074"/>
                </a:lnTo>
                <a:lnTo>
                  <a:pt x="381487" y="2170012"/>
                </a:lnTo>
                <a:cubicBezTo>
                  <a:pt x="360819" y="2174241"/>
                  <a:pt x="339419" y="2176462"/>
                  <a:pt x="317500" y="2176462"/>
                </a:cubicBezTo>
                <a:cubicBezTo>
                  <a:pt x="142150" y="2176462"/>
                  <a:pt x="0" y="2034312"/>
                  <a:pt x="0" y="1858962"/>
                </a:cubicBezTo>
                <a:cubicBezTo>
                  <a:pt x="0" y="1727449"/>
                  <a:pt x="79959" y="1614612"/>
                  <a:pt x="193915" y="1566413"/>
                </a:cubicBezTo>
                <a:lnTo>
                  <a:pt x="248256" y="1549544"/>
                </a:lnTo>
                <a:lnTo>
                  <a:pt x="577563" y="604954"/>
                </a:lnTo>
                <a:lnTo>
                  <a:pt x="532795" y="580776"/>
                </a:lnTo>
                <a:cubicBezTo>
                  <a:pt x="447917" y="523719"/>
                  <a:pt x="392112" y="427094"/>
                  <a:pt x="392112" y="317500"/>
                </a:cubicBezTo>
                <a:cubicBezTo>
                  <a:pt x="392112" y="142150"/>
                  <a:pt x="534973" y="0"/>
                  <a:pt x="711200" y="0"/>
                </a:cubicBez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49" name="Group 48">
            <a:extLst>
              <a:ext uri="{FF2B5EF4-FFF2-40B4-BE49-F238E27FC236}">
                <a16:creationId xmlns:a16="http://schemas.microsoft.com/office/drawing/2014/main" id="{CE0DA95A-3A14-4BB8-AC3A-E8599273920E}"/>
              </a:ext>
              <a:ext uri="{C183D7F6-B498-43B3-948B-1728B52AA6E4}">
                <adec:decorative xmlns:adec="http://schemas.microsoft.com/office/drawing/2017/decorative" val="1"/>
              </a:ext>
            </a:extLst>
          </p:cNvPr>
          <p:cNvGrpSpPr/>
          <p:nvPr/>
        </p:nvGrpSpPr>
        <p:grpSpPr>
          <a:xfrm>
            <a:off x="890928" y="2535664"/>
            <a:ext cx="240348" cy="241280"/>
            <a:chOff x="14818968" y="3193426"/>
            <a:chExt cx="585260" cy="587531"/>
          </a:xfrm>
          <a:solidFill>
            <a:schemeClr val="bg1"/>
          </a:solidFill>
        </p:grpSpPr>
        <p:sp>
          <p:nvSpPr>
            <p:cNvPr id="50" name="Freeform 60">
              <a:extLst>
                <a:ext uri="{FF2B5EF4-FFF2-40B4-BE49-F238E27FC236}">
                  <a16:creationId xmlns:a16="http://schemas.microsoft.com/office/drawing/2014/main" id="{1A29A896-2698-456D-B2B3-A578359B49D5}"/>
                </a:ext>
              </a:extLst>
            </p:cNvPr>
            <p:cNvSpPr>
              <a:spLocks noEditPoints="1"/>
            </p:cNvSpPr>
            <p:nvPr/>
          </p:nvSpPr>
          <p:spPr bwMode="auto">
            <a:xfrm>
              <a:off x="14818968" y="3496274"/>
              <a:ext cx="284399" cy="284683"/>
            </a:xfrm>
            <a:custGeom>
              <a:avLst/>
              <a:gdLst>
                <a:gd name="T0" fmla="*/ 518 w 525"/>
                <a:gd name="T1" fmla="*/ 144 h 524"/>
                <a:gd name="T2" fmla="*/ 380 w 525"/>
                <a:gd name="T3" fmla="*/ 6 h 524"/>
                <a:gd name="T4" fmla="*/ 367 w 525"/>
                <a:gd name="T5" fmla="*/ 0 h 524"/>
                <a:gd name="T6" fmla="*/ 367 w 525"/>
                <a:gd name="T7" fmla="*/ 0 h 524"/>
                <a:gd name="T8" fmla="*/ 355 w 525"/>
                <a:gd name="T9" fmla="*/ 6 h 524"/>
                <a:gd name="T10" fmla="*/ 34 w 525"/>
                <a:gd name="T11" fmla="*/ 326 h 524"/>
                <a:gd name="T12" fmla="*/ 0 w 525"/>
                <a:gd name="T13" fmla="*/ 408 h 524"/>
                <a:gd name="T14" fmla="*/ 34 w 525"/>
                <a:gd name="T15" fmla="*/ 490 h 524"/>
                <a:gd name="T16" fmla="*/ 116 w 525"/>
                <a:gd name="T17" fmla="*/ 524 h 524"/>
                <a:gd name="T18" fmla="*/ 198 w 525"/>
                <a:gd name="T19" fmla="*/ 490 h 524"/>
                <a:gd name="T20" fmla="*/ 518 w 525"/>
                <a:gd name="T21" fmla="*/ 169 h 524"/>
                <a:gd name="T22" fmla="*/ 518 w 525"/>
                <a:gd name="T23" fmla="*/ 144 h 524"/>
                <a:gd name="T24" fmla="*/ 172 w 525"/>
                <a:gd name="T25" fmla="*/ 464 h 524"/>
                <a:gd name="T26" fmla="*/ 116 w 525"/>
                <a:gd name="T27" fmla="*/ 488 h 524"/>
                <a:gd name="T28" fmla="*/ 59 w 525"/>
                <a:gd name="T29" fmla="*/ 464 h 524"/>
                <a:gd name="T30" fmla="*/ 36 w 525"/>
                <a:gd name="T31" fmla="*/ 408 h 524"/>
                <a:gd name="T32" fmla="*/ 59 w 525"/>
                <a:gd name="T33" fmla="*/ 352 h 524"/>
                <a:gd name="T34" fmla="*/ 367 w 525"/>
                <a:gd name="T35" fmla="*/ 44 h 524"/>
                <a:gd name="T36" fmla="*/ 480 w 525"/>
                <a:gd name="T37" fmla="*/ 156 h 524"/>
                <a:gd name="T38" fmla="*/ 172 w 525"/>
                <a:gd name="T39" fmla="*/ 46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5" h="524">
                  <a:moveTo>
                    <a:pt x="518" y="144"/>
                  </a:moveTo>
                  <a:cubicBezTo>
                    <a:pt x="380" y="6"/>
                    <a:pt x="380" y="6"/>
                    <a:pt x="380" y="6"/>
                  </a:cubicBezTo>
                  <a:cubicBezTo>
                    <a:pt x="377" y="2"/>
                    <a:pt x="372" y="0"/>
                    <a:pt x="367" y="0"/>
                  </a:cubicBezTo>
                  <a:cubicBezTo>
                    <a:pt x="367" y="0"/>
                    <a:pt x="367" y="0"/>
                    <a:pt x="367" y="0"/>
                  </a:cubicBezTo>
                  <a:cubicBezTo>
                    <a:pt x="363" y="0"/>
                    <a:pt x="358" y="2"/>
                    <a:pt x="355" y="6"/>
                  </a:cubicBezTo>
                  <a:cubicBezTo>
                    <a:pt x="34" y="326"/>
                    <a:pt x="34" y="326"/>
                    <a:pt x="34" y="326"/>
                  </a:cubicBezTo>
                  <a:cubicBezTo>
                    <a:pt x="12" y="348"/>
                    <a:pt x="0" y="377"/>
                    <a:pt x="0" y="408"/>
                  </a:cubicBezTo>
                  <a:cubicBezTo>
                    <a:pt x="0" y="439"/>
                    <a:pt x="12" y="468"/>
                    <a:pt x="34" y="490"/>
                  </a:cubicBezTo>
                  <a:cubicBezTo>
                    <a:pt x="55" y="511"/>
                    <a:pt x="85" y="524"/>
                    <a:pt x="116" y="524"/>
                  </a:cubicBezTo>
                  <a:cubicBezTo>
                    <a:pt x="147" y="524"/>
                    <a:pt x="176" y="512"/>
                    <a:pt x="198" y="490"/>
                  </a:cubicBezTo>
                  <a:cubicBezTo>
                    <a:pt x="518" y="169"/>
                    <a:pt x="518" y="169"/>
                    <a:pt x="518" y="169"/>
                  </a:cubicBezTo>
                  <a:cubicBezTo>
                    <a:pt x="525" y="162"/>
                    <a:pt x="525" y="151"/>
                    <a:pt x="518" y="144"/>
                  </a:cubicBezTo>
                  <a:close/>
                  <a:moveTo>
                    <a:pt x="172" y="464"/>
                  </a:moveTo>
                  <a:cubicBezTo>
                    <a:pt x="157" y="479"/>
                    <a:pt x="137" y="488"/>
                    <a:pt x="116" y="488"/>
                  </a:cubicBezTo>
                  <a:cubicBezTo>
                    <a:pt x="95" y="488"/>
                    <a:pt x="74" y="479"/>
                    <a:pt x="59" y="464"/>
                  </a:cubicBezTo>
                  <a:cubicBezTo>
                    <a:pt x="44" y="449"/>
                    <a:pt x="36" y="429"/>
                    <a:pt x="36" y="408"/>
                  </a:cubicBezTo>
                  <a:cubicBezTo>
                    <a:pt x="36" y="387"/>
                    <a:pt x="44" y="367"/>
                    <a:pt x="59" y="352"/>
                  </a:cubicBezTo>
                  <a:cubicBezTo>
                    <a:pt x="367" y="44"/>
                    <a:pt x="367" y="44"/>
                    <a:pt x="367" y="44"/>
                  </a:cubicBezTo>
                  <a:cubicBezTo>
                    <a:pt x="480" y="156"/>
                    <a:pt x="480" y="156"/>
                    <a:pt x="480" y="156"/>
                  </a:cubicBezTo>
                  <a:lnTo>
                    <a:pt x="172" y="46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53" name="Freeform 65">
              <a:extLst>
                <a:ext uri="{FF2B5EF4-FFF2-40B4-BE49-F238E27FC236}">
                  <a16:creationId xmlns:a16="http://schemas.microsoft.com/office/drawing/2014/main" id="{CDD6373A-A4D1-4AD2-AAAC-BF813BD86934}"/>
                </a:ext>
              </a:extLst>
            </p:cNvPr>
            <p:cNvSpPr>
              <a:spLocks noEditPoints="1"/>
            </p:cNvSpPr>
            <p:nvPr/>
          </p:nvSpPr>
          <p:spPr bwMode="auto">
            <a:xfrm>
              <a:off x="15139130" y="3193426"/>
              <a:ext cx="265098" cy="266234"/>
            </a:xfrm>
            <a:custGeom>
              <a:avLst/>
              <a:gdLst>
                <a:gd name="T0" fmla="*/ 482 w 489"/>
                <a:gd name="T1" fmla="*/ 75 h 490"/>
                <a:gd name="T2" fmla="*/ 414 w 489"/>
                <a:gd name="T3" fmla="*/ 7 h 490"/>
                <a:gd name="T4" fmla="*/ 393 w 489"/>
                <a:gd name="T5" fmla="*/ 4 h 490"/>
                <a:gd name="T6" fmla="*/ 252 w 489"/>
                <a:gd name="T7" fmla="*/ 77 h 490"/>
                <a:gd name="T8" fmla="*/ 244 w 489"/>
                <a:gd name="T9" fmla="*/ 85 h 490"/>
                <a:gd name="T10" fmla="*/ 173 w 489"/>
                <a:gd name="T11" fmla="*/ 222 h 490"/>
                <a:gd name="T12" fmla="*/ 5 w 489"/>
                <a:gd name="T13" fmla="*/ 390 h 490"/>
                <a:gd name="T14" fmla="*/ 0 w 489"/>
                <a:gd name="T15" fmla="*/ 403 h 490"/>
                <a:gd name="T16" fmla="*/ 5 w 489"/>
                <a:gd name="T17" fmla="*/ 415 h 490"/>
                <a:gd name="T18" fmla="*/ 74 w 489"/>
                <a:gd name="T19" fmla="*/ 484 h 490"/>
                <a:gd name="T20" fmla="*/ 87 w 489"/>
                <a:gd name="T21" fmla="*/ 490 h 490"/>
                <a:gd name="T22" fmla="*/ 100 w 489"/>
                <a:gd name="T23" fmla="*/ 484 h 490"/>
                <a:gd name="T24" fmla="*/ 268 w 489"/>
                <a:gd name="T25" fmla="*/ 316 h 490"/>
                <a:gd name="T26" fmla="*/ 405 w 489"/>
                <a:gd name="T27" fmla="*/ 245 h 490"/>
                <a:gd name="T28" fmla="*/ 413 w 489"/>
                <a:gd name="T29" fmla="*/ 238 h 490"/>
                <a:gd name="T30" fmla="*/ 486 w 489"/>
                <a:gd name="T31" fmla="*/ 96 h 490"/>
                <a:gd name="T32" fmla="*/ 482 w 489"/>
                <a:gd name="T33" fmla="*/ 75 h 490"/>
                <a:gd name="T34" fmla="*/ 383 w 489"/>
                <a:gd name="T35" fmla="*/ 216 h 490"/>
                <a:gd name="T36" fmla="*/ 249 w 489"/>
                <a:gd name="T37" fmla="*/ 286 h 490"/>
                <a:gd name="T38" fmla="*/ 244 w 489"/>
                <a:gd name="T39" fmla="*/ 289 h 490"/>
                <a:gd name="T40" fmla="*/ 87 w 489"/>
                <a:gd name="T41" fmla="*/ 446 h 490"/>
                <a:gd name="T42" fmla="*/ 43 w 489"/>
                <a:gd name="T43" fmla="*/ 403 h 490"/>
                <a:gd name="T44" fmla="*/ 201 w 489"/>
                <a:gd name="T45" fmla="*/ 245 h 490"/>
                <a:gd name="T46" fmla="*/ 204 w 489"/>
                <a:gd name="T47" fmla="*/ 241 h 490"/>
                <a:gd name="T48" fmla="*/ 274 w 489"/>
                <a:gd name="T49" fmla="*/ 106 h 490"/>
                <a:gd name="T50" fmla="*/ 398 w 489"/>
                <a:gd name="T51" fmla="*/ 42 h 490"/>
                <a:gd name="T52" fmla="*/ 448 w 489"/>
                <a:gd name="T53" fmla="*/ 91 h 490"/>
                <a:gd name="T54" fmla="*/ 383 w 489"/>
                <a:gd name="T55" fmla="*/ 21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9" h="490">
                  <a:moveTo>
                    <a:pt x="482" y="75"/>
                  </a:moveTo>
                  <a:cubicBezTo>
                    <a:pt x="414" y="7"/>
                    <a:pt x="414" y="7"/>
                    <a:pt x="414" y="7"/>
                  </a:cubicBezTo>
                  <a:cubicBezTo>
                    <a:pt x="409" y="2"/>
                    <a:pt x="400" y="0"/>
                    <a:pt x="393" y="4"/>
                  </a:cubicBezTo>
                  <a:cubicBezTo>
                    <a:pt x="252" y="77"/>
                    <a:pt x="252" y="77"/>
                    <a:pt x="252" y="77"/>
                  </a:cubicBezTo>
                  <a:cubicBezTo>
                    <a:pt x="249" y="79"/>
                    <a:pt x="246" y="82"/>
                    <a:pt x="244" y="85"/>
                  </a:cubicBezTo>
                  <a:cubicBezTo>
                    <a:pt x="173" y="222"/>
                    <a:pt x="173" y="222"/>
                    <a:pt x="173" y="222"/>
                  </a:cubicBezTo>
                  <a:cubicBezTo>
                    <a:pt x="5" y="390"/>
                    <a:pt x="5" y="390"/>
                    <a:pt x="5" y="390"/>
                  </a:cubicBezTo>
                  <a:cubicBezTo>
                    <a:pt x="2" y="393"/>
                    <a:pt x="0" y="398"/>
                    <a:pt x="0" y="403"/>
                  </a:cubicBezTo>
                  <a:cubicBezTo>
                    <a:pt x="0" y="408"/>
                    <a:pt x="2" y="412"/>
                    <a:pt x="5" y="415"/>
                  </a:cubicBezTo>
                  <a:cubicBezTo>
                    <a:pt x="74" y="484"/>
                    <a:pt x="74" y="484"/>
                    <a:pt x="74" y="484"/>
                  </a:cubicBezTo>
                  <a:cubicBezTo>
                    <a:pt x="78" y="488"/>
                    <a:pt x="82" y="490"/>
                    <a:pt x="87" y="490"/>
                  </a:cubicBezTo>
                  <a:cubicBezTo>
                    <a:pt x="92" y="490"/>
                    <a:pt x="96" y="488"/>
                    <a:pt x="100" y="484"/>
                  </a:cubicBezTo>
                  <a:cubicBezTo>
                    <a:pt x="268" y="316"/>
                    <a:pt x="268" y="316"/>
                    <a:pt x="268" y="316"/>
                  </a:cubicBezTo>
                  <a:cubicBezTo>
                    <a:pt x="405" y="245"/>
                    <a:pt x="405" y="245"/>
                    <a:pt x="405" y="245"/>
                  </a:cubicBezTo>
                  <a:cubicBezTo>
                    <a:pt x="408" y="244"/>
                    <a:pt x="411" y="241"/>
                    <a:pt x="413" y="238"/>
                  </a:cubicBezTo>
                  <a:cubicBezTo>
                    <a:pt x="486" y="96"/>
                    <a:pt x="486" y="96"/>
                    <a:pt x="486" y="96"/>
                  </a:cubicBezTo>
                  <a:cubicBezTo>
                    <a:pt x="489" y="89"/>
                    <a:pt x="488" y="81"/>
                    <a:pt x="482" y="75"/>
                  </a:cubicBezTo>
                  <a:close/>
                  <a:moveTo>
                    <a:pt x="383" y="216"/>
                  </a:moveTo>
                  <a:cubicBezTo>
                    <a:pt x="249" y="286"/>
                    <a:pt x="249" y="286"/>
                    <a:pt x="249" y="286"/>
                  </a:cubicBezTo>
                  <a:cubicBezTo>
                    <a:pt x="247" y="287"/>
                    <a:pt x="246" y="288"/>
                    <a:pt x="244" y="289"/>
                  </a:cubicBezTo>
                  <a:cubicBezTo>
                    <a:pt x="87" y="446"/>
                    <a:pt x="87" y="446"/>
                    <a:pt x="87" y="446"/>
                  </a:cubicBezTo>
                  <a:cubicBezTo>
                    <a:pt x="43" y="403"/>
                    <a:pt x="43" y="403"/>
                    <a:pt x="43" y="403"/>
                  </a:cubicBezTo>
                  <a:cubicBezTo>
                    <a:pt x="201" y="245"/>
                    <a:pt x="201" y="245"/>
                    <a:pt x="201" y="245"/>
                  </a:cubicBezTo>
                  <a:cubicBezTo>
                    <a:pt x="202" y="244"/>
                    <a:pt x="203" y="243"/>
                    <a:pt x="204" y="241"/>
                  </a:cubicBezTo>
                  <a:cubicBezTo>
                    <a:pt x="274" y="106"/>
                    <a:pt x="274" y="106"/>
                    <a:pt x="274" y="106"/>
                  </a:cubicBezTo>
                  <a:cubicBezTo>
                    <a:pt x="398" y="42"/>
                    <a:pt x="398" y="42"/>
                    <a:pt x="398" y="42"/>
                  </a:cubicBezTo>
                  <a:cubicBezTo>
                    <a:pt x="448" y="91"/>
                    <a:pt x="448" y="91"/>
                    <a:pt x="448" y="91"/>
                  </a:cubicBezTo>
                  <a:lnTo>
                    <a:pt x="383" y="21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54" name="Freeform 66">
              <a:extLst>
                <a:ext uri="{FF2B5EF4-FFF2-40B4-BE49-F238E27FC236}">
                  <a16:creationId xmlns:a16="http://schemas.microsoft.com/office/drawing/2014/main" id="{8B79454F-2073-4821-97CE-9438094B8DEC}"/>
                </a:ext>
              </a:extLst>
            </p:cNvPr>
            <p:cNvSpPr>
              <a:spLocks noEditPoints="1"/>
            </p:cNvSpPr>
            <p:nvPr/>
          </p:nvSpPr>
          <p:spPr bwMode="auto">
            <a:xfrm>
              <a:off x="14819536" y="3194561"/>
              <a:ext cx="584125" cy="585828"/>
            </a:xfrm>
            <a:custGeom>
              <a:avLst/>
              <a:gdLst>
                <a:gd name="T0" fmla="*/ 866 w 1078"/>
                <a:gd name="T1" fmla="*/ 651 h 1078"/>
                <a:gd name="T2" fmla="*/ 802 w 1078"/>
                <a:gd name="T3" fmla="*/ 661 h 1078"/>
                <a:gd name="T4" fmla="*/ 427 w 1078"/>
                <a:gd name="T5" fmla="*/ 213 h 1078"/>
                <a:gd name="T6" fmla="*/ 425 w 1078"/>
                <a:gd name="T7" fmla="*/ 199 h 1078"/>
                <a:gd name="T8" fmla="*/ 122 w 1078"/>
                <a:gd name="T9" fmla="*/ 21 h 1078"/>
                <a:gd name="T10" fmla="*/ 117 w 1078"/>
                <a:gd name="T11" fmla="*/ 50 h 1078"/>
                <a:gd name="T12" fmla="*/ 257 w 1078"/>
                <a:gd name="T13" fmla="*/ 197 h 1078"/>
                <a:gd name="T14" fmla="*/ 213 w 1078"/>
                <a:gd name="T15" fmla="*/ 260 h 1078"/>
                <a:gd name="T16" fmla="*/ 197 w 1078"/>
                <a:gd name="T17" fmla="*/ 257 h 1078"/>
                <a:gd name="T18" fmla="*/ 180 w 1078"/>
                <a:gd name="T19" fmla="*/ 247 h 1078"/>
                <a:gd name="T20" fmla="*/ 35 w 1078"/>
                <a:gd name="T21" fmla="*/ 112 h 1078"/>
                <a:gd name="T22" fmla="*/ 0 w 1078"/>
                <a:gd name="T23" fmla="*/ 213 h 1078"/>
                <a:gd name="T24" fmla="*/ 212 w 1078"/>
                <a:gd name="T25" fmla="*/ 427 h 1078"/>
                <a:gd name="T26" fmla="*/ 276 w 1078"/>
                <a:gd name="T27" fmla="*/ 417 h 1078"/>
                <a:gd name="T28" fmla="*/ 651 w 1078"/>
                <a:gd name="T29" fmla="*/ 864 h 1078"/>
                <a:gd name="T30" fmla="*/ 652 w 1078"/>
                <a:gd name="T31" fmla="*/ 879 h 1078"/>
                <a:gd name="T32" fmla="*/ 956 w 1078"/>
                <a:gd name="T33" fmla="*/ 1056 h 1078"/>
                <a:gd name="T34" fmla="*/ 961 w 1078"/>
                <a:gd name="T35" fmla="*/ 1027 h 1078"/>
                <a:gd name="T36" fmla="*/ 831 w 1078"/>
                <a:gd name="T37" fmla="*/ 897 h 1078"/>
                <a:gd name="T38" fmla="*/ 831 w 1078"/>
                <a:gd name="T39" fmla="*/ 831 h 1078"/>
                <a:gd name="T40" fmla="*/ 881 w 1078"/>
                <a:gd name="T41" fmla="*/ 821 h 1078"/>
                <a:gd name="T42" fmla="*/ 898 w 1078"/>
                <a:gd name="T43" fmla="*/ 831 h 1078"/>
                <a:gd name="T44" fmla="*/ 1043 w 1078"/>
                <a:gd name="T45" fmla="*/ 966 h 1078"/>
                <a:gd name="T46" fmla="*/ 1078 w 1078"/>
                <a:gd name="T47" fmla="*/ 864 h 1078"/>
                <a:gd name="T48" fmla="*/ 1034 w 1078"/>
                <a:gd name="T49" fmla="*/ 916 h 1078"/>
                <a:gd name="T50" fmla="*/ 894 w 1078"/>
                <a:gd name="T51" fmla="*/ 787 h 1078"/>
                <a:gd name="T52" fmla="*/ 806 w 1078"/>
                <a:gd name="T53" fmla="*/ 806 h 1078"/>
                <a:gd name="T54" fmla="*/ 787 w 1078"/>
                <a:gd name="T55" fmla="*/ 894 h 1078"/>
                <a:gd name="T56" fmla="*/ 916 w 1078"/>
                <a:gd name="T57" fmla="*/ 1034 h 1078"/>
                <a:gd name="T58" fmla="*/ 688 w 1078"/>
                <a:gd name="T59" fmla="*/ 876 h 1078"/>
                <a:gd name="T60" fmla="*/ 687 w 1078"/>
                <a:gd name="T61" fmla="*/ 863 h 1078"/>
                <a:gd name="T62" fmla="*/ 694 w 1078"/>
                <a:gd name="T63" fmla="*/ 784 h 1078"/>
                <a:gd name="T64" fmla="*/ 275 w 1078"/>
                <a:gd name="T65" fmla="*/ 379 h 1078"/>
                <a:gd name="T66" fmla="*/ 202 w 1078"/>
                <a:gd name="T67" fmla="*/ 390 h 1078"/>
                <a:gd name="T68" fmla="*/ 36 w 1078"/>
                <a:gd name="T69" fmla="*/ 213 h 1078"/>
                <a:gd name="T70" fmla="*/ 155 w 1078"/>
                <a:gd name="T71" fmla="*/ 272 h 1078"/>
                <a:gd name="T72" fmla="*/ 213 w 1078"/>
                <a:gd name="T73" fmla="*/ 296 h 1078"/>
                <a:gd name="T74" fmla="*/ 291 w 1078"/>
                <a:gd name="T75" fmla="*/ 185 h 1078"/>
                <a:gd name="T76" fmla="*/ 162 w 1078"/>
                <a:gd name="T77" fmla="*/ 44 h 1078"/>
                <a:gd name="T78" fmla="*/ 389 w 1078"/>
                <a:gd name="T79" fmla="*/ 201 h 1078"/>
                <a:gd name="T80" fmla="*/ 391 w 1078"/>
                <a:gd name="T81" fmla="*/ 214 h 1078"/>
                <a:gd name="T82" fmla="*/ 383 w 1078"/>
                <a:gd name="T83" fmla="*/ 294 h 1078"/>
                <a:gd name="T84" fmla="*/ 803 w 1078"/>
                <a:gd name="T85" fmla="*/ 699 h 1078"/>
                <a:gd name="T86" fmla="*/ 876 w 1078"/>
                <a:gd name="T87" fmla="*/ 688 h 1078"/>
                <a:gd name="T88" fmla="*/ 1042 w 1078"/>
                <a:gd name="T89" fmla="*/ 864 h 10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78" h="1078">
                  <a:moveTo>
                    <a:pt x="879" y="652"/>
                  </a:moveTo>
                  <a:cubicBezTo>
                    <a:pt x="866" y="651"/>
                    <a:pt x="866" y="651"/>
                    <a:pt x="866" y="651"/>
                  </a:cubicBezTo>
                  <a:cubicBezTo>
                    <a:pt x="866" y="651"/>
                    <a:pt x="865" y="651"/>
                    <a:pt x="864" y="651"/>
                  </a:cubicBezTo>
                  <a:cubicBezTo>
                    <a:pt x="844" y="651"/>
                    <a:pt x="823" y="654"/>
                    <a:pt x="802" y="661"/>
                  </a:cubicBezTo>
                  <a:cubicBezTo>
                    <a:pt x="417" y="276"/>
                    <a:pt x="417" y="276"/>
                    <a:pt x="417" y="276"/>
                  </a:cubicBezTo>
                  <a:cubicBezTo>
                    <a:pt x="423" y="255"/>
                    <a:pt x="427" y="234"/>
                    <a:pt x="427" y="213"/>
                  </a:cubicBezTo>
                  <a:cubicBezTo>
                    <a:pt x="427" y="213"/>
                    <a:pt x="427" y="212"/>
                    <a:pt x="426" y="211"/>
                  </a:cubicBezTo>
                  <a:cubicBezTo>
                    <a:pt x="425" y="199"/>
                    <a:pt x="425" y="199"/>
                    <a:pt x="425" y="199"/>
                  </a:cubicBezTo>
                  <a:cubicBezTo>
                    <a:pt x="417" y="87"/>
                    <a:pt x="324" y="0"/>
                    <a:pt x="213" y="0"/>
                  </a:cubicBezTo>
                  <a:cubicBezTo>
                    <a:pt x="182" y="0"/>
                    <a:pt x="151" y="7"/>
                    <a:pt x="122" y="21"/>
                  </a:cubicBezTo>
                  <a:cubicBezTo>
                    <a:pt x="116" y="24"/>
                    <a:pt x="113" y="29"/>
                    <a:pt x="112" y="34"/>
                  </a:cubicBezTo>
                  <a:cubicBezTo>
                    <a:pt x="111" y="40"/>
                    <a:pt x="113" y="46"/>
                    <a:pt x="117" y="50"/>
                  </a:cubicBezTo>
                  <a:cubicBezTo>
                    <a:pt x="247" y="180"/>
                    <a:pt x="247" y="180"/>
                    <a:pt x="247" y="180"/>
                  </a:cubicBezTo>
                  <a:cubicBezTo>
                    <a:pt x="252" y="186"/>
                    <a:pt x="255" y="192"/>
                    <a:pt x="257" y="197"/>
                  </a:cubicBezTo>
                  <a:cubicBezTo>
                    <a:pt x="263" y="214"/>
                    <a:pt x="259" y="234"/>
                    <a:pt x="247" y="247"/>
                  </a:cubicBezTo>
                  <a:cubicBezTo>
                    <a:pt x="238" y="255"/>
                    <a:pt x="226" y="260"/>
                    <a:pt x="213" y="260"/>
                  </a:cubicBezTo>
                  <a:cubicBezTo>
                    <a:pt x="208" y="260"/>
                    <a:pt x="203" y="259"/>
                    <a:pt x="198" y="257"/>
                  </a:cubicBezTo>
                  <a:cubicBezTo>
                    <a:pt x="197" y="257"/>
                    <a:pt x="197" y="257"/>
                    <a:pt x="197" y="257"/>
                  </a:cubicBezTo>
                  <a:cubicBezTo>
                    <a:pt x="190" y="254"/>
                    <a:pt x="184" y="251"/>
                    <a:pt x="180" y="247"/>
                  </a:cubicBezTo>
                  <a:cubicBezTo>
                    <a:pt x="180" y="247"/>
                    <a:pt x="180" y="247"/>
                    <a:pt x="180" y="247"/>
                  </a:cubicBezTo>
                  <a:cubicBezTo>
                    <a:pt x="50" y="117"/>
                    <a:pt x="50" y="117"/>
                    <a:pt x="50" y="117"/>
                  </a:cubicBezTo>
                  <a:cubicBezTo>
                    <a:pt x="46" y="113"/>
                    <a:pt x="40" y="111"/>
                    <a:pt x="35" y="112"/>
                  </a:cubicBezTo>
                  <a:cubicBezTo>
                    <a:pt x="29" y="113"/>
                    <a:pt x="24" y="116"/>
                    <a:pt x="21" y="122"/>
                  </a:cubicBezTo>
                  <a:cubicBezTo>
                    <a:pt x="7" y="151"/>
                    <a:pt x="0" y="182"/>
                    <a:pt x="0" y="213"/>
                  </a:cubicBezTo>
                  <a:cubicBezTo>
                    <a:pt x="0" y="324"/>
                    <a:pt x="87" y="418"/>
                    <a:pt x="199" y="425"/>
                  </a:cubicBezTo>
                  <a:cubicBezTo>
                    <a:pt x="212" y="427"/>
                    <a:pt x="212" y="427"/>
                    <a:pt x="212" y="427"/>
                  </a:cubicBezTo>
                  <a:cubicBezTo>
                    <a:pt x="212" y="427"/>
                    <a:pt x="213" y="427"/>
                    <a:pt x="213" y="427"/>
                  </a:cubicBezTo>
                  <a:cubicBezTo>
                    <a:pt x="234" y="427"/>
                    <a:pt x="254" y="423"/>
                    <a:pt x="276" y="417"/>
                  </a:cubicBezTo>
                  <a:cubicBezTo>
                    <a:pt x="661" y="802"/>
                    <a:pt x="661" y="802"/>
                    <a:pt x="661" y="802"/>
                  </a:cubicBezTo>
                  <a:cubicBezTo>
                    <a:pt x="654" y="823"/>
                    <a:pt x="651" y="844"/>
                    <a:pt x="651" y="864"/>
                  </a:cubicBezTo>
                  <a:cubicBezTo>
                    <a:pt x="651" y="865"/>
                    <a:pt x="651" y="865"/>
                    <a:pt x="651" y="866"/>
                  </a:cubicBezTo>
                  <a:cubicBezTo>
                    <a:pt x="652" y="879"/>
                    <a:pt x="652" y="879"/>
                    <a:pt x="652" y="879"/>
                  </a:cubicBezTo>
                  <a:cubicBezTo>
                    <a:pt x="660" y="991"/>
                    <a:pt x="753" y="1078"/>
                    <a:pt x="864" y="1078"/>
                  </a:cubicBezTo>
                  <a:cubicBezTo>
                    <a:pt x="896" y="1078"/>
                    <a:pt x="927" y="1071"/>
                    <a:pt x="956" y="1056"/>
                  </a:cubicBezTo>
                  <a:cubicBezTo>
                    <a:pt x="961" y="1054"/>
                    <a:pt x="965" y="1049"/>
                    <a:pt x="966" y="1043"/>
                  </a:cubicBezTo>
                  <a:cubicBezTo>
                    <a:pt x="967" y="1037"/>
                    <a:pt x="965" y="1031"/>
                    <a:pt x="961" y="1027"/>
                  </a:cubicBezTo>
                  <a:cubicBezTo>
                    <a:pt x="831" y="898"/>
                    <a:pt x="831" y="898"/>
                    <a:pt x="831" y="898"/>
                  </a:cubicBezTo>
                  <a:cubicBezTo>
                    <a:pt x="831" y="898"/>
                    <a:pt x="831" y="897"/>
                    <a:pt x="831" y="897"/>
                  </a:cubicBezTo>
                  <a:cubicBezTo>
                    <a:pt x="827" y="894"/>
                    <a:pt x="824" y="888"/>
                    <a:pt x="820" y="881"/>
                  </a:cubicBezTo>
                  <a:cubicBezTo>
                    <a:pt x="814" y="863"/>
                    <a:pt x="818" y="844"/>
                    <a:pt x="831" y="831"/>
                  </a:cubicBezTo>
                  <a:cubicBezTo>
                    <a:pt x="840" y="822"/>
                    <a:pt x="852" y="817"/>
                    <a:pt x="864" y="817"/>
                  </a:cubicBezTo>
                  <a:cubicBezTo>
                    <a:pt x="870" y="817"/>
                    <a:pt x="875" y="819"/>
                    <a:pt x="881" y="821"/>
                  </a:cubicBezTo>
                  <a:cubicBezTo>
                    <a:pt x="888" y="824"/>
                    <a:pt x="893" y="827"/>
                    <a:pt x="897" y="831"/>
                  </a:cubicBezTo>
                  <a:cubicBezTo>
                    <a:pt x="897" y="831"/>
                    <a:pt x="897" y="831"/>
                    <a:pt x="898" y="831"/>
                  </a:cubicBezTo>
                  <a:cubicBezTo>
                    <a:pt x="1028" y="961"/>
                    <a:pt x="1028" y="961"/>
                    <a:pt x="1028" y="961"/>
                  </a:cubicBezTo>
                  <a:cubicBezTo>
                    <a:pt x="1032" y="965"/>
                    <a:pt x="1038" y="967"/>
                    <a:pt x="1043" y="966"/>
                  </a:cubicBezTo>
                  <a:cubicBezTo>
                    <a:pt x="1049" y="965"/>
                    <a:pt x="1054" y="961"/>
                    <a:pt x="1057" y="956"/>
                  </a:cubicBezTo>
                  <a:cubicBezTo>
                    <a:pt x="1071" y="927"/>
                    <a:pt x="1078" y="896"/>
                    <a:pt x="1078" y="864"/>
                  </a:cubicBezTo>
                  <a:cubicBezTo>
                    <a:pt x="1078" y="753"/>
                    <a:pt x="990" y="660"/>
                    <a:pt x="879" y="652"/>
                  </a:cubicBezTo>
                  <a:close/>
                  <a:moveTo>
                    <a:pt x="1034" y="916"/>
                  </a:moveTo>
                  <a:cubicBezTo>
                    <a:pt x="923" y="806"/>
                    <a:pt x="923" y="806"/>
                    <a:pt x="923" y="806"/>
                  </a:cubicBezTo>
                  <a:cubicBezTo>
                    <a:pt x="916" y="798"/>
                    <a:pt x="906" y="792"/>
                    <a:pt x="894" y="787"/>
                  </a:cubicBezTo>
                  <a:cubicBezTo>
                    <a:pt x="884" y="783"/>
                    <a:pt x="874" y="781"/>
                    <a:pt x="864" y="781"/>
                  </a:cubicBezTo>
                  <a:cubicBezTo>
                    <a:pt x="842" y="781"/>
                    <a:pt x="821" y="790"/>
                    <a:pt x="806" y="806"/>
                  </a:cubicBezTo>
                  <a:cubicBezTo>
                    <a:pt x="783" y="828"/>
                    <a:pt x="775" y="862"/>
                    <a:pt x="787" y="893"/>
                  </a:cubicBezTo>
                  <a:cubicBezTo>
                    <a:pt x="787" y="894"/>
                    <a:pt x="787" y="894"/>
                    <a:pt x="787" y="894"/>
                  </a:cubicBezTo>
                  <a:cubicBezTo>
                    <a:pt x="790" y="902"/>
                    <a:pt x="796" y="914"/>
                    <a:pt x="806" y="923"/>
                  </a:cubicBezTo>
                  <a:cubicBezTo>
                    <a:pt x="916" y="1034"/>
                    <a:pt x="916" y="1034"/>
                    <a:pt x="916" y="1034"/>
                  </a:cubicBezTo>
                  <a:cubicBezTo>
                    <a:pt x="899" y="1039"/>
                    <a:pt x="882" y="1042"/>
                    <a:pt x="864" y="1042"/>
                  </a:cubicBezTo>
                  <a:cubicBezTo>
                    <a:pt x="772" y="1042"/>
                    <a:pt x="695" y="969"/>
                    <a:pt x="688" y="876"/>
                  </a:cubicBezTo>
                  <a:cubicBezTo>
                    <a:pt x="688" y="876"/>
                    <a:pt x="688" y="876"/>
                    <a:pt x="688" y="876"/>
                  </a:cubicBezTo>
                  <a:cubicBezTo>
                    <a:pt x="687" y="863"/>
                    <a:pt x="687" y="863"/>
                    <a:pt x="687" y="863"/>
                  </a:cubicBezTo>
                  <a:cubicBezTo>
                    <a:pt x="687" y="844"/>
                    <a:pt x="691" y="824"/>
                    <a:pt x="699" y="803"/>
                  </a:cubicBezTo>
                  <a:cubicBezTo>
                    <a:pt x="701" y="796"/>
                    <a:pt x="699" y="789"/>
                    <a:pt x="694" y="784"/>
                  </a:cubicBezTo>
                  <a:cubicBezTo>
                    <a:pt x="294" y="383"/>
                    <a:pt x="294" y="383"/>
                    <a:pt x="294" y="383"/>
                  </a:cubicBezTo>
                  <a:cubicBezTo>
                    <a:pt x="289" y="378"/>
                    <a:pt x="281" y="377"/>
                    <a:pt x="275" y="379"/>
                  </a:cubicBezTo>
                  <a:cubicBezTo>
                    <a:pt x="253" y="387"/>
                    <a:pt x="234" y="391"/>
                    <a:pt x="214" y="391"/>
                  </a:cubicBezTo>
                  <a:cubicBezTo>
                    <a:pt x="202" y="390"/>
                    <a:pt x="202" y="390"/>
                    <a:pt x="202" y="390"/>
                  </a:cubicBezTo>
                  <a:cubicBezTo>
                    <a:pt x="202" y="390"/>
                    <a:pt x="201" y="389"/>
                    <a:pt x="201" y="389"/>
                  </a:cubicBezTo>
                  <a:cubicBezTo>
                    <a:pt x="109" y="383"/>
                    <a:pt x="36" y="306"/>
                    <a:pt x="36" y="213"/>
                  </a:cubicBezTo>
                  <a:cubicBezTo>
                    <a:pt x="36" y="196"/>
                    <a:pt x="39" y="178"/>
                    <a:pt x="44" y="162"/>
                  </a:cubicBezTo>
                  <a:cubicBezTo>
                    <a:pt x="155" y="272"/>
                    <a:pt x="155" y="272"/>
                    <a:pt x="155" y="272"/>
                  </a:cubicBezTo>
                  <a:cubicBezTo>
                    <a:pt x="162" y="280"/>
                    <a:pt x="172" y="286"/>
                    <a:pt x="184" y="291"/>
                  </a:cubicBezTo>
                  <a:cubicBezTo>
                    <a:pt x="194" y="294"/>
                    <a:pt x="203" y="296"/>
                    <a:pt x="213" y="296"/>
                  </a:cubicBezTo>
                  <a:cubicBezTo>
                    <a:pt x="235" y="296"/>
                    <a:pt x="256" y="288"/>
                    <a:pt x="272" y="272"/>
                  </a:cubicBezTo>
                  <a:cubicBezTo>
                    <a:pt x="295" y="250"/>
                    <a:pt x="302" y="215"/>
                    <a:pt x="291" y="185"/>
                  </a:cubicBezTo>
                  <a:cubicBezTo>
                    <a:pt x="287" y="173"/>
                    <a:pt x="280" y="163"/>
                    <a:pt x="272" y="155"/>
                  </a:cubicBezTo>
                  <a:cubicBezTo>
                    <a:pt x="162" y="44"/>
                    <a:pt x="162" y="44"/>
                    <a:pt x="162" y="44"/>
                  </a:cubicBezTo>
                  <a:cubicBezTo>
                    <a:pt x="179" y="39"/>
                    <a:pt x="196" y="36"/>
                    <a:pt x="213" y="36"/>
                  </a:cubicBezTo>
                  <a:cubicBezTo>
                    <a:pt x="306" y="36"/>
                    <a:pt x="383" y="109"/>
                    <a:pt x="389" y="201"/>
                  </a:cubicBezTo>
                  <a:cubicBezTo>
                    <a:pt x="389" y="202"/>
                    <a:pt x="389" y="202"/>
                    <a:pt x="389" y="202"/>
                  </a:cubicBezTo>
                  <a:cubicBezTo>
                    <a:pt x="391" y="214"/>
                    <a:pt x="391" y="214"/>
                    <a:pt x="391" y="214"/>
                  </a:cubicBezTo>
                  <a:cubicBezTo>
                    <a:pt x="390" y="234"/>
                    <a:pt x="387" y="254"/>
                    <a:pt x="379" y="275"/>
                  </a:cubicBezTo>
                  <a:cubicBezTo>
                    <a:pt x="377" y="281"/>
                    <a:pt x="378" y="289"/>
                    <a:pt x="383" y="294"/>
                  </a:cubicBezTo>
                  <a:cubicBezTo>
                    <a:pt x="784" y="695"/>
                    <a:pt x="784" y="695"/>
                    <a:pt x="784" y="695"/>
                  </a:cubicBezTo>
                  <a:cubicBezTo>
                    <a:pt x="789" y="699"/>
                    <a:pt x="796" y="701"/>
                    <a:pt x="803" y="699"/>
                  </a:cubicBezTo>
                  <a:cubicBezTo>
                    <a:pt x="824" y="691"/>
                    <a:pt x="844" y="687"/>
                    <a:pt x="864" y="687"/>
                  </a:cubicBezTo>
                  <a:cubicBezTo>
                    <a:pt x="876" y="688"/>
                    <a:pt x="876" y="688"/>
                    <a:pt x="876" y="688"/>
                  </a:cubicBezTo>
                  <a:cubicBezTo>
                    <a:pt x="876" y="688"/>
                    <a:pt x="876" y="688"/>
                    <a:pt x="876" y="688"/>
                  </a:cubicBezTo>
                  <a:cubicBezTo>
                    <a:pt x="969" y="695"/>
                    <a:pt x="1042" y="772"/>
                    <a:pt x="1042" y="864"/>
                  </a:cubicBezTo>
                  <a:cubicBezTo>
                    <a:pt x="1042" y="882"/>
                    <a:pt x="1039" y="899"/>
                    <a:pt x="1034" y="9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grpSp>
      <p:grpSp>
        <p:nvGrpSpPr>
          <p:cNvPr id="62" name="Group 61">
            <a:extLst>
              <a:ext uri="{FF2B5EF4-FFF2-40B4-BE49-F238E27FC236}">
                <a16:creationId xmlns:a16="http://schemas.microsoft.com/office/drawing/2014/main" id="{FEC07928-FE8C-4075-BB34-EB0B85923313}"/>
              </a:ext>
              <a:ext uri="{C183D7F6-B498-43B3-948B-1728B52AA6E4}">
                <adec:decorative xmlns:adec="http://schemas.microsoft.com/office/drawing/2017/decorative" val="1"/>
              </a:ext>
            </a:extLst>
          </p:cNvPr>
          <p:cNvGrpSpPr>
            <a:grpSpLocks/>
          </p:cNvGrpSpPr>
          <p:nvPr/>
        </p:nvGrpSpPr>
        <p:grpSpPr>
          <a:xfrm>
            <a:off x="6328000" y="5076307"/>
            <a:ext cx="768096" cy="768096"/>
            <a:chOff x="-10553700" y="6753911"/>
            <a:chExt cx="1071670" cy="1071138"/>
          </a:xfrm>
        </p:grpSpPr>
        <p:sp>
          <p:nvSpPr>
            <p:cNvPr id="63" name="Oval 62">
              <a:extLst>
                <a:ext uri="{FF2B5EF4-FFF2-40B4-BE49-F238E27FC236}">
                  <a16:creationId xmlns:a16="http://schemas.microsoft.com/office/drawing/2014/main" id="{4DFAE7B3-B595-4A30-A7C8-2A38A5CC0033}"/>
                </a:ext>
              </a:extLst>
            </p:cNvPr>
            <p:cNvSpPr/>
            <p:nvPr/>
          </p:nvSpPr>
          <p:spPr>
            <a:xfrm>
              <a:off x="-10553700" y="6753911"/>
              <a:ext cx="1071670" cy="1071138"/>
            </a:xfrm>
            <a:prstGeom prst="ellipse">
              <a:avLst/>
            </a:prstGeom>
            <a:solidFill>
              <a:schemeClr val="accent5">
                <a:alpha val="57%"/>
              </a:scheme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64" name="Oval 63">
              <a:extLst>
                <a:ext uri="{FF2B5EF4-FFF2-40B4-BE49-F238E27FC236}">
                  <a16:creationId xmlns:a16="http://schemas.microsoft.com/office/drawing/2014/main" id="{4367B761-BE20-4603-8230-F9D24963D76C}"/>
                </a:ext>
              </a:extLst>
            </p:cNvPr>
            <p:cNvSpPr/>
            <p:nvPr/>
          </p:nvSpPr>
          <p:spPr>
            <a:xfrm>
              <a:off x="-10372992" y="6934530"/>
              <a:ext cx="710254" cy="709900"/>
            </a:xfrm>
            <a:prstGeom prst="ellipse">
              <a:avLst/>
            </a:prstGeom>
            <a:solidFill>
              <a:schemeClr val="accent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sp>
        <p:nvSpPr>
          <p:cNvPr id="97" name="Text Placeholder 3">
            <a:extLst>
              <a:ext uri="{FF2B5EF4-FFF2-40B4-BE49-F238E27FC236}">
                <a16:creationId xmlns:a16="http://schemas.microsoft.com/office/drawing/2014/main" id="{90DA93D2-8E80-462A-972E-5851CF60D1EF}"/>
              </a:ext>
            </a:extLst>
          </p:cNvPr>
          <p:cNvSpPr txBox="1">
            <a:spLocks/>
          </p:cNvSpPr>
          <p:nvPr/>
        </p:nvSpPr>
        <p:spPr>
          <a:xfrm>
            <a:off x="7190137" y="3491838"/>
            <a:ext cx="4270248" cy="409484"/>
          </a:xfrm>
          <a:prstGeom prst="rect">
            <a:avLst/>
          </a:prstGeom>
        </p:spPr>
        <p:txBody>
          <a:bodyPr vert="horz" lIns="91440" tIns="45720" rIns="91440" bIns="45720" rtlCol="0">
            <a:noAutofit/>
          </a:bodyPr>
          <a:lstStyle>
            <a:lvl1pPr marL="0" indent="0" algn="l" defTabSz="914400" rtl="0" eaLnBrk="1" latinLnBrk="0" hangingPunct="1">
              <a:lnSpc>
                <a:spcPct val="9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892293">
                    <a:lumMod val="40%"/>
                    <a:lumOff val="60%"/>
                  </a:srgbClr>
                </a:solidFill>
                <a:effectLst/>
                <a:uLnTx/>
                <a:uFillTx/>
                <a:latin typeface="Segoe UI Semibold" panose="020B0502040204020203" pitchFamily="34" charset="0"/>
                <a:ea typeface="+mn-ea"/>
                <a:cs typeface="Segoe UI Semibold" panose="020B0502040204020203" pitchFamily="34" charset="0"/>
              </a:rPr>
              <a:t>Increased risk of exposure</a:t>
            </a:r>
          </a:p>
        </p:txBody>
      </p:sp>
      <p:sp>
        <p:nvSpPr>
          <p:cNvPr id="98" name="Text Placeholder 2">
            <a:extLst>
              <a:ext uri="{FF2B5EF4-FFF2-40B4-BE49-F238E27FC236}">
                <a16:creationId xmlns:a16="http://schemas.microsoft.com/office/drawing/2014/main" id="{282C769F-C6FE-4A38-87C6-1FD9983E0E13}"/>
              </a:ext>
            </a:extLst>
          </p:cNvPr>
          <p:cNvSpPr txBox="1">
            <a:spLocks/>
          </p:cNvSpPr>
          <p:nvPr/>
        </p:nvSpPr>
        <p:spPr>
          <a:xfrm>
            <a:off x="7190137" y="3898455"/>
            <a:ext cx="4270248" cy="726367"/>
          </a:xfrm>
          <a:prstGeom prst="rect">
            <a:avLst/>
          </a:prstGeom>
        </p:spPr>
        <p:txBody>
          <a:bodyPr vert="horz" lIns="91440" tIns="45720" rIns="91440" bIns="45720" rtlCol="0" anchor="ctr">
            <a:noAutofit/>
          </a:bodyPr>
          <a:lstStyle>
            <a:lvl1pPr marL="0" indent="0" algn="l" defTabSz="914400" rtl="0" eaLnBrk="1" latinLnBrk="0" hangingPunct="1">
              <a:lnSpc>
                <a:spcPct val="90%"/>
              </a:lnSpc>
              <a:spcBef>
                <a:spcPts val="10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anose="020B0502040204020203" pitchFamily="34" charset="0"/>
              </a:rPr>
              <a:t>IT technicians can’t manage the uptime of dev workstations running remotely, putting them at greater risk of exposure</a:t>
            </a:r>
          </a:p>
        </p:txBody>
      </p:sp>
      <p:sp>
        <p:nvSpPr>
          <p:cNvPr id="99" name="Text Placeholder 3">
            <a:extLst>
              <a:ext uri="{FF2B5EF4-FFF2-40B4-BE49-F238E27FC236}">
                <a16:creationId xmlns:a16="http://schemas.microsoft.com/office/drawing/2014/main" id="{27B13811-45FF-4DC9-B812-AD36D48DDEBA}"/>
              </a:ext>
            </a:extLst>
          </p:cNvPr>
          <p:cNvSpPr txBox="1">
            <a:spLocks/>
          </p:cNvSpPr>
          <p:nvPr/>
        </p:nvSpPr>
        <p:spPr>
          <a:xfrm>
            <a:off x="7190137" y="4892430"/>
            <a:ext cx="4270248" cy="409484"/>
          </a:xfrm>
          <a:prstGeom prst="rect">
            <a:avLst/>
          </a:prstGeom>
        </p:spPr>
        <p:txBody>
          <a:bodyPr vert="horz" lIns="91440" tIns="45720" rIns="91440" bIns="45720" rtlCol="0">
            <a:noAutofit/>
          </a:bodyPr>
          <a:lstStyle>
            <a:lvl1pPr marL="0" indent="0" algn="l" defTabSz="914400" rtl="0" eaLnBrk="1" latinLnBrk="0" hangingPunct="1">
              <a:lnSpc>
                <a:spcPct val="90%"/>
              </a:lnSpc>
              <a:spcBef>
                <a:spcPts val="1000"/>
              </a:spcBef>
              <a:buFont typeface="Arial" panose="020B0604020202020204" pitchFamily="34" charset="0"/>
              <a:buNone/>
              <a:defRPr sz="4000" b="1" i="0" kern="1200" spc="0">
                <a:solidFill>
                  <a:schemeClr val="tx1"/>
                </a:solidFill>
                <a:latin typeface="Segoe UI Semibold" panose="020B0502040204020203" pitchFamily="34" charset="0"/>
                <a:ea typeface="+mn-ea"/>
                <a:cs typeface="Segoe UI Semibold"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
              </a:lnSpc>
              <a:spcBef>
                <a:spcPts val="1000"/>
              </a:spcBef>
              <a:spcAft>
                <a:spcPts val="0"/>
              </a:spcAft>
              <a:buClrTx/>
              <a:buSzTx/>
              <a:buFont typeface="Arial" panose="020B0604020202020204" pitchFamily="34" charset="0"/>
              <a:buNone/>
              <a:tabLst/>
              <a:defRPr/>
            </a:pPr>
            <a:r>
              <a:rPr kumimoji="0" lang="en-US" sz="2000" b="1" i="0" u="none" strike="noStrike" kern="1200" cap="none" spc="0" normalizeH="0" baseline="0%" noProof="0">
                <a:ln>
                  <a:noFill/>
                </a:ln>
                <a:solidFill>
                  <a:srgbClr val="892293">
                    <a:lumMod val="40%"/>
                    <a:lumOff val="60%"/>
                  </a:srgbClr>
                </a:solidFill>
                <a:effectLst/>
                <a:uLnTx/>
                <a:uFillTx/>
                <a:latin typeface="Segoe UI Semibold" panose="020B0502040204020203" pitchFamily="34" charset="0"/>
                <a:ea typeface="+mn-ea"/>
                <a:cs typeface="Segoe UI Semibold" panose="020B0502040204020203" pitchFamily="34" charset="0"/>
              </a:rPr>
              <a:t>Varying industry standards</a:t>
            </a:r>
          </a:p>
        </p:txBody>
      </p:sp>
      <p:sp>
        <p:nvSpPr>
          <p:cNvPr id="100" name="Text Placeholder 2">
            <a:extLst>
              <a:ext uri="{FF2B5EF4-FFF2-40B4-BE49-F238E27FC236}">
                <a16:creationId xmlns:a16="http://schemas.microsoft.com/office/drawing/2014/main" id="{48D1357B-88D0-48FC-BF16-D777E2A2E839}"/>
              </a:ext>
            </a:extLst>
          </p:cNvPr>
          <p:cNvSpPr txBox="1">
            <a:spLocks/>
          </p:cNvSpPr>
          <p:nvPr/>
        </p:nvSpPr>
        <p:spPr>
          <a:xfrm>
            <a:off x="7190137" y="5301914"/>
            <a:ext cx="4270248" cy="726367"/>
          </a:xfrm>
          <a:prstGeom prst="rect">
            <a:avLst/>
          </a:prstGeom>
        </p:spPr>
        <p:txBody>
          <a:bodyPr vert="horz" lIns="91440" tIns="45720" rIns="91440" bIns="45720" rtlCol="0" anchor="ctr">
            <a:noAutofit/>
          </a:bodyPr>
          <a:lstStyle>
            <a:lvl1pPr marL="0" indent="0" algn="l" defTabSz="914400" rtl="0" eaLnBrk="1" latinLnBrk="0" hangingPunct="1">
              <a:lnSpc>
                <a:spcPct val="90%"/>
              </a:lnSpc>
              <a:spcBef>
                <a:spcPts val="1000"/>
              </a:spcBef>
              <a:buFont typeface="Arial" panose="020B0604020202020204" pitchFamily="34" charset="0"/>
              <a:buNone/>
              <a:defRPr sz="1600" kern="1200">
                <a:solidFill>
                  <a:schemeClr val="tx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
              </a:lnSpc>
              <a:spcBef>
                <a:spcPts val="500"/>
              </a:spcBef>
              <a:buFont typeface="Arial" panose="020B0604020202020204" pitchFamily="34" charset="0"/>
              <a:buNone/>
              <a:defRPr sz="2400" kern="1200">
                <a:solidFill>
                  <a:schemeClr val="tx1"/>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
              </a:lnSpc>
              <a:spcBef>
                <a:spcPts val="500"/>
              </a:spcBef>
              <a:buFont typeface="Arial" panose="020B0604020202020204" pitchFamily="34" charset="0"/>
              <a:buNone/>
              <a:defRPr sz="2000" kern="1200">
                <a:solidFill>
                  <a:schemeClr val="tx1"/>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
              </a:lnSpc>
              <a:spcBef>
                <a:spcPts val="500"/>
              </a:spcBef>
              <a:buFont typeface="Arial" panose="020B0604020202020204" pitchFamily="34" charset="0"/>
              <a:buNone/>
              <a:defRPr sz="1800" kern="1200">
                <a:solidFill>
                  <a:schemeClr val="tx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
              </a:lnSpc>
              <a:spcBef>
                <a:spcPts val="1000"/>
              </a:spcBef>
              <a:spcAft>
                <a:spcPts val="0"/>
              </a:spcAft>
              <a:buClrTx/>
              <a:buSzTx/>
              <a:buFont typeface="Arial" panose="020B0604020202020204" pitchFamily="34" charset="0"/>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anose="020B0502040204020203" pitchFamily="34" charset="0"/>
              </a:rPr>
              <a:t>Compliance standards differ across industries, requiring a variety of approaches to the deployment and management of dev workstations</a:t>
            </a:r>
          </a:p>
        </p:txBody>
      </p:sp>
      <p:sp>
        <p:nvSpPr>
          <p:cNvPr id="55" name="Freeform 200">
            <a:extLst>
              <a:ext uri="{FF2B5EF4-FFF2-40B4-BE49-F238E27FC236}">
                <a16:creationId xmlns:a16="http://schemas.microsoft.com/office/drawing/2014/main" id="{6A3F5877-4C75-4F01-8DCA-1C24915552AC}"/>
              </a:ext>
              <a:ext uri="{C183D7F6-B498-43B3-948B-1728B52AA6E4}">
                <adec:decorative xmlns:adec="http://schemas.microsoft.com/office/drawing/2017/decorative" val="1"/>
              </a:ext>
            </a:extLst>
          </p:cNvPr>
          <p:cNvSpPr>
            <a:spLocks/>
          </p:cNvSpPr>
          <p:nvPr/>
        </p:nvSpPr>
        <p:spPr bwMode="auto">
          <a:xfrm>
            <a:off x="6576219" y="5376015"/>
            <a:ext cx="271658" cy="168680"/>
          </a:xfrm>
          <a:custGeom>
            <a:avLst/>
            <a:gdLst>
              <a:gd name="connsiteX0" fmla="*/ 2050453 w 4730618"/>
              <a:gd name="connsiteY0" fmla="*/ 1641812 h 2937375"/>
              <a:gd name="connsiteX1" fmla="*/ 2103353 w 4730618"/>
              <a:gd name="connsiteY1" fmla="*/ 1666157 h 2937375"/>
              <a:gd name="connsiteX2" fmla="*/ 2099607 w 4730618"/>
              <a:gd name="connsiteY2" fmla="*/ 1771024 h 2937375"/>
              <a:gd name="connsiteX3" fmla="*/ 766353 w 4730618"/>
              <a:gd name="connsiteY3" fmla="*/ 2400229 h 2937375"/>
              <a:gd name="connsiteX4" fmla="*/ 635274 w 4730618"/>
              <a:gd name="connsiteY4" fmla="*/ 2403974 h 2937375"/>
              <a:gd name="connsiteX5" fmla="*/ 290257 w 4730618"/>
              <a:gd name="connsiteY5" fmla="*/ 2369799 h 2937375"/>
              <a:gd name="connsiteX6" fmla="*/ 264226 w 4730618"/>
              <a:gd name="connsiteY6" fmla="*/ 2363776 h 2937375"/>
              <a:gd name="connsiteX7" fmla="*/ 308973 w 4730618"/>
              <a:gd name="connsiteY7" fmla="*/ 2416323 h 2937375"/>
              <a:gd name="connsiteX8" fmla="*/ 582520 w 4730618"/>
              <a:gd name="connsiteY8" fmla="*/ 2737552 h 2937375"/>
              <a:gd name="connsiteX9" fmla="*/ 571282 w 4730618"/>
              <a:gd name="connsiteY9" fmla="*/ 2842444 h 2937375"/>
              <a:gd name="connsiteX10" fmla="*/ 522583 w 4730618"/>
              <a:gd name="connsiteY10" fmla="*/ 2861174 h 2937375"/>
              <a:gd name="connsiteX11" fmla="*/ 466391 w 4730618"/>
              <a:gd name="connsiteY11" fmla="*/ 2834951 h 2937375"/>
              <a:gd name="connsiteX12" fmla="*/ 16857 w 4730618"/>
              <a:gd name="connsiteY12" fmla="*/ 2306750 h 2937375"/>
              <a:gd name="connsiteX13" fmla="*/ 16857 w 4730618"/>
              <a:gd name="connsiteY13" fmla="*/ 2209351 h 2937375"/>
              <a:gd name="connsiteX14" fmla="*/ 455152 w 4730618"/>
              <a:gd name="connsiteY14" fmla="*/ 1669910 h 2937375"/>
              <a:gd name="connsiteX15" fmla="*/ 560044 w 4730618"/>
              <a:gd name="connsiteY15" fmla="*/ 1658672 h 2937375"/>
              <a:gd name="connsiteX16" fmla="*/ 571282 w 4730618"/>
              <a:gd name="connsiteY16" fmla="*/ 1763563 h 2937375"/>
              <a:gd name="connsiteX17" fmla="*/ 223830 w 4730618"/>
              <a:gd name="connsiteY17" fmla="*/ 2196239 h 2937375"/>
              <a:gd name="connsiteX18" fmla="*/ 222194 w 4730618"/>
              <a:gd name="connsiteY18" fmla="*/ 2198277 h 2937375"/>
              <a:gd name="connsiteX19" fmla="*/ 250173 w 4730618"/>
              <a:gd name="connsiteY19" fmla="*/ 2206177 h 2937375"/>
              <a:gd name="connsiteX20" fmla="*/ 762608 w 4730618"/>
              <a:gd name="connsiteY20" fmla="*/ 2250418 h 2937375"/>
              <a:gd name="connsiteX21" fmla="*/ 1994745 w 4730618"/>
              <a:gd name="connsiteY21" fmla="*/ 1662411 h 2937375"/>
              <a:gd name="connsiteX22" fmla="*/ 2050453 w 4730618"/>
              <a:gd name="connsiteY22" fmla="*/ 1641812 h 2937375"/>
              <a:gd name="connsiteX23" fmla="*/ 506193 w 4730618"/>
              <a:gd name="connsiteY23" fmla="*/ 76539 h 2937375"/>
              <a:gd name="connsiteX24" fmla="*/ 560044 w 4730618"/>
              <a:gd name="connsiteY24" fmla="*/ 93397 h 2937375"/>
              <a:gd name="connsiteX25" fmla="*/ 571282 w 4730618"/>
              <a:gd name="connsiteY25" fmla="*/ 198288 h 2937375"/>
              <a:gd name="connsiteX26" fmla="*/ 271139 w 4730618"/>
              <a:gd name="connsiteY26" fmla="*/ 572050 h 2937375"/>
              <a:gd name="connsiteX27" fmla="*/ 245370 w 4730618"/>
              <a:gd name="connsiteY27" fmla="*/ 604140 h 2937375"/>
              <a:gd name="connsiteX28" fmla="*/ 293640 w 4730618"/>
              <a:gd name="connsiteY28" fmla="*/ 597544 h 2937375"/>
              <a:gd name="connsiteX29" fmla="*/ 639009 w 4730618"/>
              <a:gd name="connsiteY29" fmla="*/ 582064 h 2937375"/>
              <a:gd name="connsiteX30" fmla="*/ 956539 w 4730618"/>
              <a:gd name="connsiteY30" fmla="*/ 609292 h 2937375"/>
              <a:gd name="connsiteX31" fmla="*/ 2552326 w 4730618"/>
              <a:gd name="connsiteY31" fmla="*/ 1493700 h 2937375"/>
              <a:gd name="connsiteX32" fmla="*/ 3923353 w 4730618"/>
              <a:gd name="connsiteY32" fmla="*/ 2295663 h 2937375"/>
              <a:gd name="connsiteX33" fmla="*/ 4488060 w 4730618"/>
              <a:gd name="connsiteY33" fmla="*/ 2274584 h 2937375"/>
              <a:gd name="connsiteX34" fmla="*/ 4507940 w 4730618"/>
              <a:gd name="connsiteY34" fmla="*/ 2269212 h 2937375"/>
              <a:gd name="connsiteX35" fmla="*/ 4489388 w 4730618"/>
              <a:gd name="connsiteY35" fmla="*/ 2246317 h 2937375"/>
              <a:gd name="connsiteX36" fmla="*/ 4158802 w 4730618"/>
              <a:gd name="connsiteY36" fmla="*/ 1838346 h 2937375"/>
              <a:gd name="connsiteX37" fmla="*/ 4170051 w 4730618"/>
              <a:gd name="connsiteY37" fmla="*/ 1733319 h 2937375"/>
              <a:gd name="connsiteX38" fmla="*/ 4275040 w 4730618"/>
              <a:gd name="connsiteY38" fmla="*/ 1744572 h 2937375"/>
              <a:gd name="connsiteX39" fmla="*/ 4713745 w 4730618"/>
              <a:gd name="connsiteY39" fmla="*/ 2284709 h 2937375"/>
              <a:gd name="connsiteX40" fmla="*/ 4713745 w 4730618"/>
              <a:gd name="connsiteY40" fmla="*/ 2382234 h 2937375"/>
              <a:gd name="connsiteX41" fmla="*/ 4263791 w 4730618"/>
              <a:gd name="connsiteY41" fmla="*/ 2911119 h 2937375"/>
              <a:gd name="connsiteX42" fmla="*/ 4207547 w 4730618"/>
              <a:gd name="connsiteY42" fmla="*/ 2937375 h 2937375"/>
              <a:gd name="connsiteX43" fmla="*/ 4158802 w 4730618"/>
              <a:gd name="connsiteY43" fmla="*/ 2918620 h 2937375"/>
              <a:gd name="connsiteX44" fmla="*/ 4151303 w 4730618"/>
              <a:gd name="connsiteY44" fmla="*/ 2813594 h 2937375"/>
              <a:gd name="connsiteX45" fmla="*/ 4460229 w 4730618"/>
              <a:gd name="connsiteY45" fmla="*/ 2450689 h 2937375"/>
              <a:gd name="connsiteX46" fmla="*/ 4476736 w 4730618"/>
              <a:gd name="connsiteY46" fmla="*/ 2431298 h 2937375"/>
              <a:gd name="connsiteX47" fmla="*/ 4463243 w 4730618"/>
              <a:gd name="connsiteY47" fmla="*/ 2434320 h 2937375"/>
              <a:gd name="connsiteX48" fmla="*/ 4155604 w 4730618"/>
              <a:gd name="connsiteY48" fmla="*/ 2464300 h 2937375"/>
              <a:gd name="connsiteX49" fmla="*/ 3912115 w 4730618"/>
              <a:gd name="connsiteY49" fmla="*/ 2445563 h 2937375"/>
              <a:gd name="connsiteX50" fmla="*/ 2443692 w 4730618"/>
              <a:gd name="connsiteY50" fmla="*/ 1594882 h 2937375"/>
              <a:gd name="connsiteX51" fmla="*/ 934063 w 4730618"/>
              <a:gd name="connsiteY51" fmla="*/ 759191 h 2937375"/>
              <a:gd name="connsiteX52" fmla="*/ 249252 w 4730618"/>
              <a:gd name="connsiteY52" fmla="*/ 756029 h 2937375"/>
              <a:gd name="connsiteX53" fmla="*/ 230901 w 4730618"/>
              <a:gd name="connsiteY53" fmla="*/ 759367 h 2937375"/>
              <a:gd name="connsiteX54" fmla="*/ 246070 w 4730618"/>
              <a:gd name="connsiteY54" fmla="*/ 777179 h 2937375"/>
              <a:gd name="connsiteX55" fmla="*/ 582520 w 4730618"/>
              <a:gd name="connsiteY55" fmla="*/ 1172277 h 2937375"/>
              <a:gd name="connsiteX56" fmla="*/ 571282 w 4730618"/>
              <a:gd name="connsiteY56" fmla="*/ 1277168 h 2937375"/>
              <a:gd name="connsiteX57" fmla="*/ 522583 w 4730618"/>
              <a:gd name="connsiteY57" fmla="*/ 1295899 h 2937375"/>
              <a:gd name="connsiteX58" fmla="*/ 466391 w 4730618"/>
              <a:gd name="connsiteY58" fmla="*/ 1269676 h 2937375"/>
              <a:gd name="connsiteX59" fmla="*/ 16857 w 4730618"/>
              <a:gd name="connsiteY59" fmla="*/ 741474 h 2937375"/>
              <a:gd name="connsiteX60" fmla="*/ 16857 w 4730618"/>
              <a:gd name="connsiteY60" fmla="*/ 644075 h 2937375"/>
              <a:gd name="connsiteX61" fmla="*/ 455152 w 4730618"/>
              <a:gd name="connsiteY61" fmla="*/ 104635 h 2937375"/>
              <a:gd name="connsiteX62" fmla="*/ 506193 w 4730618"/>
              <a:gd name="connsiteY62" fmla="*/ 76539 h 2937375"/>
              <a:gd name="connsiteX63" fmla="*/ 4225358 w 4730618"/>
              <a:gd name="connsiteY63" fmla="*/ 351 h 2937375"/>
              <a:gd name="connsiteX64" fmla="*/ 4275040 w 4730618"/>
              <a:gd name="connsiteY64" fmla="*/ 28483 h 2937375"/>
              <a:gd name="connsiteX65" fmla="*/ 4713745 w 4730618"/>
              <a:gd name="connsiteY65" fmla="*/ 568621 h 2937375"/>
              <a:gd name="connsiteX66" fmla="*/ 4713745 w 4730618"/>
              <a:gd name="connsiteY66" fmla="*/ 666146 h 2937375"/>
              <a:gd name="connsiteX67" fmla="*/ 4263791 w 4730618"/>
              <a:gd name="connsiteY67" fmla="*/ 1195030 h 2937375"/>
              <a:gd name="connsiteX68" fmla="*/ 4207547 w 4730618"/>
              <a:gd name="connsiteY68" fmla="*/ 1221287 h 2937375"/>
              <a:gd name="connsiteX69" fmla="*/ 4158802 w 4730618"/>
              <a:gd name="connsiteY69" fmla="*/ 1202532 h 2937375"/>
              <a:gd name="connsiteX70" fmla="*/ 4151303 w 4730618"/>
              <a:gd name="connsiteY70" fmla="*/ 1097505 h 2937375"/>
              <a:gd name="connsiteX71" fmla="*/ 4508923 w 4730618"/>
              <a:gd name="connsiteY71" fmla="*/ 677399 h 2937375"/>
              <a:gd name="connsiteX72" fmla="*/ 4516742 w 4730618"/>
              <a:gd name="connsiteY72" fmla="*/ 668213 h 2937375"/>
              <a:gd name="connsiteX73" fmla="*/ 4488389 w 4730618"/>
              <a:gd name="connsiteY73" fmla="*/ 659326 h 2937375"/>
              <a:gd name="connsiteX74" fmla="*/ 3975954 w 4730618"/>
              <a:gd name="connsiteY74" fmla="*/ 613419 h 2937375"/>
              <a:gd name="connsiteX75" fmla="*/ 2743817 w 4730618"/>
              <a:gd name="connsiteY75" fmla="*/ 1202525 h 2937375"/>
              <a:gd name="connsiteX76" fmla="*/ 2691385 w 4730618"/>
              <a:gd name="connsiteY76" fmla="*/ 1221287 h 2937375"/>
              <a:gd name="connsiteX77" fmla="*/ 2638954 w 4730618"/>
              <a:gd name="connsiteY77" fmla="*/ 1198773 h 2937375"/>
              <a:gd name="connsiteX78" fmla="*/ 2638954 w 4730618"/>
              <a:gd name="connsiteY78" fmla="*/ 1093710 h 2937375"/>
              <a:gd name="connsiteX79" fmla="*/ 3975954 w 4730618"/>
              <a:gd name="connsiteY79" fmla="*/ 463328 h 2937375"/>
              <a:gd name="connsiteX80" fmla="*/ 4104940 w 4730618"/>
              <a:gd name="connsiteY80" fmla="*/ 458535 h 2937375"/>
              <a:gd name="connsiteX81" fmla="*/ 4448906 w 4730618"/>
              <a:gd name="connsiteY81" fmla="*/ 493355 h 2937375"/>
              <a:gd name="connsiteX82" fmla="*/ 4462026 w 4730618"/>
              <a:gd name="connsiteY82" fmla="*/ 496461 h 2937375"/>
              <a:gd name="connsiteX83" fmla="*/ 4427581 w 4730618"/>
              <a:gd name="connsiteY83" fmla="*/ 453953 h 2937375"/>
              <a:gd name="connsiteX84" fmla="*/ 4158802 w 4730618"/>
              <a:gd name="connsiteY84" fmla="*/ 122257 h 2937375"/>
              <a:gd name="connsiteX85" fmla="*/ 4170051 w 4730618"/>
              <a:gd name="connsiteY85" fmla="*/ 17231 h 2937375"/>
              <a:gd name="connsiteX86" fmla="*/ 4225358 w 4730618"/>
              <a:gd name="connsiteY86" fmla="*/ 351 h 2937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4730618" h="2937375">
                <a:moveTo>
                  <a:pt x="2050453" y="1641812"/>
                </a:moveTo>
                <a:cubicBezTo>
                  <a:pt x="2069647" y="1642749"/>
                  <a:pt x="2088372" y="1651175"/>
                  <a:pt x="2103353" y="1666157"/>
                </a:cubicBezTo>
                <a:cubicBezTo>
                  <a:pt x="2129568" y="1696119"/>
                  <a:pt x="2129568" y="1744807"/>
                  <a:pt x="2099607" y="1771024"/>
                </a:cubicBezTo>
                <a:cubicBezTo>
                  <a:pt x="1594019" y="2246673"/>
                  <a:pt x="1095921" y="2377757"/>
                  <a:pt x="766353" y="2400229"/>
                </a:cubicBezTo>
                <a:cubicBezTo>
                  <a:pt x="721412" y="2403974"/>
                  <a:pt x="676470" y="2403974"/>
                  <a:pt x="635274" y="2403974"/>
                </a:cubicBezTo>
                <a:cubicBezTo>
                  <a:pt x="491088" y="2403974"/>
                  <a:pt x="373117" y="2387121"/>
                  <a:pt x="290257" y="2369799"/>
                </a:cubicBezTo>
                <a:lnTo>
                  <a:pt x="264226" y="2363776"/>
                </a:lnTo>
                <a:lnTo>
                  <a:pt x="308973" y="2416323"/>
                </a:lnTo>
                <a:cubicBezTo>
                  <a:pt x="582520" y="2737552"/>
                  <a:pt x="582520" y="2737552"/>
                  <a:pt x="582520" y="2737552"/>
                </a:cubicBezTo>
                <a:cubicBezTo>
                  <a:pt x="608743" y="2767521"/>
                  <a:pt x="604997" y="2816221"/>
                  <a:pt x="571282" y="2842444"/>
                </a:cubicBezTo>
                <a:cubicBezTo>
                  <a:pt x="560044" y="2853682"/>
                  <a:pt x="541313" y="2861174"/>
                  <a:pt x="522583" y="2861174"/>
                </a:cubicBezTo>
                <a:cubicBezTo>
                  <a:pt x="503852" y="2861174"/>
                  <a:pt x="481375" y="2853682"/>
                  <a:pt x="466391" y="2834951"/>
                </a:cubicBezTo>
                <a:cubicBezTo>
                  <a:pt x="16857" y="2306750"/>
                  <a:pt x="16857" y="2306750"/>
                  <a:pt x="16857" y="2306750"/>
                </a:cubicBezTo>
                <a:cubicBezTo>
                  <a:pt x="-5620" y="2280527"/>
                  <a:pt x="-5620" y="2239319"/>
                  <a:pt x="16857" y="2209351"/>
                </a:cubicBezTo>
                <a:cubicBezTo>
                  <a:pt x="455152" y="1669910"/>
                  <a:pt x="455152" y="1669910"/>
                  <a:pt x="455152" y="1669910"/>
                </a:cubicBezTo>
                <a:cubicBezTo>
                  <a:pt x="481375" y="1636195"/>
                  <a:pt x="530075" y="1632449"/>
                  <a:pt x="560044" y="1658672"/>
                </a:cubicBezTo>
                <a:cubicBezTo>
                  <a:pt x="593759" y="1684895"/>
                  <a:pt x="597505" y="1733594"/>
                  <a:pt x="571282" y="1763563"/>
                </a:cubicBezTo>
                <a:cubicBezTo>
                  <a:pt x="372738" y="2010807"/>
                  <a:pt x="273466" y="2134428"/>
                  <a:pt x="223830" y="2196239"/>
                </a:cubicBezTo>
                <a:lnTo>
                  <a:pt x="222194" y="2198277"/>
                </a:lnTo>
                <a:lnTo>
                  <a:pt x="250173" y="2206177"/>
                </a:lnTo>
                <a:cubicBezTo>
                  <a:pt x="329347" y="2227244"/>
                  <a:pt x="515431" y="2267272"/>
                  <a:pt x="762608" y="2250418"/>
                </a:cubicBezTo>
                <a:cubicBezTo>
                  <a:pt x="1204529" y="2216711"/>
                  <a:pt x="1620235" y="2018212"/>
                  <a:pt x="1994745" y="1662411"/>
                </a:cubicBezTo>
                <a:cubicBezTo>
                  <a:pt x="2011598" y="1647430"/>
                  <a:pt x="2031260" y="1640876"/>
                  <a:pt x="2050453" y="1641812"/>
                </a:cubicBezTo>
                <a:close/>
                <a:moveTo>
                  <a:pt x="506193" y="76539"/>
                </a:moveTo>
                <a:cubicBezTo>
                  <a:pt x="525392" y="74666"/>
                  <a:pt x="545059" y="80285"/>
                  <a:pt x="560044" y="93397"/>
                </a:cubicBezTo>
                <a:cubicBezTo>
                  <a:pt x="593759" y="119620"/>
                  <a:pt x="597505" y="168319"/>
                  <a:pt x="571282" y="198288"/>
                </a:cubicBezTo>
                <a:cubicBezTo>
                  <a:pt x="422374" y="383720"/>
                  <a:pt x="329306" y="499616"/>
                  <a:pt x="271139" y="572050"/>
                </a:cubicBezTo>
                <a:lnTo>
                  <a:pt x="245370" y="604140"/>
                </a:lnTo>
                <a:lnTo>
                  <a:pt x="293640" y="597544"/>
                </a:lnTo>
                <a:cubicBezTo>
                  <a:pt x="377420" y="587378"/>
                  <a:pt x="495638" y="578463"/>
                  <a:pt x="639009" y="582064"/>
                </a:cubicBezTo>
                <a:cubicBezTo>
                  <a:pt x="734590" y="584465"/>
                  <a:pt x="841350" y="592428"/>
                  <a:pt x="956539" y="609292"/>
                </a:cubicBezTo>
                <a:cubicBezTo>
                  <a:pt x="1376089" y="672999"/>
                  <a:pt x="1997921" y="879111"/>
                  <a:pt x="2552326" y="1493700"/>
                </a:cubicBezTo>
                <a:cubicBezTo>
                  <a:pt x="3076762" y="2070814"/>
                  <a:pt x="3586215" y="2250693"/>
                  <a:pt x="3923353" y="2295663"/>
                </a:cubicBezTo>
                <a:cubicBezTo>
                  <a:pt x="4195873" y="2335012"/>
                  <a:pt x="4400966" y="2296366"/>
                  <a:pt x="4488060" y="2274584"/>
                </a:cubicBezTo>
                <a:lnTo>
                  <a:pt x="4507940" y="2269212"/>
                </a:lnTo>
                <a:lnTo>
                  <a:pt x="4489388" y="2246317"/>
                </a:lnTo>
                <a:cubicBezTo>
                  <a:pt x="4158802" y="1838346"/>
                  <a:pt x="4158802" y="1838346"/>
                  <a:pt x="4158802" y="1838346"/>
                </a:cubicBezTo>
                <a:cubicBezTo>
                  <a:pt x="4132554" y="1808338"/>
                  <a:pt x="4136304" y="1759575"/>
                  <a:pt x="4170051" y="1733319"/>
                </a:cubicBezTo>
                <a:cubicBezTo>
                  <a:pt x="4203797" y="1707062"/>
                  <a:pt x="4248793" y="1710813"/>
                  <a:pt x="4275040" y="1744572"/>
                </a:cubicBezTo>
                <a:cubicBezTo>
                  <a:pt x="4713745" y="2284709"/>
                  <a:pt x="4713745" y="2284709"/>
                  <a:pt x="4713745" y="2284709"/>
                </a:cubicBezTo>
                <a:cubicBezTo>
                  <a:pt x="4736243" y="2314717"/>
                  <a:pt x="4736243" y="2355977"/>
                  <a:pt x="4713745" y="2382234"/>
                </a:cubicBezTo>
                <a:cubicBezTo>
                  <a:pt x="4263791" y="2911119"/>
                  <a:pt x="4263791" y="2911119"/>
                  <a:pt x="4263791" y="2911119"/>
                </a:cubicBezTo>
                <a:cubicBezTo>
                  <a:pt x="4248793" y="2929873"/>
                  <a:pt x="4230045" y="2937375"/>
                  <a:pt x="4207547" y="2937375"/>
                </a:cubicBezTo>
                <a:cubicBezTo>
                  <a:pt x="4188799" y="2937375"/>
                  <a:pt x="4173800" y="2929873"/>
                  <a:pt x="4158802" y="2918620"/>
                </a:cubicBezTo>
                <a:cubicBezTo>
                  <a:pt x="4128805" y="2892364"/>
                  <a:pt x="4125055" y="2843601"/>
                  <a:pt x="4151303" y="2813594"/>
                </a:cubicBezTo>
                <a:cubicBezTo>
                  <a:pt x="4304568" y="2633548"/>
                  <a:pt x="4400359" y="2521019"/>
                  <a:pt x="4460229" y="2450689"/>
                </a:cubicBezTo>
                <a:lnTo>
                  <a:pt x="4476736" y="2431298"/>
                </a:lnTo>
                <a:lnTo>
                  <a:pt x="4463243" y="2434320"/>
                </a:lnTo>
                <a:cubicBezTo>
                  <a:pt x="4389728" y="2449310"/>
                  <a:pt x="4284840" y="2464300"/>
                  <a:pt x="4155604" y="2464300"/>
                </a:cubicBezTo>
                <a:cubicBezTo>
                  <a:pt x="4080684" y="2464300"/>
                  <a:pt x="3998273" y="2460553"/>
                  <a:pt x="3912115" y="2445563"/>
                </a:cubicBezTo>
                <a:cubicBezTo>
                  <a:pt x="3548756" y="2396845"/>
                  <a:pt x="2998097" y="2209471"/>
                  <a:pt x="2443692" y="1594882"/>
                </a:cubicBezTo>
                <a:cubicBezTo>
                  <a:pt x="1915509" y="1010273"/>
                  <a:pt x="1331137" y="815404"/>
                  <a:pt x="934063" y="759191"/>
                </a:cubicBezTo>
                <a:cubicBezTo>
                  <a:pt x="610973" y="708600"/>
                  <a:pt x="357417" y="738112"/>
                  <a:pt x="249252" y="756029"/>
                </a:cubicBezTo>
                <a:lnTo>
                  <a:pt x="230901" y="759367"/>
                </a:lnTo>
                <a:lnTo>
                  <a:pt x="246070" y="777179"/>
                </a:lnTo>
                <a:cubicBezTo>
                  <a:pt x="582520" y="1172277"/>
                  <a:pt x="582520" y="1172277"/>
                  <a:pt x="582520" y="1172277"/>
                </a:cubicBezTo>
                <a:cubicBezTo>
                  <a:pt x="608743" y="1202246"/>
                  <a:pt x="604997" y="1250945"/>
                  <a:pt x="571282" y="1277168"/>
                </a:cubicBezTo>
                <a:cubicBezTo>
                  <a:pt x="560044" y="1288407"/>
                  <a:pt x="541313" y="1295899"/>
                  <a:pt x="522583" y="1295899"/>
                </a:cubicBezTo>
                <a:cubicBezTo>
                  <a:pt x="503852" y="1295899"/>
                  <a:pt x="481375" y="1288407"/>
                  <a:pt x="466391" y="1269676"/>
                </a:cubicBezTo>
                <a:cubicBezTo>
                  <a:pt x="16857" y="741474"/>
                  <a:pt x="16857" y="741474"/>
                  <a:pt x="16857" y="741474"/>
                </a:cubicBezTo>
                <a:cubicBezTo>
                  <a:pt x="-5620" y="715251"/>
                  <a:pt x="-5620" y="674044"/>
                  <a:pt x="16857" y="644075"/>
                </a:cubicBezTo>
                <a:cubicBezTo>
                  <a:pt x="455152" y="104635"/>
                  <a:pt x="455152" y="104635"/>
                  <a:pt x="455152" y="104635"/>
                </a:cubicBezTo>
                <a:cubicBezTo>
                  <a:pt x="468264" y="87778"/>
                  <a:pt x="486995" y="78412"/>
                  <a:pt x="506193" y="76539"/>
                </a:cubicBezTo>
                <a:close/>
                <a:moveTo>
                  <a:pt x="4225358" y="351"/>
                </a:moveTo>
                <a:cubicBezTo>
                  <a:pt x="4244106" y="2227"/>
                  <a:pt x="4261917" y="11604"/>
                  <a:pt x="4275040" y="28483"/>
                </a:cubicBezTo>
                <a:cubicBezTo>
                  <a:pt x="4713745" y="568621"/>
                  <a:pt x="4713745" y="568621"/>
                  <a:pt x="4713745" y="568621"/>
                </a:cubicBezTo>
                <a:cubicBezTo>
                  <a:pt x="4736243" y="598628"/>
                  <a:pt x="4736243" y="639889"/>
                  <a:pt x="4713745" y="666146"/>
                </a:cubicBezTo>
                <a:cubicBezTo>
                  <a:pt x="4263791" y="1195030"/>
                  <a:pt x="4263791" y="1195030"/>
                  <a:pt x="4263791" y="1195030"/>
                </a:cubicBezTo>
                <a:cubicBezTo>
                  <a:pt x="4248793" y="1213785"/>
                  <a:pt x="4230045" y="1221287"/>
                  <a:pt x="4207547" y="1221287"/>
                </a:cubicBezTo>
                <a:cubicBezTo>
                  <a:pt x="4188799" y="1221287"/>
                  <a:pt x="4173800" y="1213785"/>
                  <a:pt x="4158802" y="1202532"/>
                </a:cubicBezTo>
                <a:cubicBezTo>
                  <a:pt x="4128805" y="1176275"/>
                  <a:pt x="4125055" y="1127513"/>
                  <a:pt x="4151303" y="1097505"/>
                </a:cubicBezTo>
                <a:cubicBezTo>
                  <a:pt x="4355657" y="857444"/>
                  <a:pt x="4457834" y="737414"/>
                  <a:pt x="4508923" y="677399"/>
                </a:cubicBezTo>
                <a:lnTo>
                  <a:pt x="4516742" y="668213"/>
                </a:lnTo>
                <a:lnTo>
                  <a:pt x="4488389" y="659326"/>
                </a:lnTo>
                <a:cubicBezTo>
                  <a:pt x="4409215" y="636636"/>
                  <a:pt x="4223130" y="596534"/>
                  <a:pt x="3975954" y="613419"/>
                </a:cubicBezTo>
                <a:cubicBezTo>
                  <a:pt x="3534032" y="647189"/>
                  <a:pt x="3122072" y="846060"/>
                  <a:pt x="2743817" y="1202525"/>
                </a:cubicBezTo>
                <a:cubicBezTo>
                  <a:pt x="2728836" y="1217535"/>
                  <a:pt x="2710111" y="1221287"/>
                  <a:pt x="2691385" y="1221287"/>
                </a:cubicBezTo>
                <a:cubicBezTo>
                  <a:pt x="2672660" y="1221287"/>
                  <a:pt x="2653934" y="1213782"/>
                  <a:pt x="2638954" y="1198773"/>
                </a:cubicBezTo>
                <a:cubicBezTo>
                  <a:pt x="2608993" y="1168755"/>
                  <a:pt x="2608993" y="1123728"/>
                  <a:pt x="2638954" y="1093710"/>
                </a:cubicBezTo>
                <a:cubicBezTo>
                  <a:pt x="3144542" y="617171"/>
                  <a:pt x="3646385" y="485841"/>
                  <a:pt x="3975954" y="463328"/>
                </a:cubicBezTo>
                <a:cubicBezTo>
                  <a:pt x="4020895" y="460045"/>
                  <a:pt x="4063964" y="458579"/>
                  <a:pt x="4104940" y="458535"/>
                </a:cubicBezTo>
                <a:cubicBezTo>
                  <a:pt x="4248358" y="458381"/>
                  <a:pt x="4366150" y="475644"/>
                  <a:pt x="4448906" y="493355"/>
                </a:cubicBezTo>
                <a:lnTo>
                  <a:pt x="4462026" y="496461"/>
                </a:lnTo>
                <a:lnTo>
                  <a:pt x="4427581" y="453953"/>
                </a:lnTo>
                <a:cubicBezTo>
                  <a:pt x="4158802" y="122257"/>
                  <a:pt x="4158802" y="122257"/>
                  <a:pt x="4158802" y="122257"/>
                </a:cubicBezTo>
                <a:cubicBezTo>
                  <a:pt x="4132554" y="92250"/>
                  <a:pt x="4136304" y="43487"/>
                  <a:pt x="4170051" y="17231"/>
                </a:cubicBezTo>
                <a:cubicBezTo>
                  <a:pt x="4186924" y="4102"/>
                  <a:pt x="4206610" y="-1524"/>
                  <a:pt x="4225358" y="35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grpSp>
        <p:nvGrpSpPr>
          <p:cNvPr id="59" name="Group 58">
            <a:extLst>
              <a:ext uri="{FF2B5EF4-FFF2-40B4-BE49-F238E27FC236}">
                <a16:creationId xmlns:a16="http://schemas.microsoft.com/office/drawing/2014/main" id="{1E947086-49F9-41EF-ADEF-33EBF33A8388}"/>
              </a:ext>
              <a:ext uri="{C183D7F6-B498-43B3-948B-1728B52AA6E4}">
                <adec:decorative xmlns:adec="http://schemas.microsoft.com/office/drawing/2017/decorative" val="1"/>
              </a:ext>
            </a:extLst>
          </p:cNvPr>
          <p:cNvGrpSpPr>
            <a:grpSpLocks/>
          </p:cNvGrpSpPr>
          <p:nvPr/>
        </p:nvGrpSpPr>
        <p:grpSpPr>
          <a:xfrm>
            <a:off x="6328000" y="3674282"/>
            <a:ext cx="768096" cy="768096"/>
            <a:chOff x="-10553700" y="8479892"/>
            <a:chExt cx="1071670" cy="1071138"/>
          </a:xfrm>
        </p:grpSpPr>
        <p:sp>
          <p:nvSpPr>
            <p:cNvPr id="60" name="Oval 59">
              <a:extLst>
                <a:ext uri="{FF2B5EF4-FFF2-40B4-BE49-F238E27FC236}">
                  <a16:creationId xmlns:a16="http://schemas.microsoft.com/office/drawing/2014/main" id="{182E8058-D6EB-4955-AE23-8FE3D0C2DF35}"/>
                </a:ext>
              </a:extLst>
            </p:cNvPr>
            <p:cNvSpPr/>
            <p:nvPr/>
          </p:nvSpPr>
          <p:spPr>
            <a:xfrm>
              <a:off x="-10553700" y="8479892"/>
              <a:ext cx="1071670" cy="1071138"/>
            </a:xfrm>
            <a:prstGeom prst="ellipse">
              <a:avLst/>
            </a:prstGeom>
            <a:solidFill>
              <a:schemeClr val="accent5">
                <a:alpha val="57%"/>
              </a:scheme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61" name="Oval 60">
              <a:extLst>
                <a:ext uri="{FF2B5EF4-FFF2-40B4-BE49-F238E27FC236}">
                  <a16:creationId xmlns:a16="http://schemas.microsoft.com/office/drawing/2014/main" id="{3097E53C-5D8D-40AB-B58C-29A7EECD81CA}"/>
                </a:ext>
              </a:extLst>
            </p:cNvPr>
            <p:cNvSpPr/>
            <p:nvPr/>
          </p:nvSpPr>
          <p:spPr>
            <a:xfrm>
              <a:off x="-10372992" y="8660511"/>
              <a:ext cx="710254" cy="709900"/>
            </a:xfrm>
            <a:prstGeom prst="ellipse">
              <a:avLst/>
            </a:prstGeom>
            <a:solidFill>
              <a:schemeClr val="accent5"/>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sp>
        <p:nvSpPr>
          <p:cNvPr id="57" name="Freeform 9">
            <a:extLst>
              <a:ext uri="{FF2B5EF4-FFF2-40B4-BE49-F238E27FC236}">
                <a16:creationId xmlns:a16="http://schemas.microsoft.com/office/drawing/2014/main" id="{62F73D5E-77EA-48BC-9DA3-D52B82E4327F}"/>
              </a:ext>
              <a:ext uri="{C183D7F6-B498-43B3-948B-1728B52AA6E4}">
                <adec:decorative xmlns:adec="http://schemas.microsoft.com/office/drawing/2017/decorative" val="1"/>
              </a:ext>
            </a:extLst>
          </p:cNvPr>
          <p:cNvSpPr>
            <a:spLocks noEditPoints="1"/>
          </p:cNvSpPr>
          <p:nvPr/>
        </p:nvSpPr>
        <p:spPr bwMode="auto">
          <a:xfrm>
            <a:off x="6557267" y="3990395"/>
            <a:ext cx="309562" cy="135870"/>
          </a:xfrm>
          <a:custGeom>
            <a:avLst/>
            <a:gdLst>
              <a:gd name="T0" fmla="*/ 1172 w 1178"/>
              <a:gd name="T1" fmla="*/ 245 h 516"/>
              <a:gd name="T2" fmla="*/ 999 w 1178"/>
              <a:gd name="T3" fmla="*/ 122 h 516"/>
              <a:gd name="T4" fmla="*/ 579 w 1178"/>
              <a:gd name="T5" fmla="*/ 0 h 516"/>
              <a:gd name="T6" fmla="*/ 170 w 1178"/>
              <a:gd name="T7" fmla="*/ 123 h 516"/>
              <a:gd name="T8" fmla="*/ 7 w 1178"/>
              <a:gd name="T9" fmla="*/ 245 h 516"/>
              <a:gd name="T10" fmla="*/ 7 w 1178"/>
              <a:gd name="T11" fmla="*/ 271 h 516"/>
              <a:gd name="T12" fmla="*/ 170 w 1178"/>
              <a:gd name="T13" fmla="*/ 393 h 516"/>
              <a:gd name="T14" fmla="*/ 579 w 1178"/>
              <a:gd name="T15" fmla="*/ 516 h 516"/>
              <a:gd name="T16" fmla="*/ 999 w 1178"/>
              <a:gd name="T17" fmla="*/ 394 h 516"/>
              <a:gd name="T18" fmla="*/ 1172 w 1178"/>
              <a:gd name="T19" fmla="*/ 271 h 516"/>
              <a:gd name="T20" fmla="*/ 1178 w 1178"/>
              <a:gd name="T21" fmla="*/ 258 h 516"/>
              <a:gd name="T22" fmla="*/ 1172 w 1178"/>
              <a:gd name="T23" fmla="*/ 245 h 516"/>
              <a:gd name="T24" fmla="*/ 590 w 1178"/>
              <a:gd name="T25" fmla="*/ 478 h 516"/>
              <a:gd name="T26" fmla="*/ 370 w 1178"/>
              <a:gd name="T27" fmla="*/ 258 h 516"/>
              <a:gd name="T28" fmla="*/ 590 w 1178"/>
              <a:gd name="T29" fmla="*/ 38 h 516"/>
              <a:gd name="T30" fmla="*/ 809 w 1178"/>
              <a:gd name="T31" fmla="*/ 258 h 516"/>
              <a:gd name="T32" fmla="*/ 590 w 1178"/>
              <a:gd name="T33" fmla="*/ 478 h 516"/>
              <a:gd name="T34" fmla="*/ 46 w 1178"/>
              <a:gd name="T35" fmla="*/ 258 h 516"/>
              <a:gd name="T36" fmla="*/ 439 w 1178"/>
              <a:gd name="T37" fmla="*/ 52 h 516"/>
              <a:gd name="T38" fmla="*/ 334 w 1178"/>
              <a:gd name="T39" fmla="*/ 258 h 516"/>
              <a:gd name="T40" fmla="*/ 439 w 1178"/>
              <a:gd name="T41" fmla="*/ 464 h 516"/>
              <a:gd name="T42" fmla="*/ 46 w 1178"/>
              <a:gd name="T43" fmla="*/ 258 h 516"/>
              <a:gd name="T44" fmla="*/ 749 w 1178"/>
              <a:gd name="T45" fmla="*/ 458 h 516"/>
              <a:gd name="T46" fmla="*/ 845 w 1178"/>
              <a:gd name="T47" fmla="*/ 258 h 516"/>
              <a:gd name="T48" fmla="*/ 749 w 1178"/>
              <a:gd name="T49" fmla="*/ 58 h 516"/>
              <a:gd name="T50" fmla="*/ 1132 w 1178"/>
              <a:gd name="T51" fmla="*/ 258 h 516"/>
              <a:gd name="T52" fmla="*/ 749 w 1178"/>
              <a:gd name="T53" fmla="*/ 458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178" h="516">
                <a:moveTo>
                  <a:pt x="1172" y="245"/>
                </a:moveTo>
                <a:cubicBezTo>
                  <a:pt x="1169" y="242"/>
                  <a:pt x="1104" y="183"/>
                  <a:pt x="999" y="122"/>
                </a:cubicBezTo>
                <a:cubicBezTo>
                  <a:pt x="901" y="67"/>
                  <a:pt x="749" y="0"/>
                  <a:pt x="579" y="0"/>
                </a:cubicBezTo>
                <a:cubicBezTo>
                  <a:pt x="410" y="0"/>
                  <a:pt x="263" y="67"/>
                  <a:pt x="170" y="123"/>
                </a:cubicBezTo>
                <a:cubicBezTo>
                  <a:pt x="69" y="183"/>
                  <a:pt x="9" y="243"/>
                  <a:pt x="7" y="245"/>
                </a:cubicBezTo>
                <a:cubicBezTo>
                  <a:pt x="0" y="252"/>
                  <a:pt x="0" y="264"/>
                  <a:pt x="7" y="271"/>
                </a:cubicBezTo>
                <a:cubicBezTo>
                  <a:pt x="9" y="273"/>
                  <a:pt x="69" y="333"/>
                  <a:pt x="170" y="393"/>
                </a:cubicBezTo>
                <a:cubicBezTo>
                  <a:pt x="263" y="449"/>
                  <a:pt x="410" y="516"/>
                  <a:pt x="579" y="516"/>
                </a:cubicBezTo>
                <a:cubicBezTo>
                  <a:pt x="749" y="516"/>
                  <a:pt x="901" y="449"/>
                  <a:pt x="999" y="394"/>
                </a:cubicBezTo>
                <a:cubicBezTo>
                  <a:pt x="1104" y="333"/>
                  <a:pt x="1169" y="274"/>
                  <a:pt x="1172" y="271"/>
                </a:cubicBezTo>
                <a:cubicBezTo>
                  <a:pt x="1176" y="268"/>
                  <a:pt x="1178" y="263"/>
                  <a:pt x="1178" y="258"/>
                </a:cubicBezTo>
                <a:cubicBezTo>
                  <a:pt x="1178" y="253"/>
                  <a:pt x="1176" y="248"/>
                  <a:pt x="1172" y="245"/>
                </a:cubicBezTo>
                <a:close/>
                <a:moveTo>
                  <a:pt x="590" y="478"/>
                </a:moveTo>
                <a:cubicBezTo>
                  <a:pt x="469" y="478"/>
                  <a:pt x="370" y="379"/>
                  <a:pt x="370" y="258"/>
                </a:cubicBezTo>
                <a:cubicBezTo>
                  <a:pt x="370" y="137"/>
                  <a:pt x="469" y="38"/>
                  <a:pt x="590" y="38"/>
                </a:cubicBezTo>
                <a:cubicBezTo>
                  <a:pt x="711" y="38"/>
                  <a:pt x="809" y="137"/>
                  <a:pt x="809" y="258"/>
                </a:cubicBezTo>
                <a:cubicBezTo>
                  <a:pt x="809" y="379"/>
                  <a:pt x="711" y="478"/>
                  <a:pt x="590" y="478"/>
                </a:cubicBezTo>
                <a:close/>
                <a:moveTo>
                  <a:pt x="46" y="258"/>
                </a:moveTo>
                <a:cubicBezTo>
                  <a:pt x="91" y="218"/>
                  <a:pt x="240" y="95"/>
                  <a:pt x="439" y="52"/>
                </a:cubicBezTo>
                <a:cubicBezTo>
                  <a:pt x="375" y="98"/>
                  <a:pt x="334" y="173"/>
                  <a:pt x="334" y="258"/>
                </a:cubicBezTo>
                <a:cubicBezTo>
                  <a:pt x="334" y="343"/>
                  <a:pt x="375" y="418"/>
                  <a:pt x="439" y="464"/>
                </a:cubicBezTo>
                <a:cubicBezTo>
                  <a:pt x="240" y="421"/>
                  <a:pt x="91" y="298"/>
                  <a:pt x="46" y="258"/>
                </a:cubicBezTo>
                <a:close/>
                <a:moveTo>
                  <a:pt x="749" y="458"/>
                </a:moveTo>
                <a:cubicBezTo>
                  <a:pt x="807" y="411"/>
                  <a:pt x="845" y="339"/>
                  <a:pt x="845" y="258"/>
                </a:cubicBezTo>
                <a:cubicBezTo>
                  <a:pt x="845" y="177"/>
                  <a:pt x="807" y="105"/>
                  <a:pt x="749" y="58"/>
                </a:cubicBezTo>
                <a:cubicBezTo>
                  <a:pt x="938" y="106"/>
                  <a:pt x="1085" y="219"/>
                  <a:pt x="1132" y="258"/>
                </a:cubicBezTo>
                <a:cubicBezTo>
                  <a:pt x="1085" y="297"/>
                  <a:pt x="938" y="410"/>
                  <a:pt x="749" y="458"/>
                </a:cubicBezTo>
                <a:close/>
              </a:path>
            </a:pathLst>
          </a:custGeom>
          <a:solidFill>
            <a:schemeClr val="bg1"/>
          </a:solidFill>
          <a:ln>
            <a:noFill/>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8" name="Freeform 10">
            <a:extLst>
              <a:ext uri="{FF2B5EF4-FFF2-40B4-BE49-F238E27FC236}">
                <a16:creationId xmlns:a16="http://schemas.microsoft.com/office/drawing/2014/main" id="{0AED1FF9-D04D-46F4-9225-BF4D0CEE9C05}"/>
              </a:ext>
              <a:ext uri="{C183D7F6-B498-43B3-948B-1728B52AA6E4}">
                <adec:decorative xmlns:adec="http://schemas.microsoft.com/office/drawing/2017/decorative" val="1"/>
              </a:ext>
            </a:extLst>
          </p:cNvPr>
          <p:cNvSpPr>
            <a:spLocks noEditPoints="1"/>
          </p:cNvSpPr>
          <p:nvPr/>
        </p:nvSpPr>
        <p:spPr bwMode="auto">
          <a:xfrm>
            <a:off x="6674541" y="4020401"/>
            <a:ext cx="75647" cy="75859"/>
          </a:xfrm>
          <a:custGeom>
            <a:avLst/>
            <a:gdLst>
              <a:gd name="T0" fmla="*/ 144 w 288"/>
              <a:gd name="T1" fmla="*/ 0 h 288"/>
              <a:gd name="T2" fmla="*/ 89 w 288"/>
              <a:gd name="T3" fmla="*/ 11 h 288"/>
              <a:gd name="T4" fmla="*/ 78 w 288"/>
              <a:gd name="T5" fmla="*/ 29 h 288"/>
              <a:gd name="T6" fmla="*/ 93 w 288"/>
              <a:gd name="T7" fmla="*/ 45 h 288"/>
              <a:gd name="T8" fmla="*/ 126 w 288"/>
              <a:gd name="T9" fmla="*/ 85 h 288"/>
              <a:gd name="T10" fmla="*/ 85 w 288"/>
              <a:gd name="T11" fmla="*/ 126 h 288"/>
              <a:gd name="T12" fmla="*/ 45 w 288"/>
              <a:gd name="T13" fmla="*/ 93 h 288"/>
              <a:gd name="T14" fmla="*/ 29 w 288"/>
              <a:gd name="T15" fmla="*/ 78 h 288"/>
              <a:gd name="T16" fmla="*/ 10 w 288"/>
              <a:gd name="T17" fmla="*/ 90 h 288"/>
              <a:gd name="T18" fmla="*/ 0 w 288"/>
              <a:gd name="T19" fmla="*/ 144 h 288"/>
              <a:gd name="T20" fmla="*/ 144 w 288"/>
              <a:gd name="T21" fmla="*/ 288 h 288"/>
              <a:gd name="T22" fmla="*/ 288 w 288"/>
              <a:gd name="T23" fmla="*/ 144 h 288"/>
              <a:gd name="T24" fmla="*/ 144 w 288"/>
              <a:gd name="T25" fmla="*/ 0 h 288"/>
              <a:gd name="T26" fmla="*/ 144 w 288"/>
              <a:gd name="T27" fmla="*/ 252 h 288"/>
              <a:gd name="T28" fmla="*/ 36 w 288"/>
              <a:gd name="T29" fmla="*/ 144 h 288"/>
              <a:gd name="T30" fmla="*/ 85 w 288"/>
              <a:gd name="T31" fmla="*/ 162 h 288"/>
              <a:gd name="T32" fmla="*/ 162 w 288"/>
              <a:gd name="T33" fmla="*/ 85 h 288"/>
              <a:gd name="T34" fmla="*/ 144 w 288"/>
              <a:gd name="T35" fmla="*/ 36 h 288"/>
              <a:gd name="T36" fmla="*/ 252 w 288"/>
              <a:gd name="T37" fmla="*/ 144 h 288"/>
              <a:gd name="T38" fmla="*/ 144 w 288"/>
              <a:gd name="T39" fmla="*/ 25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8" h="288">
                <a:moveTo>
                  <a:pt x="144" y="0"/>
                </a:moveTo>
                <a:cubicBezTo>
                  <a:pt x="125" y="0"/>
                  <a:pt x="107" y="4"/>
                  <a:pt x="89" y="11"/>
                </a:cubicBezTo>
                <a:cubicBezTo>
                  <a:pt x="82" y="14"/>
                  <a:pt x="77" y="21"/>
                  <a:pt x="78" y="29"/>
                </a:cubicBezTo>
                <a:cubicBezTo>
                  <a:pt x="79" y="37"/>
                  <a:pt x="85" y="44"/>
                  <a:pt x="93" y="45"/>
                </a:cubicBezTo>
                <a:cubicBezTo>
                  <a:pt x="112" y="49"/>
                  <a:pt x="126" y="66"/>
                  <a:pt x="126" y="85"/>
                </a:cubicBezTo>
                <a:cubicBezTo>
                  <a:pt x="126" y="108"/>
                  <a:pt x="107" y="126"/>
                  <a:pt x="85" y="126"/>
                </a:cubicBezTo>
                <a:cubicBezTo>
                  <a:pt x="65" y="126"/>
                  <a:pt x="48" y="112"/>
                  <a:pt x="45" y="93"/>
                </a:cubicBezTo>
                <a:cubicBezTo>
                  <a:pt x="43" y="85"/>
                  <a:pt x="37" y="79"/>
                  <a:pt x="29" y="78"/>
                </a:cubicBezTo>
                <a:cubicBezTo>
                  <a:pt x="21" y="78"/>
                  <a:pt x="13" y="82"/>
                  <a:pt x="10" y="90"/>
                </a:cubicBezTo>
                <a:cubicBezTo>
                  <a:pt x="3" y="107"/>
                  <a:pt x="0" y="125"/>
                  <a:pt x="0" y="144"/>
                </a:cubicBezTo>
                <a:cubicBezTo>
                  <a:pt x="0" y="223"/>
                  <a:pt x="64" y="288"/>
                  <a:pt x="144" y="288"/>
                </a:cubicBezTo>
                <a:cubicBezTo>
                  <a:pt x="223" y="288"/>
                  <a:pt x="288" y="223"/>
                  <a:pt x="288" y="144"/>
                </a:cubicBezTo>
                <a:cubicBezTo>
                  <a:pt x="288" y="65"/>
                  <a:pt x="223" y="0"/>
                  <a:pt x="144" y="0"/>
                </a:cubicBezTo>
                <a:close/>
                <a:moveTo>
                  <a:pt x="144" y="252"/>
                </a:moveTo>
                <a:cubicBezTo>
                  <a:pt x="84" y="252"/>
                  <a:pt x="36" y="204"/>
                  <a:pt x="36" y="144"/>
                </a:cubicBezTo>
                <a:cubicBezTo>
                  <a:pt x="49" y="155"/>
                  <a:pt x="66" y="162"/>
                  <a:pt x="85" y="162"/>
                </a:cubicBezTo>
                <a:cubicBezTo>
                  <a:pt x="127" y="162"/>
                  <a:pt x="162" y="128"/>
                  <a:pt x="162" y="85"/>
                </a:cubicBezTo>
                <a:cubicBezTo>
                  <a:pt x="162" y="67"/>
                  <a:pt x="155" y="50"/>
                  <a:pt x="144" y="36"/>
                </a:cubicBezTo>
                <a:cubicBezTo>
                  <a:pt x="203" y="36"/>
                  <a:pt x="252" y="85"/>
                  <a:pt x="252" y="144"/>
                </a:cubicBezTo>
                <a:cubicBezTo>
                  <a:pt x="252" y="203"/>
                  <a:pt x="203" y="252"/>
                  <a:pt x="144" y="252"/>
                </a:cubicBezTo>
                <a:close/>
              </a:path>
            </a:pathLst>
          </a:custGeom>
          <a:solidFill>
            <a:schemeClr val="bg1"/>
          </a:solidFill>
          <a:ln>
            <a:noFill/>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68" name="Group 67">
            <a:extLst>
              <a:ext uri="{FF2B5EF4-FFF2-40B4-BE49-F238E27FC236}">
                <a16:creationId xmlns:a16="http://schemas.microsoft.com/office/drawing/2014/main" id="{F35C2513-1C19-4C8E-9EDF-3C79685FAF57}"/>
              </a:ext>
              <a:ext uri="{C183D7F6-B498-43B3-948B-1728B52AA6E4}">
                <adec:decorative xmlns:adec="http://schemas.microsoft.com/office/drawing/2017/decorative" val="1"/>
              </a:ext>
            </a:extLst>
          </p:cNvPr>
          <p:cNvGrpSpPr/>
          <p:nvPr/>
        </p:nvGrpSpPr>
        <p:grpSpPr>
          <a:xfrm>
            <a:off x="886670" y="3959194"/>
            <a:ext cx="248614" cy="214056"/>
            <a:chOff x="427038" y="3308969"/>
            <a:chExt cx="781050" cy="672481"/>
          </a:xfrm>
          <a:solidFill>
            <a:schemeClr val="bg1"/>
          </a:solidFill>
        </p:grpSpPr>
        <p:sp>
          <p:nvSpPr>
            <p:cNvPr id="69" name="Freeform 192">
              <a:extLst>
                <a:ext uri="{FF2B5EF4-FFF2-40B4-BE49-F238E27FC236}">
                  <a16:creationId xmlns:a16="http://schemas.microsoft.com/office/drawing/2014/main" id="{A5E712E0-8266-4AC5-BA39-716E52E5F3C5}"/>
                </a:ext>
              </a:extLst>
            </p:cNvPr>
            <p:cNvSpPr>
              <a:spLocks/>
            </p:cNvSpPr>
            <p:nvPr/>
          </p:nvSpPr>
          <p:spPr bwMode="auto">
            <a:xfrm>
              <a:off x="684770" y="3308969"/>
              <a:ext cx="284635" cy="288588"/>
            </a:xfrm>
            <a:custGeom>
              <a:avLst/>
              <a:gdLst>
                <a:gd name="connsiteX0" fmla="*/ 25400 w 228600"/>
                <a:gd name="connsiteY0" fmla="*/ 25400 h 231775"/>
                <a:gd name="connsiteX1" fmla="*/ 25400 w 228600"/>
                <a:gd name="connsiteY1" fmla="*/ 204788 h 231775"/>
                <a:gd name="connsiteX2" fmla="*/ 203200 w 228600"/>
                <a:gd name="connsiteY2" fmla="*/ 204788 h 231775"/>
                <a:gd name="connsiteX3" fmla="*/ 203200 w 228600"/>
                <a:gd name="connsiteY3" fmla="*/ 25400 h 231775"/>
                <a:gd name="connsiteX4" fmla="*/ 12665 w 228600"/>
                <a:gd name="connsiteY4" fmla="*/ 0 h 231775"/>
                <a:gd name="connsiteX5" fmla="*/ 215935 w 228600"/>
                <a:gd name="connsiteY5" fmla="*/ 0 h 231775"/>
                <a:gd name="connsiteX6" fmla="*/ 228600 w 228600"/>
                <a:gd name="connsiteY6" fmla="*/ 12805 h 231775"/>
                <a:gd name="connsiteX7" fmla="*/ 228600 w 228600"/>
                <a:gd name="connsiteY7" fmla="*/ 218970 h 231775"/>
                <a:gd name="connsiteX8" fmla="*/ 215935 w 228600"/>
                <a:gd name="connsiteY8" fmla="*/ 231775 h 231775"/>
                <a:gd name="connsiteX9" fmla="*/ 12665 w 228600"/>
                <a:gd name="connsiteY9" fmla="*/ 231775 h 231775"/>
                <a:gd name="connsiteX10" fmla="*/ 0 w 228600"/>
                <a:gd name="connsiteY10" fmla="*/ 218970 h 231775"/>
                <a:gd name="connsiteX11" fmla="*/ 0 w 228600"/>
                <a:gd name="connsiteY11" fmla="*/ 12805 h 231775"/>
                <a:gd name="connsiteX12" fmla="*/ 12665 w 228600"/>
                <a:gd name="connsiteY12" fmla="*/ 0 h 231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8600" h="231775">
                  <a:moveTo>
                    <a:pt x="25400" y="25400"/>
                  </a:moveTo>
                  <a:lnTo>
                    <a:pt x="25400" y="204788"/>
                  </a:lnTo>
                  <a:lnTo>
                    <a:pt x="203200" y="204788"/>
                  </a:lnTo>
                  <a:lnTo>
                    <a:pt x="203200" y="25400"/>
                  </a:lnTo>
                  <a:close/>
                  <a:moveTo>
                    <a:pt x="12665" y="0"/>
                  </a:moveTo>
                  <a:cubicBezTo>
                    <a:pt x="215935" y="0"/>
                    <a:pt x="215935" y="0"/>
                    <a:pt x="215935" y="0"/>
                  </a:cubicBezTo>
                  <a:cubicBezTo>
                    <a:pt x="222901" y="0"/>
                    <a:pt x="228600" y="5762"/>
                    <a:pt x="228600" y="12805"/>
                  </a:cubicBezTo>
                  <a:cubicBezTo>
                    <a:pt x="228600" y="218970"/>
                    <a:pt x="228600" y="218970"/>
                    <a:pt x="228600" y="218970"/>
                  </a:cubicBezTo>
                  <a:cubicBezTo>
                    <a:pt x="228600" y="226013"/>
                    <a:pt x="222901" y="231775"/>
                    <a:pt x="215935" y="231775"/>
                  </a:cubicBezTo>
                  <a:cubicBezTo>
                    <a:pt x="12665" y="231775"/>
                    <a:pt x="12665" y="231775"/>
                    <a:pt x="12665" y="231775"/>
                  </a:cubicBezTo>
                  <a:cubicBezTo>
                    <a:pt x="5699" y="231775"/>
                    <a:pt x="0" y="226013"/>
                    <a:pt x="0" y="218970"/>
                  </a:cubicBezTo>
                  <a:cubicBezTo>
                    <a:pt x="0" y="12805"/>
                    <a:pt x="0" y="12805"/>
                    <a:pt x="0" y="12805"/>
                  </a:cubicBezTo>
                  <a:cubicBezTo>
                    <a:pt x="0" y="5762"/>
                    <a:pt x="5699" y="0"/>
                    <a:pt x="1266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noAutofit/>
            </a:bodyPr>
            <a:lstStyle/>
            <a:p>
              <a:pPr marL="0" marR="0" lvl="0" indent="0" algn="ctr" defTabSz="914400" rtl="0" eaLnBrk="1" fontAlgn="auto" latinLnBrk="0" hangingPunct="1">
                <a:lnSpc>
                  <a:spcPct val="100%"/>
                </a:lnSpc>
                <a:spcBef>
                  <a:spcPts val="0"/>
                </a:spcBef>
                <a:spcAft>
                  <a:spcPts val="0"/>
                </a:spcAft>
                <a:buClrTx/>
                <a:buSzTx/>
                <a:buFontTx/>
                <a:buNone/>
                <a:tabLst/>
                <a:defRPr/>
              </a:pPr>
              <a:r>
                <a:rPr kumimoji="0" lang="en-US" sz="300" b="0" i="0" u="none" strike="noStrike" kern="1200" cap="none" spc="0" normalizeH="0" baseline="0%" noProof="0">
                  <a:ln>
                    <a:noFill/>
                  </a:ln>
                  <a:solidFill>
                    <a:srgbClr val="FFFFFF"/>
                  </a:solidFill>
                  <a:effectLst/>
                  <a:uLnTx/>
                  <a:uFillTx/>
                  <a:latin typeface="Arial"/>
                  <a:ea typeface="+mn-ea"/>
                  <a:cs typeface="+mn-cs"/>
                </a:rPr>
                <a:t>!</a:t>
              </a:r>
              <a:endParaRPr kumimoji="0" lang="en-US" sz="800" b="0" i="0" u="none" strike="noStrike" kern="1200" cap="none" spc="0" normalizeH="0" baseline="0%" noProof="0">
                <a:ln>
                  <a:noFill/>
                </a:ln>
                <a:solidFill>
                  <a:srgbClr val="FFFFFF"/>
                </a:solidFill>
                <a:effectLst/>
                <a:uLnTx/>
                <a:uFillTx/>
                <a:latin typeface="Arial"/>
                <a:ea typeface="+mn-ea"/>
                <a:cs typeface="+mn-cs"/>
              </a:endParaRPr>
            </a:p>
          </p:txBody>
        </p:sp>
        <p:sp>
          <p:nvSpPr>
            <p:cNvPr id="70" name="Freeform 196">
              <a:extLst>
                <a:ext uri="{FF2B5EF4-FFF2-40B4-BE49-F238E27FC236}">
                  <a16:creationId xmlns:a16="http://schemas.microsoft.com/office/drawing/2014/main" id="{B35D5FAD-4EDB-4213-B5A9-8A1C3B5FDA51}"/>
                </a:ext>
              </a:extLst>
            </p:cNvPr>
            <p:cNvSpPr>
              <a:spLocks/>
            </p:cNvSpPr>
            <p:nvPr/>
          </p:nvSpPr>
          <p:spPr bwMode="auto">
            <a:xfrm>
              <a:off x="506413" y="3579058"/>
              <a:ext cx="620713" cy="234116"/>
            </a:xfrm>
            <a:custGeom>
              <a:avLst/>
              <a:gdLst>
                <a:gd name="connsiteX0" fmla="*/ 320675 w 620713"/>
                <a:gd name="connsiteY0" fmla="*/ 0 h 182562"/>
                <a:gd name="connsiteX1" fmla="*/ 333375 w 620713"/>
                <a:gd name="connsiteY1" fmla="*/ 12790 h 182562"/>
                <a:gd name="connsiteX2" fmla="*/ 333375 w 620713"/>
                <a:gd name="connsiteY2" fmla="*/ 49212 h 182562"/>
                <a:gd name="connsiteX3" fmla="*/ 415523 w 620713"/>
                <a:gd name="connsiteY3" fmla="*/ 49212 h 182562"/>
                <a:gd name="connsiteX4" fmla="*/ 608000 w 620713"/>
                <a:gd name="connsiteY4" fmla="*/ 49212 h 182562"/>
                <a:gd name="connsiteX5" fmla="*/ 620713 w 620713"/>
                <a:gd name="connsiteY5" fmla="*/ 61912 h 182562"/>
                <a:gd name="connsiteX6" fmla="*/ 620713 w 620713"/>
                <a:gd name="connsiteY6" fmla="*/ 169862 h 182562"/>
                <a:gd name="connsiteX7" fmla="*/ 608000 w 620713"/>
                <a:gd name="connsiteY7" fmla="*/ 182562 h 182562"/>
                <a:gd name="connsiteX8" fmla="*/ 595287 w 620713"/>
                <a:gd name="connsiteY8" fmla="*/ 169862 h 182562"/>
                <a:gd name="connsiteX9" fmla="*/ 595287 w 620713"/>
                <a:gd name="connsiteY9" fmla="*/ 74612 h 182562"/>
                <a:gd name="connsiteX10" fmla="*/ 335169 w 620713"/>
                <a:gd name="connsiteY10" fmla="*/ 74612 h 182562"/>
                <a:gd name="connsiteX11" fmla="*/ 333375 w 620713"/>
                <a:gd name="connsiteY11" fmla="*/ 74612 h 182562"/>
                <a:gd name="connsiteX12" fmla="*/ 333375 w 620713"/>
                <a:gd name="connsiteY12" fmla="*/ 102628 h 182562"/>
                <a:gd name="connsiteX13" fmla="*/ 333375 w 620713"/>
                <a:gd name="connsiteY13" fmla="*/ 168185 h 182562"/>
                <a:gd name="connsiteX14" fmla="*/ 320675 w 620713"/>
                <a:gd name="connsiteY14" fmla="*/ 180975 h 182562"/>
                <a:gd name="connsiteX15" fmla="*/ 307975 w 620713"/>
                <a:gd name="connsiteY15" fmla="*/ 168185 h 182562"/>
                <a:gd name="connsiteX16" fmla="*/ 307975 w 620713"/>
                <a:gd name="connsiteY16" fmla="*/ 78347 h 182562"/>
                <a:gd name="connsiteX17" fmla="*/ 307975 w 620713"/>
                <a:gd name="connsiteY17" fmla="*/ 74612 h 182562"/>
                <a:gd name="connsiteX18" fmla="*/ 223211 w 620713"/>
                <a:gd name="connsiteY18" fmla="*/ 74612 h 182562"/>
                <a:gd name="connsiteX19" fmla="*/ 25448 w 620713"/>
                <a:gd name="connsiteY19" fmla="*/ 74612 h 182562"/>
                <a:gd name="connsiteX20" fmla="*/ 25448 w 620713"/>
                <a:gd name="connsiteY20" fmla="*/ 169862 h 182562"/>
                <a:gd name="connsiteX21" fmla="*/ 12724 w 620713"/>
                <a:gd name="connsiteY21" fmla="*/ 182562 h 182562"/>
                <a:gd name="connsiteX22" fmla="*/ 0 w 620713"/>
                <a:gd name="connsiteY22" fmla="*/ 169862 h 182562"/>
                <a:gd name="connsiteX23" fmla="*/ 0 w 620713"/>
                <a:gd name="connsiteY23" fmla="*/ 61912 h 182562"/>
                <a:gd name="connsiteX24" fmla="*/ 12724 w 620713"/>
                <a:gd name="connsiteY24" fmla="*/ 49212 h 182562"/>
                <a:gd name="connsiteX25" fmla="*/ 282160 w 620713"/>
                <a:gd name="connsiteY25" fmla="*/ 49212 h 182562"/>
                <a:gd name="connsiteX26" fmla="*/ 307975 w 620713"/>
                <a:gd name="connsiteY26" fmla="*/ 49212 h 182562"/>
                <a:gd name="connsiteX27" fmla="*/ 307975 w 620713"/>
                <a:gd name="connsiteY27" fmla="*/ 28795 h 182562"/>
                <a:gd name="connsiteX28" fmla="*/ 307975 w 620713"/>
                <a:gd name="connsiteY28" fmla="*/ 12790 h 182562"/>
                <a:gd name="connsiteX29" fmla="*/ 320675 w 620713"/>
                <a:gd name="connsiteY29" fmla="*/ 0 h 182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20713" h="182562">
                  <a:moveTo>
                    <a:pt x="320675" y="0"/>
                  </a:moveTo>
                  <a:cubicBezTo>
                    <a:pt x="327660" y="0"/>
                    <a:pt x="333375" y="5756"/>
                    <a:pt x="333375" y="12790"/>
                  </a:cubicBezTo>
                  <a:lnTo>
                    <a:pt x="333375" y="49212"/>
                  </a:lnTo>
                  <a:lnTo>
                    <a:pt x="415523" y="49212"/>
                  </a:lnTo>
                  <a:cubicBezTo>
                    <a:pt x="608000" y="49212"/>
                    <a:pt x="608000" y="49212"/>
                    <a:pt x="608000" y="49212"/>
                  </a:cubicBezTo>
                  <a:cubicBezTo>
                    <a:pt x="614992" y="49212"/>
                    <a:pt x="620713" y="54927"/>
                    <a:pt x="620713" y="61912"/>
                  </a:cubicBezTo>
                  <a:cubicBezTo>
                    <a:pt x="620713" y="169862"/>
                    <a:pt x="620713" y="169862"/>
                    <a:pt x="620713" y="169862"/>
                  </a:cubicBezTo>
                  <a:cubicBezTo>
                    <a:pt x="620713" y="176847"/>
                    <a:pt x="614992" y="182562"/>
                    <a:pt x="608000" y="182562"/>
                  </a:cubicBezTo>
                  <a:cubicBezTo>
                    <a:pt x="601008" y="182562"/>
                    <a:pt x="595287" y="176847"/>
                    <a:pt x="595287" y="169862"/>
                  </a:cubicBezTo>
                  <a:cubicBezTo>
                    <a:pt x="595287" y="74612"/>
                    <a:pt x="595287" y="74612"/>
                    <a:pt x="595287" y="74612"/>
                  </a:cubicBezTo>
                  <a:cubicBezTo>
                    <a:pt x="423663" y="74612"/>
                    <a:pt x="359303" y="74612"/>
                    <a:pt x="335169" y="74612"/>
                  </a:cubicBezTo>
                  <a:lnTo>
                    <a:pt x="333375" y="74612"/>
                  </a:lnTo>
                  <a:lnTo>
                    <a:pt x="333375" y="102628"/>
                  </a:lnTo>
                  <a:cubicBezTo>
                    <a:pt x="333375" y="168185"/>
                    <a:pt x="333375" y="168185"/>
                    <a:pt x="333375" y="168185"/>
                  </a:cubicBezTo>
                  <a:cubicBezTo>
                    <a:pt x="333375" y="175220"/>
                    <a:pt x="327660" y="180975"/>
                    <a:pt x="320675" y="180975"/>
                  </a:cubicBezTo>
                  <a:cubicBezTo>
                    <a:pt x="313055" y="180975"/>
                    <a:pt x="307975" y="175220"/>
                    <a:pt x="307975" y="168185"/>
                  </a:cubicBezTo>
                  <a:cubicBezTo>
                    <a:pt x="307975" y="129337"/>
                    <a:pt x="307975" y="100200"/>
                    <a:pt x="307975" y="78347"/>
                  </a:cubicBezTo>
                  <a:lnTo>
                    <a:pt x="307975" y="74612"/>
                  </a:lnTo>
                  <a:lnTo>
                    <a:pt x="223211" y="74612"/>
                  </a:lnTo>
                  <a:cubicBezTo>
                    <a:pt x="25448" y="74612"/>
                    <a:pt x="25448" y="74612"/>
                    <a:pt x="25448" y="74612"/>
                  </a:cubicBezTo>
                  <a:cubicBezTo>
                    <a:pt x="25448" y="169862"/>
                    <a:pt x="25448" y="169862"/>
                    <a:pt x="25448" y="169862"/>
                  </a:cubicBezTo>
                  <a:cubicBezTo>
                    <a:pt x="25448" y="176847"/>
                    <a:pt x="19723" y="182562"/>
                    <a:pt x="12724" y="182562"/>
                  </a:cubicBezTo>
                  <a:cubicBezTo>
                    <a:pt x="5726" y="182562"/>
                    <a:pt x="0" y="176847"/>
                    <a:pt x="0" y="169862"/>
                  </a:cubicBezTo>
                  <a:cubicBezTo>
                    <a:pt x="0" y="61912"/>
                    <a:pt x="0" y="61912"/>
                    <a:pt x="0" y="61912"/>
                  </a:cubicBezTo>
                  <a:cubicBezTo>
                    <a:pt x="0" y="54927"/>
                    <a:pt x="5726" y="49212"/>
                    <a:pt x="12724" y="49212"/>
                  </a:cubicBezTo>
                  <a:cubicBezTo>
                    <a:pt x="166687" y="49212"/>
                    <a:pt x="243669" y="49212"/>
                    <a:pt x="282160" y="49212"/>
                  </a:cubicBezTo>
                  <a:lnTo>
                    <a:pt x="307975" y="49212"/>
                  </a:lnTo>
                  <a:lnTo>
                    <a:pt x="307975" y="28795"/>
                  </a:lnTo>
                  <a:cubicBezTo>
                    <a:pt x="307975" y="12790"/>
                    <a:pt x="307975" y="12790"/>
                    <a:pt x="307975" y="12790"/>
                  </a:cubicBezTo>
                  <a:cubicBezTo>
                    <a:pt x="307975" y="5756"/>
                    <a:pt x="313055" y="0"/>
                    <a:pt x="32067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EC2B8C"/>
                </a:solidFill>
                <a:effectLst/>
                <a:uLnTx/>
                <a:uFillTx/>
                <a:latin typeface="Arial"/>
                <a:ea typeface="+mn-ea"/>
                <a:cs typeface="+mn-cs"/>
              </a:endParaRPr>
            </a:p>
          </p:txBody>
        </p:sp>
        <p:sp>
          <p:nvSpPr>
            <p:cNvPr id="71" name="Freeform 194">
              <a:extLst>
                <a:ext uri="{FF2B5EF4-FFF2-40B4-BE49-F238E27FC236}">
                  <a16:creationId xmlns:a16="http://schemas.microsoft.com/office/drawing/2014/main" id="{EECF6501-16CB-438B-9F71-40A72F5A02E2}"/>
                </a:ext>
              </a:extLst>
            </p:cNvPr>
            <p:cNvSpPr>
              <a:spLocks noChangeArrowheads="1"/>
            </p:cNvSpPr>
            <p:nvPr/>
          </p:nvSpPr>
          <p:spPr bwMode="auto">
            <a:xfrm>
              <a:off x="733426" y="3794124"/>
              <a:ext cx="185738" cy="187326"/>
            </a:xfrm>
            <a:custGeom>
              <a:avLst/>
              <a:gdLst>
                <a:gd name="connsiteX0" fmla="*/ 92869 w 185738"/>
                <a:gd name="connsiteY0" fmla="*/ 25400 h 187326"/>
                <a:gd name="connsiteX1" fmla="*/ 25400 w 185738"/>
                <a:gd name="connsiteY1" fmla="*/ 93663 h 187326"/>
                <a:gd name="connsiteX2" fmla="*/ 92869 w 185738"/>
                <a:gd name="connsiteY2" fmla="*/ 161926 h 187326"/>
                <a:gd name="connsiteX3" fmla="*/ 160338 w 185738"/>
                <a:gd name="connsiteY3" fmla="*/ 93663 h 187326"/>
                <a:gd name="connsiteX4" fmla="*/ 92869 w 185738"/>
                <a:gd name="connsiteY4" fmla="*/ 25400 h 187326"/>
                <a:gd name="connsiteX5" fmla="*/ 92869 w 185738"/>
                <a:gd name="connsiteY5" fmla="*/ 0 h 187326"/>
                <a:gd name="connsiteX6" fmla="*/ 185738 w 185738"/>
                <a:gd name="connsiteY6" fmla="*/ 93663 h 187326"/>
                <a:gd name="connsiteX7" fmla="*/ 92869 w 185738"/>
                <a:gd name="connsiteY7" fmla="*/ 187326 h 187326"/>
                <a:gd name="connsiteX8" fmla="*/ 0 w 185738"/>
                <a:gd name="connsiteY8" fmla="*/ 93663 h 187326"/>
                <a:gd name="connsiteX9" fmla="*/ 92869 w 185738"/>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8" h="187326">
                  <a:moveTo>
                    <a:pt x="92869" y="25400"/>
                  </a:moveTo>
                  <a:cubicBezTo>
                    <a:pt x="55607" y="25400"/>
                    <a:pt x="25400" y="55962"/>
                    <a:pt x="25400" y="93663"/>
                  </a:cubicBezTo>
                  <a:cubicBezTo>
                    <a:pt x="25400" y="131364"/>
                    <a:pt x="55607" y="161926"/>
                    <a:pt x="92869" y="161926"/>
                  </a:cubicBezTo>
                  <a:cubicBezTo>
                    <a:pt x="130131" y="161926"/>
                    <a:pt x="160338" y="131364"/>
                    <a:pt x="160338" y="93663"/>
                  </a:cubicBezTo>
                  <a:cubicBezTo>
                    <a:pt x="160338" y="55962"/>
                    <a:pt x="130131" y="25400"/>
                    <a:pt x="92869" y="25400"/>
                  </a:cubicBezTo>
                  <a:close/>
                  <a:moveTo>
                    <a:pt x="92869" y="0"/>
                  </a:moveTo>
                  <a:cubicBezTo>
                    <a:pt x="144159" y="0"/>
                    <a:pt x="185738" y="41934"/>
                    <a:pt x="185738" y="93663"/>
                  </a:cubicBezTo>
                  <a:cubicBezTo>
                    <a:pt x="185738" y="145392"/>
                    <a:pt x="144159" y="187326"/>
                    <a:pt x="92869" y="187326"/>
                  </a:cubicBezTo>
                  <a:cubicBezTo>
                    <a:pt x="41579" y="187326"/>
                    <a:pt x="0" y="145392"/>
                    <a:pt x="0" y="93663"/>
                  </a:cubicBezTo>
                  <a:cubicBezTo>
                    <a:pt x="0" y="41934"/>
                    <a:pt x="41579" y="0"/>
                    <a:pt x="928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EC2B8C"/>
                </a:solidFill>
                <a:effectLst/>
                <a:uLnTx/>
                <a:uFillTx/>
                <a:latin typeface="Arial"/>
                <a:ea typeface="+mn-ea"/>
                <a:cs typeface="+mn-cs"/>
              </a:endParaRPr>
            </a:p>
          </p:txBody>
        </p:sp>
        <p:sp>
          <p:nvSpPr>
            <p:cNvPr id="72" name="Freeform 195">
              <a:extLst>
                <a:ext uri="{FF2B5EF4-FFF2-40B4-BE49-F238E27FC236}">
                  <a16:creationId xmlns:a16="http://schemas.microsoft.com/office/drawing/2014/main" id="{123FE614-475A-4315-8B48-53B4E631B2CA}"/>
                </a:ext>
              </a:extLst>
            </p:cNvPr>
            <p:cNvSpPr>
              <a:spLocks noChangeArrowheads="1"/>
            </p:cNvSpPr>
            <p:nvPr/>
          </p:nvSpPr>
          <p:spPr bwMode="auto">
            <a:xfrm>
              <a:off x="1020762" y="3794124"/>
              <a:ext cx="187326" cy="187326"/>
            </a:xfrm>
            <a:custGeom>
              <a:avLst/>
              <a:gdLst>
                <a:gd name="connsiteX0" fmla="*/ 93663 w 187326"/>
                <a:gd name="connsiteY0" fmla="*/ 25400 h 187326"/>
                <a:gd name="connsiteX1" fmla="*/ 25400 w 187326"/>
                <a:gd name="connsiteY1" fmla="*/ 93663 h 187326"/>
                <a:gd name="connsiteX2" fmla="*/ 93663 w 187326"/>
                <a:gd name="connsiteY2" fmla="*/ 161926 h 187326"/>
                <a:gd name="connsiteX3" fmla="*/ 161926 w 187326"/>
                <a:gd name="connsiteY3" fmla="*/ 93663 h 187326"/>
                <a:gd name="connsiteX4" fmla="*/ 93663 w 187326"/>
                <a:gd name="connsiteY4" fmla="*/ 25400 h 187326"/>
                <a:gd name="connsiteX5" fmla="*/ 93663 w 187326"/>
                <a:gd name="connsiteY5" fmla="*/ 0 h 187326"/>
                <a:gd name="connsiteX6" fmla="*/ 187326 w 187326"/>
                <a:gd name="connsiteY6" fmla="*/ 93663 h 187326"/>
                <a:gd name="connsiteX7" fmla="*/ 93663 w 187326"/>
                <a:gd name="connsiteY7" fmla="*/ 187326 h 187326"/>
                <a:gd name="connsiteX8" fmla="*/ 0 w 187326"/>
                <a:gd name="connsiteY8" fmla="*/ 93663 h 187326"/>
                <a:gd name="connsiteX9" fmla="*/ 93663 w 187326"/>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7326" h="187326">
                  <a:moveTo>
                    <a:pt x="93663" y="25400"/>
                  </a:moveTo>
                  <a:cubicBezTo>
                    <a:pt x="55962" y="25400"/>
                    <a:pt x="25400" y="55962"/>
                    <a:pt x="25400" y="93663"/>
                  </a:cubicBezTo>
                  <a:cubicBezTo>
                    <a:pt x="25400" y="131364"/>
                    <a:pt x="55962" y="161926"/>
                    <a:pt x="93663" y="161926"/>
                  </a:cubicBezTo>
                  <a:cubicBezTo>
                    <a:pt x="131364" y="161926"/>
                    <a:pt x="161926" y="131364"/>
                    <a:pt x="161926" y="93663"/>
                  </a:cubicBezTo>
                  <a:cubicBezTo>
                    <a:pt x="161926" y="55962"/>
                    <a:pt x="131364" y="25400"/>
                    <a:pt x="93663" y="25400"/>
                  </a:cubicBezTo>
                  <a:close/>
                  <a:moveTo>
                    <a:pt x="93663" y="0"/>
                  </a:moveTo>
                  <a:cubicBezTo>
                    <a:pt x="145392" y="0"/>
                    <a:pt x="187326" y="41934"/>
                    <a:pt x="187326" y="93663"/>
                  </a:cubicBezTo>
                  <a:cubicBezTo>
                    <a:pt x="187326" y="145392"/>
                    <a:pt x="145392" y="187326"/>
                    <a:pt x="93663" y="187326"/>
                  </a:cubicBezTo>
                  <a:cubicBezTo>
                    <a:pt x="41934" y="187326"/>
                    <a:pt x="0" y="145392"/>
                    <a:pt x="0" y="93663"/>
                  </a:cubicBezTo>
                  <a:cubicBezTo>
                    <a:pt x="0" y="41934"/>
                    <a:pt x="41934" y="0"/>
                    <a:pt x="9366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EC2B8C"/>
                </a:solidFill>
                <a:effectLst/>
                <a:uLnTx/>
                <a:uFillTx/>
                <a:latin typeface="Arial"/>
                <a:ea typeface="+mn-ea"/>
                <a:cs typeface="+mn-cs"/>
              </a:endParaRPr>
            </a:p>
          </p:txBody>
        </p:sp>
        <p:sp>
          <p:nvSpPr>
            <p:cNvPr id="82" name="Freeform 193">
              <a:extLst>
                <a:ext uri="{FF2B5EF4-FFF2-40B4-BE49-F238E27FC236}">
                  <a16:creationId xmlns:a16="http://schemas.microsoft.com/office/drawing/2014/main" id="{82FD1D20-DCE8-4828-9066-C74A6FB6BE73}"/>
                </a:ext>
              </a:extLst>
            </p:cNvPr>
            <p:cNvSpPr>
              <a:spLocks noChangeArrowheads="1"/>
            </p:cNvSpPr>
            <p:nvPr/>
          </p:nvSpPr>
          <p:spPr bwMode="auto">
            <a:xfrm>
              <a:off x="427038" y="3794124"/>
              <a:ext cx="185738" cy="187326"/>
            </a:xfrm>
            <a:custGeom>
              <a:avLst/>
              <a:gdLst>
                <a:gd name="connsiteX0" fmla="*/ 92869 w 185738"/>
                <a:gd name="connsiteY0" fmla="*/ 25400 h 187326"/>
                <a:gd name="connsiteX1" fmla="*/ 25400 w 185738"/>
                <a:gd name="connsiteY1" fmla="*/ 93663 h 187326"/>
                <a:gd name="connsiteX2" fmla="*/ 92869 w 185738"/>
                <a:gd name="connsiteY2" fmla="*/ 161926 h 187326"/>
                <a:gd name="connsiteX3" fmla="*/ 160338 w 185738"/>
                <a:gd name="connsiteY3" fmla="*/ 93663 h 187326"/>
                <a:gd name="connsiteX4" fmla="*/ 92869 w 185738"/>
                <a:gd name="connsiteY4" fmla="*/ 25400 h 187326"/>
                <a:gd name="connsiteX5" fmla="*/ 92869 w 185738"/>
                <a:gd name="connsiteY5" fmla="*/ 0 h 187326"/>
                <a:gd name="connsiteX6" fmla="*/ 185738 w 185738"/>
                <a:gd name="connsiteY6" fmla="*/ 93663 h 187326"/>
                <a:gd name="connsiteX7" fmla="*/ 92869 w 185738"/>
                <a:gd name="connsiteY7" fmla="*/ 187326 h 187326"/>
                <a:gd name="connsiteX8" fmla="*/ 0 w 185738"/>
                <a:gd name="connsiteY8" fmla="*/ 93663 h 187326"/>
                <a:gd name="connsiteX9" fmla="*/ 92869 w 185738"/>
                <a:gd name="connsiteY9" fmla="*/ 0 h 187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5738" h="187326">
                  <a:moveTo>
                    <a:pt x="92869" y="25400"/>
                  </a:moveTo>
                  <a:cubicBezTo>
                    <a:pt x="55607" y="25400"/>
                    <a:pt x="25400" y="55962"/>
                    <a:pt x="25400" y="93663"/>
                  </a:cubicBezTo>
                  <a:cubicBezTo>
                    <a:pt x="25400" y="131364"/>
                    <a:pt x="55607" y="161926"/>
                    <a:pt x="92869" y="161926"/>
                  </a:cubicBezTo>
                  <a:cubicBezTo>
                    <a:pt x="130131" y="161926"/>
                    <a:pt x="160338" y="131364"/>
                    <a:pt x="160338" y="93663"/>
                  </a:cubicBezTo>
                  <a:cubicBezTo>
                    <a:pt x="160338" y="55962"/>
                    <a:pt x="130131" y="25400"/>
                    <a:pt x="92869" y="25400"/>
                  </a:cubicBezTo>
                  <a:close/>
                  <a:moveTo>
                    <a:pt x="92869" y="0"/>
                  </a:moveTo>
                  <a:cubicBezTo>
                    <a:pt x="144159" y="0"/>
                    <a:pt x="185738" y="41934"/>
                    <a:pt x="185738" y="93663"/>
                  </a:cubicBezTo>
                  <a:cubicBezTo>
                    <a:pt x="185738" y="145392"/>
                    <a:pt x="144159" y="187326"/>
                    <a:pt x="92869" y="187326"/>
                  </a:cubicBezTo>
                  <a:cubicBezTo>
                    <a:pt x="41579" y="187326"/>
                    <a:pt x="0" y="145392"/>
                    <a:pt x="0" y="93663"/>
                  </a:cubicBezTo>
                  <a:cubicBezTo>
                    <a:pt x="0" y="41934"/>
                    <a:pt x="41579" y="0"/>
                    <a:pt x="9286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EC2B8C"/>
                </a:solidFill>
                <a:effectLst/>
                <a:uLnTx/>
                <a:uFillTx/>
                <a:latin typeface="Arial"/>
                <a:ea typeface="+mn-ea"/>
                <a:cs typeface="+mn-cs"/>
              </a:endParaRPr>
            </a:p>
          </p:txBody>
        </p:sp>
      </p:grpSp>
      <p:sp>
        <p:nvSpPr>
          <p:cNvPr id="86" name="Freeform 61">
            <a:extLst>
              <a:ext uri="{FF2B5EF4-FFF2-40B4-BE49-F238E27FC236}">
                <a16:creationId xmlns:a16="http://schemas.microsoft.com/office/drawing/2014/main" id="{47BDDB93-DC2E-4906-AFE6-FA30965B8FCE}"/>
              </a:ext>
              <a:ext uri="{C183D7F6-B498-43B3-948B-1728B52AA6E4}">
                <adec:decorative xmlns:adec="http://schemas.microsoft.com/office/drawing/2017/decorative" val="1"/>
              </a:ext>
            </a:extLst>
          </p:cNvPr>
          <p:cNvSpPr>
            <a:spLocks noChangeArrowheads="1"/>
          </p:cNvSpPr>
          <p:nvPr/>
        </p:nvSpPr>
        <p:spPr bwMode="auto">
          <a:xfrm>
            <a:off x="6612219" y="2550193"/>
            <a:ext cx="199908" cy="212222"/>
          </a:xfrm>
          <a:custGeom>
            <a:avLst/>
            <a:gdLst>
              <a:gd name="connsiteX0" fmla="*/ 1398588 w 2797175"/>
              <a:gd name="connsiteY0" fmla="*/ 1859990 h 3330575"/>
              <a:gd name="connsiteX1" fmla="*/ 1258482 w 2797175"/>
              <a:gd name="connsiteY1" fmla="*/ 1999918 h 3330575"/>
              <a:gd name="connsiteX2" fmla="*/ 1349855 w 2797175"/>
              <a:gd name="connsiteY2" fmla="*/ 2130720 h 3330575"/>
              <a:gd name="connsiteX3" fmla="*/ 1348869 w 2797175"/>
              <a:gd name="connsiteY3" fmla="*/ 2133600 h 3330575"/>
              <a:gd name="connsiteX4" fmla="*/ 1354303 w 2797175"/>
              <a:gd name="connsiteY4" fmla="*/ 2133600 h 3330575"/>
              <a:gd name="connsiteX5" fmla="*/ 1356196 w 2797175"/>
              <a:gd name="connsiteY5" fmla="*/ 2133600 h 3330575"/>
              <a:gd name="connsiteX6" fmla="*/ 1356196 w 2797175"/>
              <a:gd name="connsiteY6" fmla="*/ 2486026 h 3330575"/>
              <a:gd name="connsiteX7" fmla="*/ 1398588 w 2797175"/>
              <a:gd name="connsiteY7" fmla="*/ 2540712 h 3330575"/>
              <a:gd name="connsiteX8" fmla="*/ 1440980 w 2797175"/>
              <a:gd name="connsiteY8" fmla="*/ 2486026 h 3330575"/>
              <a:gd name="connsiteX9" fmla="*/ 1440980 w 2797175"/>
              <a:gd name="connsiteY9" fmla="*/ 2133600 h 3330575"/>
              <a:gd name="connsiteX10" fmla="*/ 1445261 w 2797175"/>
              <a:gd name="connsiteY10" fmla="*/ 2133600 h 3330575"/>
              <a:gd name="connsiteX11" fmla="*/ 1444893 w 2797175"/>
              <a:gd name="connsiteY11" fmla="*/ 2132526 h 3330575"/>
              <a:gd name="connsiteX12" fmla="*/ 1444275 w 2797175"/>
              <a:gd name="connsiteY12" fmla="*/ 2130720 h 3330575"/>
              <a:gd name="connsiteX13" fmla="*/ 1538694 w 2797175"/>
              <a:gd name="connsiteY13" fmla="*/ 1999918 h 3330575"/>
              <a:gd name="connsiteX14" fmla="*/ 1398588 w 2797175"/>
              <a:gd name="connsiteY14" fmla="*/ 1859990 h 3330575"/>
              <a:gd name="connsiteX15" fmla="*/ 1398588 w 2797175"/>
              <a:gd name="connsiteY15" fmla="*/ 1738313 h 3330575"/>
              <a:gd name="connsiteX16" fmla="*/ 1660525 w 2797175"/>
              <a:gd name="connsiteY16" fmla="*/ 1999918 h 3330575"/>
              <a:gd name="connsiteX17" fmla="*/ 1612173 w 2797175"/>
              <a:gd name="connsiteY17" fmla="*/ 2150493 h 3330575"/>
              <a:gd name="connsiteX18" fmla="*/ 1562100 w 2797175"/>
              <a:gd name="connsiteY18" fmla="*/ 2201997 h 3330575"/>
              <a:gd name="connsiteX19" fmla="*/ 1562100 w 2797175"/>
              <a:gd name="connsiteY19" fmla="*/ 2249928 h 3330575"/>
              <a:gd name="connsiteX20" fmla="*/ 1562100 w 2797175"/>
              <a:gd name="connsiteY20" fmla="*/ 2486026 h 3330575"/>
              <a:gd name="connsiteX21" fmla="*/ 1398588 w 2797175"/>
              <a:gd name="connsiteY21" fmla="*/ 2662238 h 3330575"/>
              <a:gd name="connsiteX22" fmla="*/ 1235075 w 2797175"/>
              <a:gd name="connsiteY22" fmla="*/ 2486026 h 3330575"/>
              <a:gd name="connsiteX23" fmla="*/ 1235075 w 2797175"/>
              <a:gd name="connsiteY23" fmla="*/ 2219642 h 3330575"/>
              <a:gd name="connsiteX24" fmla="*/ 1235075 w 2797175"/>
              <a:gd name="connsiteY24" fmla="*/ 2203245 h 3330575"/>
              <a:gd name="connsiteX25" fmla="*/ 1184621 w 2797175"/>
              <a:gd name="connsiteY25" fmla="*/ 2150493 h 3330575"/>
              <a:gd name="connsiteX26" fmla="*/ 1136650 w 2797175"/>
              <a:gd name="connsiteY26" fmla="*/ 1999918 h 3330575"/>
              <a:gd name="connsiteX27" fmla="*/ 1398588 w 2797175"/>
              <a:gd name="connsiteY27" fmla="*/ 1738313 h 3330575"/>
              <a:gd name="connsiteX28" fmla="*/ 262029 w 2797175"/>
              <a:gd name="connsiteY28" fmla="*/ 1190625 h 3330575"/>
              <a:gd name="connsiteX29" fmla="*/ 122238 w 2797175"/>
              <a:gd name="connsiteY29" fmla="*/ 1330406 h 3330575"/>
              <a:gd name="connsiteX30" fmla="*/ 122238 w 2797175"/>
              <a:gd name="connsiteY30" fmla="*/ 3068557 h 3330575"/>
              <a:gd name="connsiteX31" fmla="*/ 262029 w 2797175"/>
              <a:gd name="connsiteY31" fmla="*/ 3208338 h 3330575"/>
              <a:gd name="connsiteX32" fmla="*/ 2535147 w 2797175"/>
              <a:gd name="connsiteY32" fmla="*/ 3208338 h 3330575"/>
              <a:gd name="connsiteX33" fmla="*/ 2674938 w 2797175"/>
              <a:gd name="connsiteY33" fmla="*/ 3068557 h 3330575"/>
              <a:gd name="connsiteX34" fmla="*/ 2674938 w 2797175"/>
              <a:gd name="connsiteY34" fmla="*/ 1330406 h 3330575"/>
              <a:gd name="connsiteX35" fmla="*/ 2535147 w 2797175"/>
              <a:gd name="connsiteY35" fmla="*/ 1190625 h 3330575"/>
              <a:gd name="connsiteX36" fmla="*/ 1398588 w 2797175"/>
              <a:gd name="connsiteY36" fmla="*/ 121634 h 3330575"/>
              <a:gd name="connsiteX37" fmla="*/ 656622 w 2797175"/>
              <a:gd name="connsiteY37" fmla="*/ 863600 h 3330575"/>
              <a:gd name="connsiteX38" fmla="*/ 657226 w 2797175"/>
              <a:gd name="connsiteY38" fmla="*/ 863600 h 3330575"/>
              <a:gd name="connsiteX39" fmla="*/ 657226 w 2797175"/>
              <a:gd name="connsiteY39" fmla="*/ 1069975 h 3330575"/>
              <a:gd name="connsiteX40" fmla="*/ 661797 w 2797175"/>
              <a:gd name="connsiteY40" fmla="*/ 1069975 h 3330575"/>
              <a:gd name="connsiteX41" fmla="*/ 2130937 w 2797175"/>
              <a:gd name="connsiteY41" fmla="*/ 1069975 h 3330575"/>
              <a:gd name="connsiteX42" fmla="*/ 2139950 w 2797175"/>
              <a:gd name="connsiteY42" fmla="*/ 1069975 h 3330575"/>
              <a:gd name="connsiteX43" fmla="*/ 2139950 w 2797175"/>
              <a:gd name="connsiteY43" fmla="*/ 863600 h 3330575"/>
              <a:gd name="connsiteX44" fmla="*/ 2140554 w 2797175"/>
              <a:gd name="connsiteY44" fmla="*/ 863600 h 3330575"/>
              <a:gd name="connsiteX45" fmla="*/ 1398588 w 2797175"/>
              <a:gd name="connsiteY45" fmla="*/ 121634 h 3330575"/>
              <a:gd name="connsiteX46" fmla="*/ 1398588 w 2797175"/>
              <a:gd name="connsiteY46" fmla="*/ 0 h 3330575"/>
              <a:gd name="connsiteX47" fmla="*/ 2262188 w 2797175"/>
              <a:gd name="connsiteY47" fmla="*/ 863600 h 3330575"/>
              <a:gd name="connsiteX48" fmla="*/ 2262188 w 2797175"/>
              <a:gd name="connsiteY48" fmla="*/ 1069975 h 3330575"/>
              <a:gd name="connsiteX49" fmla="*/ 2345256 w 2797175"/>
              <a:gd name="connsiteY49" fmla="*/ 1069975 h 3330575"/>
              <a:gd name="connsiteX50" fmla="*/ 2535700 w 2797175"/>
              <a:gd name="connsiteY50" fmla="*/ 1069975 h 3330575"/>
              <a:gd name="connsiteX51" fmla="*/ 2797175 w 2797175"/>
              <a:gd name="connsiteY51" fmla="*/ 1331281 h 3330575"/>
              <a:gd name="connsiteX52" fmla="*/ 2797175 w 2797175"/>
              <a:gd name="connsiteY52" fmla="*/ 3069269 h 3330575"/>
              <a:gd name="connsiteX53" fmla="*/ 2535700 w 2797175"/>
              <a:gd name="connsiteY53" fmla="*/ 3330575 h 3330575"/>
              <a:gd name="connsiteX54" fmla="*/ 261475 w 2797175"/>
              <a:gd name="connsiteY54" fmla="*/ 3330575 h 3330575"/>
              <a:gd name="connsiteX55" fmla="*/ 0 w 2797175"/>
              <a:gd name="connsiteY55" fmla="*/ 3069269 h 3330575"/>
              <a:gd name="connsiteX56" fmla="*/ 0 w 2797175"/>
              <a:gd name="connsiteY56" fmla="*/ 1331281 h 3330575"/>
              <a:gd name="connsiteX57" fmla="*/ 261475 w 2797175"/>
              <a:gd name="connsiteY57" fmla="*/ 1069975 h 3330575"/>
              <a:gd name="connsiteX58" fmla="*/ 468090 w 2797175"/>
              <a:gd name="connsiteY58" fmla="*/ 1069975 h 3330575"/>
              <a:gd name="connsiteX59" fmla="*/ 534988 w 2797175"/>
              <a:gd name="connsiteY59" fmla="*/ 1069975 h 3330575"/>
              <a:gd name="connsiteX60" fmla="*/ 534988 w 2797175"/>
              <a:gd name="connsiteY60" fmla="*/ 863600 h 3330575"/>
              <a:gd name="connsiteX61" fmla="*/ 1398588 w 2797175"/>
              <a:gd name="connsiteY61" fmla="*/ 0 h 3330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797175" h="3330575">
                <a:moveTo>
                  <a:pt x="1398588" y="1859990"/>
                </a:moveTo>
                <a:cubicBezTo>
                  <a:pt x="1319397" y="1859990"/>
                  <a:pt x="1258482" y="1923870"/>
                  <a:pt x="1258482" y="1999918"/>
                </a:cubicBezTo>
                <a:cubicBezTo>
                  <a:pt x="1258482" y="2057714"/>
                  <a:pt x="1295031" y="2112469"/>
                  <a:pt x="1349855" y="2130720"/>
                </a:cubicBezTo>
                <a:lnTo>
                  <a:pt x="1348869" y="2133600"/>
                </a:lnTo>
                <a:lnTo>
                  <a:pt x="1354303" y="2133600"/>
                </a:lnTo>
                <a:cubicBezTo>
                  <a:pt x="1356196" y="2133600"/>
                  <a:pt x="1356196" y="2133600"/>
                  <a:pt x="1356196" y="2133600"/>
                </a:cubicBezTo>
                <a:cubicBezTo>
                  <a:pt x="1356196" y="2486026"/>
                  <a:pt x="1356196" y="2486026"/>
                  <a:pt x="1356196" y="2486026"/>
                </a:cubicBezTo>
                <a:cubicBezTo>
                  <a:pt x="1356196" y="2486026"/>
                  <a:pt x="1359224" y="2540712"/>
                  <a:pt x="1398588" y="2540712"/>
                </a:cubicBezTo>
                <a:cubicBezTo>
                  <a:pt x="1413728" y="2540712"/>
                  <a:pt x="1440980" y="2540712"/>
                  <a:pt x="1440980" y="2486026"/>
                </a:cubicBezTo>
                <a:cubicBezTo>
                  <a:pt x="1440980" y="2133600"/>
                  <a:pt x="1440980" y="2133600"/>
                  <a:pt x="1440980" y="2133600"/>
                </a:cubicBezTo>
                <a:lnTo>
                  <a:pt x="1445261" y="2133600"/>
                </a:lnTo>
                <a:lnTo>
                  <a:pt x="1444893" y="2132526"/>
                </a:lnTo>
                <a:cubicBezTo>
                  <a:pt x="1444275" y="2130720"/>
                  <a:pt x="1444275" y="2130720"/>
                  <a:pt x="1444275" y="2130720"/>
                </a:cubicBezTo>
                <a:cubicBezTo>
                  <a:pt x="1499099" y="2112469"/>
                  <a:pt x="1538694" y="2057714"/>
                  <a:pt x="1538694" y="1999918"/>
                </a:cubicBezTo>
                <a:cubicBezTo>
                  <a:pt x="1538694" y="1923870"/>
                  <a:pt x="1474732" y="1859990"/>
                  <a:pt x="1398588" y="1859990"/>
                </a:cubicBezTo>
                <a:close/>
                <a:moveTo>
                  <a:pt x="1398588" y="1738313"/>
                </a:moveTo>
                <a:cubicBezTo>
                  <a:pt x="1541740" y="1738313"/>
                  <a:pt x="1660525" y="1856948"/>
                  <a:pt x="1660525" y="1999918"/>
                </a:cubicBezTo>
                <a:cubicBezTo>
                  <a:pt x="1660525" y="2054672"/>
                  <a:pt x="1643012" y="2107145"/>
                  <a:pt x="1612173" y="2150493"/>
                </a:cubicBezTo>
                <a:lnTo>
                  <a:pt x="1562100" y="2201997"/>
                </a:lnTo>
                <a:lnTo>
                  <a:pt x="1562100" y="2249928"/>
                </a:lnTo>
                <a:cubicBezTo>
                  <a:pt x="1562100" y="2486026"/>
                  <a:pt x="1562100" y="2486026"/>
                  <a:pt x="1562100" y="2486026"/>
                </a:cubicBezTo>
                <a:cubicBezTo>
                  <a:pt x="1562100" y="2592361"/>
                  <a:pt x="1498512" y="2662238"/>
                  <a:pt x="1398588" y="2662238"/>
                </a:cubicBezTo>
                <a:cubicBezTo>
                  <a:pt x="1283523" y="2662238"/>
                  <a:pt x="1235075" y="2558941"/>
                  <a:pt x="1235075" y="2486026"/>
                </a:cubicBezTo>
                <a:cubicBezTo>
                  <a:pt x="1235075" y="2353866"/>
                  <a:pt x="1235075" y="2271266"/>
                  <a:pt x="1235075" y="2219642"/>
                </a:cubicBezTo>
                <a:lnTo>
                  <a:pt x="1235075" y="2203245"/>
                </a:lnTo>
                <a:lnTo>
                  <a:pt x="1184621" y="2150493"/>
                </a:lnTo>
                <a:cubicBezTo>
                  <a:pt x="1154163" y="2107145"/>
                  <a:pt x="1136650" y="2054672"/>
                  <a:pt x="1136650" y="1999918"/>
                </a:cubicBezTo>
                <a:cubicBezTo>
                  <a:pt x="1136650" y="1856948"/>
                  <a:pt x="1252390" y="1738313"/>
                  <a:pt x="1398588" y="1738313"/>
                </a:cubicBezTo>
                <a:close/>
                <a:moveTo>
                  <a:pt x="262029" y="1190625"/>
                </a:moveTo>
                <a:cubicBezTo>
                  <a:pt x="183017" y="1190625"/>
                  <a:pt x="122238" y="1254438"/>
                  <a:pt x="122238" y="1330406"/>
                </a:cubicBezTo>
                <a:cubicBezTo>
                  <a:pt x="122238" y="3068557"/>
                  <a:pt x="122238" y="3068557"/>
                  <a:pt x="122238" y="3068557"/>
                </a:cubicBezTo>
                <a:cubicBezTo>
                  <a:pt x="122238" y="3144525"/>
                  <a:pt x="183017" y="3208338"/>
                  <a:pt x="262029" y="3208338"/>
                </a:cubicBezTo>
                <a:cubicBezTo>
                  <a:pt x="2535147" y="3208338"/>
                  <a:pt x="2535147" y="3208338"/>
                  <a:pt x="2535147" y="3208338"/>
                </a:cubicBezTo>
                <a:cubicBezTo>
                  <a:pt x="2611121" y="3208338"/>
                  <a:pt x="2674938" y="3144525"/>
                  <a:pt x="2674938" y="3068557"/>
                </a:cubicBezTo>
                <a:cubicBezTo>
                  <a:pt x="2674938" y="1330406"/>
                  <a:pt x="2674938" y="1330406"/>
                  <a:pt x="2674938" y="1330406"/>
                </a:cubicBezTo>
                <a:cubicBezTo>
                  <a:pt x="2674938" y="1254438"/>
                  <a:pt x="2611121" y="1190625"/>
                  <a:pt x="2535147" y="1190625"/>
                </a:cubicBezTo>
                <a:close/>
                <a:moveTo>
                  <a:pt x="1398588" y="121634"/>
                </a:moveTo>
                <a:cubicBezTo>
                  <a:pt x="988074" y="121634"/>
                  <a:pt x="656622" y="453086"/>
                  <a:pt x="656622" y="863600"/>
                </a:cubicBezTo>
                <a:lnTo>
                  <a:pt x="657226" y="863600"/>
                </a:lnTo>
                <a:lnTo>
                  <a:pt x="657226" y="1069975"/>
                </a:lnTo>
                <a:lnTo>
                  <a:pt x="661797" y="1069975"/>
                </a:lnTo>
                <a:cubicBezTo>
                  <a:pt x="1411358" y="1069975"/>
                  <a:pt x="1861095" y="1069975"/>
                  <a:pt x="2130937" y="1069975"/>
                </a:cubicBezTo>
                <a:lnTo>
                  <a:pt x="2139950" y="1069975"/>
                </a:lnTo>
                <a:lnTo>
                  <a:pt x="2139950" y="863600"/>
                </a:lnTo>
                <a:lnTo>
                  <a:pt x="2140554" y="863600"/>
                </a:lnTo>
                <a:cubicBezTo>
                  <a:pt x="2140554" y="453086"/>
                  <a:pt x="1806061" y="121634"/>
                  <a:pt x="1398588" y="121634"/>
                </a:cubicBezTo>
                <a:close/>
                <a:moveTo>
                  <a:pt x="1398588" y="0"/>
                </a:moveTo>
                <a:cubicBezTo>
                  <a:pt x="1872960" y="0"/>
                  <a:pt x="2262188" y="386187"/>
                  <a:pt x="2262188" y="863600"/>
                </a:cubicBezTo>
                <a:lnTo>
                  <a:pt x="2262188" y="1069975"/>
                </a:lnTo>
                <a:lnTo>
                  <a:pt x="2345256" y="1069975"/>
                </a:lnTo>
                <a:cubicBezTo>
                  <a:pt x="2535700" y="1069975"/>
                  <a:pt x="2535700" y="1069975"/>
                  <a:pt x="2535700" y="1069975"/>
                </a:cubicBezTo>
                <a:cubicBezTo>
                  <a:pt x="2678599" y="1069975"/>
                  <a:pt x="2797175" y="1188474"/>
                  <a:pt x="2797175" y="1331281"/>
                </a:cubicBezTo>
                <a:cubicBezTo>
                  <a:pt x="2797175" y="3069269"/>
                  <a:pt x="2797175" y="3069269"/>
                  <a:pt x="2797175" y="3069269"/>
                </a:cubicBezTo>
                <a:cubicBezTo>
                  <a:pt x="2797175" y="3212076"/>
                  <a:pt x="2678599" y="3330575"/>
                  <a:pt x="2535700" y="3330575"/>
                </a:cubicBezTo>
                <a:cubicBezTo>
                  <a:pt x="261475" y="3330575"/>
                  <a:pt x="261475" y="3330575"/>
                  <a:pt x="261475" y="3330575"/>
                </a:cubicBezTo>
                <a:cubicBezTo>
                  <a:pt x="115536" y="3330575"/>
                  <a:pt x="0" y="3212076"/>
                  <a:pt x="0" y="3069269"/>
                </a:cubicBezTo>
                <a:cubicBezTo>
                  <a:pt x="0" y="1331281"/>
                  <a:pt x="0" y="1331281"/>
                  <a:pt x="0" y="1331281"/>
                </a:cubicBezTo>
                <a:cubicBezTo>
                  <a:pt x="0" y="1188474"/>
                  <a:pt x="115536" y="1069975"/>
                  <a:pt x="261475" y="1069975"/>
                </a:cubicBezTo>
                <a:cubicBezTo>
                  <a:pt x="332544" y="1069975"/>
                  <a:pt x="401393" y="1069975"/>
                  <a:pt x="468090" y="1069975"/>
                </a:cubicBezTo>
                <a:lnTo>
                  <a:pt x="534988" y="1069975"/>
                </a:lnTo>
                <a:lnTo>
                  <a:pt x="534988" y="863600"/>
                </a:lnTo>
                <a:cubicBezTo>
                  <a:pt x="534988" y="386187"/>
                  <a:pt x="921176" y="0"/>
                  <a:pt x="1398588" y="0"/>
                </a:cubicBezTo>
                <a:close/>
              </a:path>
            </a:pathLst>
          </a:custGeom>
          <a:solidFill>
            <a:schemeClr val="bg1"/>
          </a:solidFill>
          <a:ln>
            <a:noFill/>
          </a:ln>
        </p:spPr>
        <p:txBody>
          <a:bodyPr vert="horz" wrap="square" lIns="91440" tIns="45720" rIns="91440" bIns="45720" numCol="1" anchor="ctr" anchorCtr="0" compatLnSpc="1">
            <a:prstTxWarp prst="textNoShape">
              <a:avLst/>
            </a:prstTxWarp>
            <a:noAutofit/>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Tree>
    <p:extLst>
      <p:ext uri="{BB962C8B-B14F-4D97-AF65-F5344CB8AC3E}">
        <p14:creationId xmlns:p14="http://schemas.microsoft.com/office/powerpoint/2010/main" val="5855503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4.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75B13D-B0B2-4D45-A2EA-65A9118EF32E}"/>
              </a:ext>
            </a:extLst>
          </p:cNvPr>
          <p:cNvSpPr>
            <a:spLocks noGrp="1"/>
          </p:cNvSpPr>
          <p:nvPr>
            <p:ph type="title"/>
          </p:nvPr>
        </p:nvSpPr>
        <p:spPr>
          <a:xfrm>
            <a:off x="759520" y="553357"/>
            <a:ext cx="10730445" cy="1056029"/>
          </a:xfrm>
        </p:spPr>
        <p:txBody>
          <a:bodyPr/>
          <a:lstStyle/>
          <a:p>
            <a:pPr defTabSz="914367">
              <a:spcBef>
                <a:spcPct val="0%"/>
              </a:spcBef>
              <a:defRPr/>
            </a:pPr>
            <a:r>
              <a:rPr lang="en-US" sz="3600" kern="1200" spc="-49">
                <a:ln w="3175">
                  <a:noFill/>
                </a:ln>
                <a:solidFill>
                  <a:srgbClr val="FFFFFF"/>
                </a:solidFill>
                <a:latin typeface="+mj-lt"/>
                <a:ea typeface="+mn-ea"/>
                <a:cs typeface="Segoe UI" pitchFamily="34" charset="0"/>
              </a:rPr>
              <a:t>New infrastructure solutions can help</a:t>
            </a:r>
            <a:r>
              <a:rPr lang="en-US" sz="3600" kern="1200">
                <a:solidFill>
                  <a:srgbClr val="D59DFF"/>
                </a:solidFill>
                <a:effectLst>
                  <a:outerShdw blurRad="1270000" dist="914400" dir="8100000" algn="tr" rotWithShape="0">
                    <a:prstClr val="black">
                      <a:alpha val="40%"/>
                    </a:prstClr>
                  </a:outerShdw>
                </a:effectLst>
                <a:latin typeface="Helvetica" panose="020B0604020202020204" pitchFamily="34" charset="0"/>
                <a:ea typeface="+mn-ea"/>
                <a:cs typeface="Helvetica" panose="020B0604020202020204" pitchFamily="34" charset="0"/>
              </a:rPr>
              <a:t> bridge the gap between dev and infra teams</a:t>
            </a:r>
            <a:r>
              <a:rPr kumimoji="0" lang="en-US" sz="3600" b="1" i="0" u="none" strike="noStrike" kern="1200" cap="none" spc="-49" normalizeH="0" baseline="0%" noProof="0">
                <a:ln w="3175">
                  <a:noFill/>
                </a:ln>
                <a:solidFill>
                  <a:srgbClr val="FFFFFF"/>
                </a:solidFill>
                <a:effectLst/>
                <a:uLnTx/>
                <a:uFillTx/>
                <a:latin typeface="+mj-lt"/>
                <a:ea typeface="+mn-ea"/>
                <a:cs typeface="Segoe UI" pitchFamily="34" charset="0"/>
              </a:rPr>
              <a:t> by enabling…</a:t>
            </a:r>
            <a:endParaRPr lang="en-US" sz="3600" kern="1200" spc="-49">
              <a:ln w="3175">
                <a:noFill/>
              </a:ln>
              <a:solidFill>
                <a:srgbClr val="FFFFFF"/>
              </a:solidFill>
              <a:latin typeface="+mj-lt"/>
              <a:ea typeface="+mn-ea"/>
              <a:cs typeface="Segoe UI" pitchFamily="34" charset="0"/>
            </a:endParaRPr>
          </a:p>
        </p:txBody>
      </p:sp>
      <p:sp>
        <p:nvSpPr>
          <p:cNvPr id="69" name="Rectangle 68">
            <a:extLst>
              <a:ext uri="{FF2B5EF4-FFF2-40B4-BE49-F238E27FC236}">
                <a16:creationId xmlns:a16="http://schemas.microsoft.com/office/drawing/2014/main" id="{9DE59411-5DC0-4827-AF96-545C29B461BA}"/>
              </a:ext>
              <a:ext uri="{C183D7F6-B498-43B3-948B-1728B52AA6E4}">
                <adec:decorative xmlns:adec="http://schemas.microsoft.com/office/drawing/2017/decorative" val="1"/>
              </a:ext>
            </a:extLst>
          </p:cNvPr>
          <p:cNvSpPr/>
          <p:nvPr/>
        </p:nvSpPr>
        <p:spPr>
          <a:xfrm>
            <a:off x="7998068" y="2053453"/>
            <a:ext cx="3116484" cy="3463110"/>
          </a:xfrm>
          <a:prstGeom prst="rect">
            <a:avLst/>
          </a:prstGeom>
          <a:gradFill flip="none" rotWithShape="1">
            <a:gsLst>
              <a:gs pos="100%">
                <a:srgbClr val="D59DFF">
                  <a:alpha val="0%"/>
                </a:srgbClr>
              </a:gs>
              <a:gs pos="0%">
                <a:srgbClr val="D59DFF"/>
              </a:gs>
            </a:gsLst>
            <a:lin ang="2700000" scaled="1"/>
            <a:tileRect/>
          </a:gra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id-ID" sz="1125" b="0" i="0" u="none" strike="noStrike" kern="1200" cap="none" spc="0" normalizeH="0" baseline="0%" noProof="0">
              <a:ln>
                <a:noFill/>
              </a:ln>
              <a:solidFill>
                <a:srgbClr val="FFFFFF"/>
              </a:solidFill>
              <a:effectLst/>
              <a:uLnTx/>
              <a:uFillTx/>
              <a:latin typeface="Arial"/>
              <a:ea typeface="+mn-ea"/>
              <a:cs typeface="+mn-cs"/>
            </a:endParaRPr>
          </a:p>
        </p:txBody>
      </p:sp>
      <p:sp>
        <p:nvSpPr>
          <p:cNvPr id="70" name="Rectangle 69">
            <a:extLst>
              <a:ext uri="{FF2B5EF4-FFF2-40B4-BE49-F238E27FC236}">
                <a16:creationId xmlns:a16="http://schemas.microsoft.com/office/drawing/2014/main" id="{5E8B3B24-0232-41B8-8B54-B4458B2313A1}"/>
              </a:ext>
              <a:ext uri="{C183D7F6-B498-43B3-948B-1728B52AA6E4}">
                <adec:decorative xmlns:adec="http://schemas.microsoft.com/office/drawing/2017/decorative" val="1"/>
              </a:ext>
            </a:extLst>
          </p:cNvPr>
          <p:cNvSpPr/>
          <p:nvPr/>
        </p:nvSpPr>
        <p:spPr>
          <a:xfrm>
            <a:off x="1077448" y="2053452"/>
            <a:ext cx="3116484" cy="3463110"/>
          </a:xfrm>
          <a:prstGeom prst="rect">
            <a:avLst/>
          </a:prstGeom>
          <a:gradFill>
            <a:gsLst>
              <a:gs pos="0%">
                <a:srgbClr val="1F9CF0"/>
              </a:gs>
              <a:gs pos="100%">
                <a:schemeClr val="accent2">
                  <a:alpha val="0%"/>
                </a:schemeClr>
              </a:gs>
            </a:gsLst>
            <a:lin ang="2700000" scaled="1"/>
          </a:gra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id-ID" sz="1125" b="0" i="0" u="none" strike="noStrike" kern="1200" cap="none" spc="0" normalizeH="0" baseline="0%" noProof="0">
              <a:ln>
                <a:noFill/>
              </a:ln>
              <a:solidFill>
                <a:srgbClr val="FFFFFF"/>
              </a:solidFill>
              <a:effectLst/>
              <a:uLnTx/>
              <a:uFillTx/>
              <a:latin typeface="Arial"/>
              <a:ea typeface="+mn-ea"/>
              <a:cs typeface="+mn-cs"/>
            </a:endParaRPr>
          </a:p>
        </p:txBody>
      </p:sp>
      <p:sp>
        <p:nvSpPr>
          <p:cNvPr id="71" name="Rectangle 70">
            <a:extLst>
              <a:ext uri="{FF2B5EF4-FFF2-40B4-BE49-F238E27FC236}">
                <a16:creationId xmlns:a16="http://schemas.microsoft.com/office/drawing/2014/main" id="{0965F11B-A716-431D-AEA0-1214DED92D8A}"/>
              </a:ext>
              <a:ext uri="{C183D7F6-B498-43B3-948B-1728B52AA6E4}">
                <adec:decorative xmlns:adec="http://schemas.microsoft.com/office/drawing/2017/decorative" val="1"/>
              </a:ext>
            </a:extLst>
          </p:cNvPr>
          <p:cNvSpPr/>
          <p:nvPr/>
        </p:nvSpPr>
        <p:spPr>
          <a:xfrm>
            <a:off x="4533106" y="2052972"/>
            <a:ext cx="3116484" cy="3463110"/>
          </a:xfrm>
          <a:prstGeom prst="rect">
            <a:avLst/>
          </a:prstGeom>
          <a:gradFill>
            <a:gsLst>
              <a:gs pos="2%">
                <a:schemeClr val="accent2"/>
              </a:gs>
              <a:gs pos="100%">
                <a:srgbClr val="8661C5">
                  <a:alpha val="0%"/>
                </a:srgbClr>
              </a:gs>
            </a:gsLst>
            <a:lin ang="2700000" scaled="1"/>
          </a:gra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id-ID" sz="1125" b="0" i="0" u="none" strike="noStrike" kern="1200" cap="none" spc="0" normalizeH="0" baseline="0%" noProof="0">
              <a:ln>
                <a:noFill/>
              </a:ln>
              <a:solidFill>
                <a:srgbClr val="FFFFFF"/>
              </a:solidFill>
              <a:effectLst/>
              <a:uLnTx/>
              <a:uFillTx/>
              <a:latin typeface="Arial"/>
              <a:ea typeface="+mn-ea"/>
              <a:cs typeface="+mn-cs"/>
            </a:endParaRPr>
          </a:p>
        </p:txBody>
      </p:sp>
      <p:sp>
        <p:nvSpPr>
          <p:cNvPr id="75" name="Rectangle 74">
            <a:extLst>
              <a:ext uri="{FF2B5EF4-FFF2-40B4-BE49-F238E27FC236}">
                <a16:creationId xmlns:a16="http://schemas.microsoft.com/office/drawing/2014/main" id="{B97439C8-9178-498D-8E15-240FA7EFC050}"/>
              </a:ext>
            </a:extLst>
          </p:cNvPr>
          <p:cNvSpPr/>
          <p:nvPr/>
        </p:nvSpPr>
        <p:spPr>
          <a:xfrm>
            <a:off x="1393869" y="3790460"/>
            <a:ext cx="2483642" cy="276999"/>
          </a:xfrm>
          <a:prstGeom prst="rect">
            <a:avLst/>
          </a:prstGeom>
        </p:spPr>
        <p:txBody>
          <a:bodyPr wrap="square" lIns="0" tIns="0" rIns="0" bIns="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800" b="1" i="0" u="none" strike="noStrike" kern="1200" cap="none" spc="0" normalizeH="0" baseline="0%" noProof="0">
                <a:ln>
                  <a:noFill/>
                </a:ln>
                <a:solidFill>
                  <a:srgbClr val="BFE8F6"/>
                </a:solidFill>
                <a:effectLst/>
                <a:uLnTx/>
                <a:uFillTx/>
                <a:latin typeface="Helvetica" pitchFamily="2" charset="0"/>
                <a:ea typeface="+mn-ea"/>
                <a:cs typeface="+mn-cs"/>
                <a:sym typeface="Segoe UI Semibold"/>
              </a:rPr>
              <a:t>Speed</a:t>
            </a:r>
          </a:p>
        </p:txBody>
      </p:sp>
      <p:sp>
        <p:nvSpPr>
          <p:cNvPr id="76" name="Rectangle 75">
            <a:extLst>
              <a:ext uri="{FF2B5EF4-FFF2-40B4-BE49-F238E27FC236}">
                <a16:creationId xmlns:a16="http://schemas.microsoft.com/office/drawing/2014/main" id="{9A3A8703-D09B-4F00-9B74-7B49779AFCCC}"/>
              </a:ext>
            </a:extLst>
          </p:cNvPr>
          <p:cNvSpPr/>
          <p:nvPr/>
        </p:nvSpPr>
        <p:spPr>
          <a:xfrm>
            <a:off x="4740496" y="3790460"/>
            <a:ext cx="2701704" cy="276999"/>
          </a:xfrm>
          <a:prstGeom prst="rect">
            <a:avLst/>
          </a:prstGeom>
        </p:spPr>
        <p:txBody>
          <a:bodyPr wrap="square" lIns="0" tIns="0" rIns="0" bIns="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800" b="1" i="0" u="none" strike="noStrike" kern="1200" cap="none" spc="0" normalizeH="0" baseline="0%" noProof="0">
                <a:ln>
                  <a:noFill/>
                </a:ln>
                <a:solidFill>
                  <a:srgbClr val="BFE8F6"/>
                </a:solidFill>
                <a:effectLst/>
                <a:uLnTx/>
                <a:uFillTx/>
                <a:latin typeface="Helvetica" pitchFamily="2" charset="0"/>
                <a:ea typeface="+mn-ea"/>
                <a:cs typeface="+mn-cs"/>
                <a:sym typeface="Segoe UI Semibold"/>
              </a:rPr>
              <a:t>Governance</a:t>
            </a:r>
          </a:p>
        </p:txBody>
      </p:sp>
      <p:sp>
        <p:nvSpPr>
          <p:cNvPr id="77" name="Rectangle 76">
            <a:extLst>
              <a:ext uri="{FF2B5EF4-FFF2-40B4-BE49-F238E27FC236}">
                <a16:creationId xmlns:a16="http://schemas.microsoft.com/office/drawing/2014/main" id="{29DCE076-3C1E-4194-B1E4-B93344E69827}"/>
              </a:ext>
            </a:extLst>
          </p:cNvPr>
          <p:cNvSpPr/>
          <p:nvPr/>
        </p:nvSpPr>
        <p:spPr>
          <a:xfrm>
            <a:off x="8314489" y="3790460"/>
            <a:ext cx="2483642" cy="276999"/>
          </a:xfrm>
          <a:prstGeom prst="rect">
            <a:avLst/>
          </a:prstGeom>
        </p:spPr>
        <p:txBody>
          <a:bodyPr wrap="square" lIns="0" tIns="0" rIns="0" bIns="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800" b="1" i="0" u="none" strike="noStrike" kern="1200" cap="none" spc="0" normalizeH="0" baseline="0%" noProof="0">
                <a:ln>
                  <a:noFill/>
                </a:ln>
                <a:solidFill>
                  <a:srgbClr val="BFE8F6"/>
                </a:solidFill>
                <a:effectLst/>
                <a:uLnTx/>
                <a:uFillTx/>
                <a:latin typeface="Helvetica" pitchFamily="2" charset="0"/>
                <a:ea typeface="+mn-ea"/>
                <a:cs typeface="+mn-cs"/>
                <a:sym typeface="Segoe UI Semibold"/>
              </a:rPr>
              <a:t>Usability</a:t>
            </a:r>
          </a:p>
        </p:txBody>
      </p:sp>
      <p:sp>
        <p:nvSpPr>
          <p:cNvPr id="80" name="Rectangle 79">
            <a:extLst>
              <a:ext uri="{FF2B5EF4-FFF2-40B4-BE49-F238E27FC236}">
                <a16:creationId xmlns:a16="http://schemas.microsoft.com/office/drawing/2014/main" id="{EF1BCFAC-419A-4511-8025-E5E2D509799C}"/>
              </a:ext>
            </a:extLst>
          </p:cNvPr>
          <p:cNvSpPr/>
          <p:nvPr/>
        </p:nvSpPr>
        <p:spPr>
          <a:xfrm>
            <a:off x="1192698" y="4250484"/>
            <a:ext cx="2885984" cy="984885"/>
          </a:xfrm>
          <a:prstGeom prst="rect">
            <a:avLst/>
          </a:prstGeom>
        </p:spPr>
        <p:txBody>
          <a:bodyPr wrap="square" lIns="0" tIns="0" rIns="0" bIns="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Helvetica" pitchFamily="2" charset="0"/>
                <a:ea typeface="+mn-ea"/>
                <a:cs typeface="+mn-cs"/>
                <a:sym typeface="Segoe UI Semibold"/>
              </a:rPr>
              <a:t>Provide developers with ready to code, fast, self-service access to the infrastructure they need</a:t>
            </a:r>
          </a:p>
        </p:txBody>
      </p:sp>
      <p:sp>
        <p:nvSpPr>
          <p:cNvPr id="81" name="Rectangle 80">
            <a:extLst>
              <a:ext uri="{FF2B5EF4-FFF2-40B4-BE49-F238E27FC236}">
                <a16:creationId xmlns:a16="http://schemas.microsoft.com/office/drawing/2014/main" id="{B5D17CF7-5154-47E9-A9B8-168733FFD717}"/>
              </a:ext>
            </a:extLst>
          </p:cNvPr>
          <p:cNvSpPr/>
          <p:nvPr/>
        </p:nvSpPr>
        <p:spPr>
          <a:xfrm>
            <a:off x="4648356" y="4250484"/>
            <a:ext cx="2885984" cy="738664"/>
          </a:xfrm>
          <a:prstGeom prst="rect">
            <a:avLst/>
          </a:prstGeom>
        </p:spPr>
        <p:txBody>
          <a:bodyPr wrap="square" lIns="0" tIns="0" rIns="0" bIns="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Helvetica" pitchFamily="2" charset="0"/>
                <a:ea typeface="+mn-ea"/>
                <a:cs typeface="+mn-cs"/>
                <a:sym typeface="Segoe UI Semibold"/>
              </a:rPr>
              <a:t>Maintain centralized control over security, compliance, and cost management</a:t>
            </a:r>
          </a:p>
        </p:txBody>
      </p:sp>
      <p:sp>
        <p:nvSpPr>
          <p:cNvPr id="82" name="Rectangle 81">
            <a:extLst>
              <a:ext uri="{FF2B5EF4-FFF2-40B4-BE49-F238E27FC236}">
                <a16:creationId xmlns:a16="http://schemas.microsoft.com/office/drawing/2014/main" id="{01DB0F48-6CA9-40B7-913C-C195E75258D6}"/>
              </a:ext>
            </a:extLst>
          </p:cNvPr>
          <p:cNvSpPr/>
          <p:nvPr/>
        </p:nvSpPr>
        <p:spPr>
          <a:xfrm>
            <a:off x="8314489" y="4250484"/>
            <a:ext cx="2483642" cy="738664"/>
          </a:xfrm>
          <a:prstGeom prst="rect">
            <a:avLst/>
          </a:prstGeom>
        </p:spPr>
        <p:txBody>
          <a:bodyPr wrap="square" lIns="0" tIns="0" rIns="0" bIns="0" anchor="t">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Helvetica"/>
                <a:ea typeface="+mn-ea"/>
                <a:cs typeface="Helvetica"/>
                <a:sym typeface="Segoe UI Semibold"/>
              </a:rPr>
              <a:t>Provide all the tools, services, and resources needed by developers</a:t>
            </a:r>
            <a:endParaRPr kumimoji="0" lang="en-US" sz="1600" b="0" i="0" u="none" strike="noStrike" kern="1200" cap="none" spc="0" normalizeH="0" baseline="0%" noProof="0">
              <a:ln>
                <a:noFill/>
              </a:ln>
              <a:solidFill>
                <a:srgbClr val="FFFFFF"/>
              </a:solidFill>
              <a:effectLst/>
              <a:uLnTx/>
              <a:uFillTx/>
              <a:latin typeface="Helvetica"/>
              <a:ea typeface="+mn-ea"/>
              <a:cs typeface="Helvetica"/>
            </a:endParaRPr>
          </a:p>
        </p:txBody>
      </p:sp>
      <p:grpSp>
        <p:nvGrpSpPr>
          <p:cNvPr id="72" name="Group 71">
            <a:extLst>
              <a:ext uri="{FF2B5EF4-FFF2-40B4-BE49-F238E27FC236}">
                <a16:creationId xmlns:a16="http://schemas.microsoft.com/office/drawing/2014/main" id="{660133D0-72E9-4714-9960-801549A27B0A}"/>
              </a:ext>
              <a:ext uri="{C183D7F6-B498-43B3-948B-1728B52AA6E4}">
                <adec:decorative xmlns:adec="http://schemas.microsoft.com/office/drawing/2017/decorative" val="1"/>
              </a:ext>
            </a:extLst>
          </p:cNvPr>
          <p:cNvGrpSpPr/>
          <p:nvPr/>
        </p:nvGrpSpPr>
        <p:grpSpPr>
          <a:xfrm>
            <a:off x="1985002" y="2283012"/>
            <a:ext cx="1301376" cy="1301376"/>
            <a:chOff x="16359675" y="7832890"/>
            <a:chExt cx="1621939" cy="1621133"/>
          </a:xfrm>
        </p:grpSpPr>
        <p:sp>
          <p:nvSpPr>
            <p:cNvPr id="90" name="Oval 89">
              <a:extLst>
                <a:ext uri="{FF2B5EF4-FFF2-40B4-BE49-F238E27FC236}">
                  <a16:creationId xmlns:a16="http://schemas.microsoft.com/office/drawing/2014/main" id="{453FE6A2-9887-4CA5-B874-4525C17C0FA1}"/>
                </a:ext>
              </a:extLst>
            </p:cNvPr>
            <p:cNvSpPr/>
            <p:nvPr/>
          </p:nvSpPr>
          <p:spPr>
            <a:xfrm>
              <a:off x="16359675" y="7832890"/>
              <a:ext cx="1621939" cy="1621133"/>
            </a:xfrm>
            <a:prstGeom prst="ellipse">
              <a:avLst/>
            </a:prstGeom>
            <a:solidFill>
              <a:srgbClr val="1F9CF0">
                <a:alpha val="31%"/>
              </a:srgb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1" name="Oval 90">
              <a:extLst>
                <a:ext uri="{FF2B5EF4-FFF2-40B4-BE49-F238E27FC236}">
                  <a16:creationId xmlns:a16="http://schemas.microsoft.com/office/drawing/2014/main" id="{5E8D4ACA-237D-4792-8A09-86640671D6A2}"/>
                </a:ext>
              </a:extLst>
            </p:cNvPr>
            <p:cNvSpPr/>
            <p:nvPr/>
          </p:nvSpPr>
          <p:spPr>
            <a:xfrm>
              <a:off x="16553268" y="8022317"/>
              <a:ext cx="1242895" cy="124227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2" name="Oval 91">
              <a:extLst>
                <a:ext uri="{FF2B5EF4-FFF2-40B4-BE49-F238E27FC236}">
                  <a16:creationId xmlns:a16="http://schemas.microsoft.com/office/drawing/2014/main" id="{A89DA719-D615-4DA5-83AE-C7213DA2D9AC}"/>
                </a:ext>
              </a:extLst>
            </p:cNvPr>
            <p:cNvSpPr/>
            <p:nvPr/>
          </p:nvSpPr>
          <p:spPr>
            <a:xfrm>
              <a:off x="16763364" y="8233933"/>
              <a:ext cx="823734" cy="823325"/>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73" name="Group 72">
            <a:extLst>
              <a:ext uri="{FF2B5EF4-FFF2-40B4-BE49-F238E27FC236}">
                <a16:creationId xmlns:a16="http://schemas.microsoft.com/office/drawing/2014/main" id="{3308A958-8985-47B8-88ED-2589FD59BA3B}"/>
              </a:ext>
              <a:ext uri="{C183D7F6-B498-43B3-948B-1728B52AA6E4}">
                <adec:decorative xmlns:adec="http://schemas.microsoft.com/office/drawing/2017/decorative" val="1"/>
              </a:ext>
            </a:extLst>
          </p:cNvPr>
          <p:cNvGrpSpPr/>
          <p:nvPr/>
        </p:nvGrpSpPr>
        <p:grpSpPr>
          <a:xfrm>
            <a:off x="5440660" y="2283012"/>
            <a:ext cx="1301376" cy="1301376"/>
            <a:chOff x="16359675" y="7832890"/>
            <a:chExt cx="1621939" cy="1621133"/>
          </a:xfrm>
        </p:grpSpPr>
        <p:sp>
          <p:nvSpPr>
            <p:cNvPr id="87" name="Oval 86">
              <a:extLst>
                <a:ext uri="{FF2B5EF4-FFF2-40B4-BE49-F238E27FC236}">
                  <a16:creationId xmlns:a16="http://schemas.microsoft.com/office/drawing/2014/main" id="{2A5E9330-5D73-4F02-87B6-299C2E54BE6A}"/>
                </a:ext>
              </a:extLst>
            </p:cNvPr>
            <p:cNvSpPr/>
            <p:nvPr/>
          </p:nvSpPr>
          <p:spPr>
            <a:xfrm>
              <a:off x="16359675" y="7832890"/>
              <a:ext cx="1621939" cy="1621133"/>
            </a:xfrm>
            <a:prstGeom prst="ellipse">
              <a:avLst/>
            </a:prstGeom>
            <a:solidFill>
              <a:schemeClr val="accent2">
                <a:alpha val="31%"/>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88" name="Oval 87">
              <a:extLst>
                <a:ext uri="{FF2B5EF4-FFF2-40B4-BE49-F238E27FC236}">
                  <a16:creationId xmlns:a16="http://schemas.microsoft.com/office/drawing/2014/main" id="{793EF9F0-D498-42AD-BD4C-96841FC0B11D}"/>
                </a:ext>
              </a:extLst>
            </p:cNvPr>
            <p:cNvSpPr/>
            <p:nvPr/>
          </p:nvSpPr>
          <p:spPr>
            <a:xfrm>
              <a:off x="16553268" y="8022317"/>
              <a:ext cx="1242895" cy="1242278"/>
            </a:xfrm>
            <a:prstGeom prst="ellipse">
              <a:avLst/>
            </a:prstGeom>
            <a:solidFill>
              <a:schemeClr val="accent2">
                <a:alpha val="57%"/>
              </a:scheme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89" name="Oval 88">
              <a:extLst>
                <a:ext uri="{FF2B5EF4-FFF2-40B4-BE49-F238E27FC236}">
                  <a16:creationId xmlns:a16="http://schemas.microsoft.com/office/drawing/2014/main" id="{8CE85AEE-A2F9-41E5-AB8C-801EE8090804}"/>
                </a:ext>
              </a:extLst>
            </p:cNvPr>
            <p:cNvSpPr/>
            <p:nvPr/>
          </p:nvSpPr>
          <p:spPr>
            <a:xfrm>
              <a:off x="16763364" y="8233933"/>
              <a:ext cx="823734" cy="823325"/>
            </a:xfrm>
            <a:prstGeom prst="ellipse">
              <a:avLst/>
            </a:prstGeom>
            <a:solidFill>
              <a:schemeClr val="accent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74" name="Group 73">
            <a:extLst>
              <a:ext uri="{FF2B5EF4-FFF2-40B4-BE49-F238E27FC236}">
                <a16:creationId xmlns:a16="http://schemas.microsoft.com/office/drawing/2014/main" id="{E2181515-117D-4B5C-A7AC-9E8435E27685}"/>
              </a:ext>
              <a:ext uri="{C183D7F6-B498-43B3-948B-1728B52AA6E4}">
                <adec:decorative xmlns:adec="http://schemas.microsoft.com/office/drawing/2017/decorative" val="1"/>
              </a:ext>
            </a:extLst>
          </p:cNvPr>
          <p:cNvGrpSpPr/>
          <p:nvPr/>
        </p:nvGrpSpPr>
        <p:grpSpPr>
          <a:xfrm>
            <a:off x="8905622" y="2283012"/>
            <a:ext cx="1301376" cy="1301376"/>
            <a:chOff x="16359675" y="7832890"/>
            <a:chExt cx="1621939" cy="1621133"/>
          </a:xfrm>
        </p:grpSpPr>
        <p:sp>
          <p:nvSpPr>
            <p:cNvPr id="84" name="Oval 83">
              <a:extLst>
                <a:ext uri="{FF2B5EF4-FFF2-40B4-BE49-F238E27FC236}">
                  <a16:creationId xmlns:a16="http://schemas.microsoft.com/office/drawing/2014/main" id="{3E632012-6FD9-4647-8BEF-8B6D2E179720}"/>
                </a:ext>
              </a:extLst>
            </p:cNvPr>
            <p:cNvSpPr/>
            <p:nvPr/>
          </p:nvSpPr>
          <p:spPr>
            <a:xfrm>
              <a:off x="16359675" y="7832890"/>
              <a:ext cx="1621939" cy="1621133"/>
            </a:xfrm>
            <a:prstGeom prst="ellipse">
              <a:avLst/>
            </a:prstGeom>
            <a:solidFill>
              <a:schemeClr val="accent3">
                <a:alpha val="31%"/>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85" name="Oval 84">
              <a:extLst>
                <a:ext uri="{FF2B5EF4-FFF2-40B4-BE49-F238E27FC236}">
                  <a16:creationId xmlns:a16="http://schemas.microsoft.com/office/drawing/2014/main" id="{B10C03A9-25FF-4DD2-8E16-7E4D77F9997D}"/>
                </a:ext>
              </a:extLst>
            </p:cNvPr>
            <p:cNvSpPr/>
            <p:nvPr/>
          </p:nvSpPr>
          <p:spPr>
            <a:xfrm>
              <a:off x="16553268" y="8022317"/>
              <a:ext cx="1242895" cy="1242278"/>
            </a:xfrm>
            <a:prstGeom prst="ellipse">
              <a:avLst/>
            </a:prstGeom>
            <a:solidFill>
              <a:schemeClr val="accent3">
                <a:alpha val="57%"/>
              </a:scheme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86" name="Oval 85">
              <a:extLst>
                <a:ext uri="{FF2B5EF4-FFF2-40B4-BE49-F238E27FC236}">
                  <a16:creationId xmlns:a16="http://schemas.microsoft.com/office/drawing/2014/main" id="{D1A96040-EBB5-4688-AFEF-3B6F2843D816}"/>
                </a:ext>
              </a:extLst>
            </p:cNvPr>
            <p:cNvSpPr/>
            <p:nvPr/>
          </p:nvSpPr>
          <p:spPr>
            <a:xfrm>
              <a:off x="16763364" y="8233933"/>
              <a:ext cx="823734" cy="823325"/>
            </a:xfrm>
            <a:prstGeom prst="ellipse">
              <a:avLst/>
            </a:prstGeom>
            <a:solidFill>
              <a:schemeClr val="accent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9" name="Group 18">
            <a:extLst>
              <a:ext uri="{FF2B5EF4-FFF2-40B4-BE49-F238E27FC236}">
                <a16:creationId xmlns:a16="http://schemas.microsoft.com/office/drawing/2014/main" id="{7CAF5D8F-A156-4B94-B444-2E11FFFF40A2}"/>
              </a:ext>
              <a:ext uri="{C183D7F6-B498-43B3-948B-1728B52AA6E4}">
                <adec:decorative xmlns:adec="http://schemas.microsoft.com/office/drawing/2017/decorative" val="1"/>
              </a:ext>
            </a:extLst>
          </p:cNvPr>
          <p:cNvGrpSpPr/>
          <p:nvPr/>
        </p:nvGrpSpPr>
        <p:grpSpPr>
          <a:xfrm>
            <a:off x="5956833" y="2773270"/>
            <a:ext cx="269030" cy="320860"/>
            <a:chOff x="9820275" y="2700338"/>
            <a:chExt cx="1771650" cy="2112963"/>
          </a:xfrm>
          <a:solidFill>
            <a:schemeClr val="bg1"/>
          </a:solidFill>
        </p:grpSpPr>
        <p:sp>
          <p:nvSpPr>
            <p:cNvPr id="20" name="Freeform 39">
              <a:extLst>
                <a:ext uri="{FF2B5EF4-FFF2-40B4-BE49-F238E27FC236}">
                  <a16:creationId xmlns:a16="http://schemas.microsoft.com/office/drawing/2014/main" id="{D7960713-699B-4C9F-B47A-5DD221E3ACF9}"/>
                </a:ext>
              </a:extLst>
            </p:cNvPr>
            <p:cNvSpPr>
              <a:spLocks/>
            </p:cNvSpPr>
            <p:nvPr/>
          </p:nvSpPr>
          <p:spPr bwMode="auto">
            <a:xfrm>
              <a:off x="9820275" y="2717801"/>
              <a:ext cx="1771650" cy="2095500"/>
            </a:xfrm>
            <a:custGeom>
              <a:avLst/>
              <a:gdLst>
                <a:gd name="T0" fmla="*/ 876 w 914"/>
                <a:gd name="T1" fmla="*/ 1087 h 1087"/>
                <a:gd name="T2" fmla="*/ 38 w 914"/>
                <a:gd name="T3" fmla="*/ 1087 h 1087"/>
                <a:gd name="T4" fmla="*/ 0 w 914"/>
                <a:gd name="T5" fmla="*/ 1049 h 1087"/>
                <a:gd name="T6" fmla="*/ 0 w 914"/>
                <a:gd name="T7" fmla="*/ 38 h 1087"/>
                <a:gd name="T8" fmla="*/ 38 w 914"/>
                <a:gd name="T9" fmla="*/ 0 h 1087"/>
                <a:gd name="T10" fmla="*/ 355 w 914"/>
                <a:gd name="T11" fmla="*/ 0 h 1087"/>
                <a:gd name="T12" fmla="*/ 373 w 914"/>
                <a:gd name="T13" fmla="*/ 18 h 1087"/>
                <a:gd name="T14" fmla="*/ 355 w 914"/>
                <a:gd name="T15" fmla="*/ 36 h 1087"/>
                <a:gd name="T16" fmla="*/ 38 w 914"/>
                <a:gd name="T17" fmla="*/ 36 h 1087"/>
                <a:gd name="T18" fmla="*/ 36 w 914"/>
                <a:gd name="T19" fmla="*/ 38 h 1087"/>
                <a:gd name="T20" fmla="*/ 36 w 914"/>
                <a:gd name="T21" fmla="*/ 1049 h 1087"/>
                <a:gd name="T22" fmla="*/ 38 w 914"/>
                <a:gd name="T23" fmla="*/ 1051 h 1087"/>
                <a:gd name="T24" fmla="*/ 876 w 914"/>
                <a:gd name="T25" fmla="*/ 1051 h 1087"/>
                <a:gd name="T26" fmla="*/ 878 w 914"/>
                <a:gd name="T27" fmla="*/ 1049 h 1087"/>
                <a:gd name="T28" fmla="*/ 878 w 914"/>
                <a:gd name="T29" fmla="*/ 38 h 1087"/>
                <a:gd name="T30" fmla="*/ 876 w 914"/>
                <a:gd name="T31" fmla="*/ 36 h 1087"/>
                <a:gd name="T32" fmla="*/ 561 w 914"/>
                <a:gd name="T33" fmla="*/ 36 h 1087"/>
                <a:gd name="T34" fmla="*/ 543 w 914"/>
                <a:gd name="T35" fmla="*/ 18 h 1087"/>
                <a:gd name="T36" fmla="*/ 561 w 914"/>
                <a:gd name="T37" fmla="*/ 0 h 1087"/>
                <a:gd name="T38" fmla="*/ 876 w 914"/>
                <a:gd name="T39" fmla="*/ 0 h 1087"/>
                <a:gd name="T40" fmla="*/ 914 w 914"/>
                <a:gd name="T41" fmla="*/ 38 h 1087"/>
                <a:gd name="T42" fmla="*/ 914 w 914"/>
                <a:gd name="T43" fmla="*/ 1049 h 1087"/>
                <a:gd name="T44" fmla="*/ 876 w 914"/>
                <a:gd name="T45" fmla="*/ 1087 h 10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14" h="1087">
                  <a:moveTo>
                    <a:pt x="876" y="1087"/>
                  </a:moveTo>
                  <a:cubicBezTo>
                    <a:pt x="38" y="1087"/>
                    <a:pt x="38" y="1087"/>
                    <a:pt x="38" y="1087"/>
                  </a:cubicBezTo>
                  <a:cubicBezTo>
                    <a:pt x="17" y="1087"/>
                    <a:pt x="0" y="1070"/>
                    <a:pt x="0" y="1049"/>
                  </a:cubicBezTo>
                  <a:cubicBezTo>
                    <a:pt x="0" y="38"/>
                    <a:pt x="0" y="38"/>
                    <a:pt x="0" y="38"/>
                  </a:cubicBezTo>
                  <a:cubicBezTo>
                    <a:pt x="0" y="17"/>
                    <a:pt x="17" y="0"/>
                    <a:pt x="38" y="0"/>
                  </a:cubicBezTo>
                  <a:cubicBezTo>
                    <a:pt x="355" y="0"/>
                    <a:pt x="355" y="0"/>
                    <a:pt x="355" y="0"/>
                  </a:cubicBezTo>
                  <a:cubicBezTo>
                    <a:pt x="365" y="0"/>
                    <a:pt x="373" y="8"/>
                    <a:pt x="373" y="18"/>
                  </a:cubicBezTo>
                  <a:cubicBezTo>
                    <a:pt x="373" y="28"/>
                    <a:pt x="365" y="36"/>
                    <a:pt x="355" y="36"/>
                  </a:cubicBezTo>
                  <a:cubicBezTo>
                    <a:pt x="38" y="36"/>
                    <a:pt x="38" y="36"/>
                    <a:pt x="38" y="36"/>
                  </a:cubicBezTo>
                  <a:cubicBezTo>
                    <a:pt x="37" y="36"/>
                    <a:pt x="36" y="37"/>
                    <a:pt x="36" y="38"/>
                  </a:cubicBezTo>
                  <a:cubicBezTo>
                    <a:pt x="36" y="1049"/>
                    <a:pt x="36" y="1049"/>
                    <a:pt x="36" y="1049"/>
                  </a:cubicBezTo>
                  <a:cubicBezTo>
                    <a:pt x="36" y="1050"/>
                    <a:pt x="37" y="1051"/>
                    <a:pt x="38" y="1051"/>
                  </a:cubicBezTo>
                  <a:cubicBezTo>
                    <a:pt x="876" y="1051"/>
                    <a:pt x="876" y="1051"/>
                    <a:pt x="876" y="1051"/>
                  </a:cubicBezTo>
                  <a:cubicBezTo>
                    <a:pt x="877" y="1051"/>
                    <a:pt x="878" y="1050"/>
                    <a:pt x="878" y="1049"/>
                  </a:cubicBezTo>
                  <a:cubicBezTo>
                    <a:pt x="878" y="38"/>
                    <a:pt x="878" y="38"/>
                    <a:pt x="878" y="38"/>
                  </a:cubicBezTo>
                  <a:cubicBezTo>
                    <a:pt x="878" y="37"/>
                    <a:pt x="877" y="36"/>
                    <a:pt x="876" y="36"/>
                  </a:cubicBezTo>
                  <a:cubicBezTo>
                    <a:pt x="561" y="36"/>
                    <a:pt x="561" y="36"/>
                    <a:pt x="561" y="36"/>
                  </a:cubicBezTo>
                  <a:cubicBezTo>
                    <a:pt x="551" y="36"/>
                    <a:pt x="543" y="28"/>
                    <a:pt x="543" y="18"/>
                  </a:cubicBezTo>
                  <a:cubicBezTo>
                    <a:pt x="543" y="8"/>
                    <a:pt x="551" y="0"/>
                    <a:pt x="561" y="0"/>
                  </a:cubicBezTo>
                  <a:cubicBezTo>
                    <a:pt x="876" y="0"/>
                    <a:pt x="876" y="0"/>
                    <a:pt x="876" y="0"/>
                  </a:cubicBezTo>
                  <a:cubicBezTo>
                    <a:pt x="897" y="0"/>
                    <a:pt x="914" y="17"/>
                    <a:pt x="914" y="38"/>
                  </a:cubicBezTo>
                  <a:cubicBezTo>
                    <a:pt x="914" y="1049"/>
                    <a:pt x="914" y="1049"/>
                    <a:pt x="914" y="1049"/>
                  </a:cubicBezTo>
                  <a:cubicBezTo>
                    <a:pt x="914" y="1070"/>
                    <a:pt x="897" y="1087"/>
                    <a:pt x="876" y="1087"/>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21" name="Freeform 40">
              <a:extLst>
                <a:ext uri="{FF2B5EF4-FFF2-40B4-BE49-F238E27FC236}">
                  <a16:creationId xmlns:a16="http://schemas.microsoft.com/office/drawing/2014/main" id="{00443F3F-609A-4F82-BF0B-FD01CF7A1B2B}"/>
                </a:ext>
              </a:extLst>
            </p:cNvPr>
            <p:cNvSpPr>
              <a:spLocks/>
            </p:cNvSpPr>
            <p:nvPr/>
          </p:nvSpPr>
          <p:spPr bwMode="auto">
            <a:xfrm>
              <a:off x="9964738" y="2909888"/>
              <a:ext cx="1482725" cy="1784350"/>
            </a:xfrm>
            <a:custGeom>
              <a:avLst/>
              <a:gdLst>
                <a:gd name="T0" fmla="*/ 727 w 765"/>
                <a:gd name="T1" fmla="*/ 925 h 925"/>
                <a:gd name="T2" fmla="*/ 38 w 765"/>
                <a:gd name="T3" fmla="*/ 925 h 925"/>
                <a:gd name="T4" fmla="*/ 0 w 765"/>
                <a:gd name="T5" fmla="*/ 887 h 925"/>
                <a:gd name="T6" fmla="*/ 0 w 765"/>
                <a:gd name="T7" fmla="*/ 38 h 925"/>
                <a:gd name="T8" fmla="*/ 38 w 765"/>
                <a:gd name="T9" fmla="*/ 0 h 925"/>
                <a:gd name="T10" fmla="*/ 115 w 765"/>
                <a:gd name="T11" fmla="*/ 0 h 925"/>
                <a:gd name="T12" fmla="*/ 133 w 765"/>
                <a:gd name="T13" fmla="*/ 18 h 925"/>
                <a:gd name="T14" fmla="*/ 115 w 765"/>
                <a:gd name="T15" fmla="*/ 36 h 925"/>
                <a:gd name="T16" fmla="*/ 38 w 765"/>
                <a:gd name="T17" fmla="*/ 36 h 925"/>
                <a:gd name="T18" fmla="*/ 36 w 765"/>
                <a:gd name="T19" fmla="*/ 38 h 925"/>
                <a:gd name="T20" fmla="*/ 36 w 765"/>
                <a:gd name="T21" fmla="*/ 887 h 925"/>
                <a:gd name="T22" fmla="*/ 38 w 765"/>
                <a:gd name="T23" fmla="*/ 889 h 925"/>
                <a:gd name="T24" fmla="*/ 727 w 765"/>
                <a:gd name="T25" fmla="*/ 889 h 925"/>
                <a:gd name="T26" fmla="*/ 729 w 765"/>
                <a:gd name="T27" fmla="*/ 887 h 925"/>
                <a:gd name="T28" fmla="*/ 729 w 765"/>
                <a:gd name="T29" fmla="*/ 38 h 925"/>
                <a:gd name="T30" fmla="*/ 727 w 765"/>
                <a:gd name="T31" fmla="*/ 36 h 925"/>
                <a:gd name="T32" fmla="*/ 655 w 765"/>
                <a:gd name="T33" fmla="*/ 36 h 925"/>
                <a:gd name="T34" fmla="*/ 637 w 765"/>
                <a:gd name="T35" fmla="*/ 18 h 925"/>
                <a:gd name="T36" fmla="*/ 655 w 765"/>
                <a:gd name="T37" fmla="*/ 0 h 925"/>
                <a:gd name="T38" fmla="*/ 727 w 765"/>
                <a:gd name="T39" fmla="*/ 0 h 925"/>
                <a:gd name="T40" fmla="*/ 765 w 765"/>
                <a:gd name="T41" fmla="*/ 38 h 925"/>
                <a:gd name="T42" fmla="*/ 765 w 765"/>
                <a:gd name="T43" fmla="*/ 887 h 925"/>
                <a:gd name="T44" fmla="*/ 727 w 765"/>
                <a:gd name="T45" fmla="*/ 925 h 9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65" h="925">
                  <a:moveTo>
                    <a:pt x="727" y="925"/>
                  </a:moveTo>
                  <a:cubicBezTo>
                    <a:pt x="38" y="925"/>
                    <a:pt x="38" y="925"/>
                    <a:pt x="38" y="925"/>
                  </a:cubicBezTo>
                  <a:cubicBezTo>
                    <a:pt x="17" y="925"/>
                    <a:pt x="0" y="908"/>
                    <a:pt x="0" y="887"/>
                  </a:cubicBezTo>
                  <a:cubicBezTo>
                    <a:pt x="0" y="38"/>
                    <a:pt x="0" y="38"/>
                    <a:pt x="0" y="38"/>
                  </a:cubicBezTo>
                  <a:cubicBezTo>
                    <a:pt x="0" y="17"/>
                    <a:pt x="17" y="0"/>
                    <a:pt x="38" y="0"/>
                  </a:cubicBezTo>
                  <a:cubicBezTo>
                    <a:pt x="115" y="0"/>
                    <a:pt x="115" y="0"/>
                    <a:pt x="115" y="0"/>
                  </a:cubicBezTo>
                  <a:cubicBezTo>
                    <a:pt x="125" y="0"/>
                    <a:pt x="133" y="8"/>
                    <a:pt x="133" y="18"/>
                  </a:cubicBezTo>
                  <a:cubicBezTo>
                    <a:pt x="133" y="28"/>
                    <a:pt x="125" y="36"/>
                    <a:pt x="115" y="36"/>
                  </a:cubicBezTo>
                  <a:cubicBezTo>
                    <a:pt x="38" y="36"/>
                    <a:pt x="38" y="36"/>
                    <a:pt x="38" y="36"/>
                  </a:cubicBezTo>
                  <a:cubicBezTo>
                    <a:pt x="37" y="36"/>
                    <a:pt x="36" y="37"/>
                    <a:pt x="36" y="38"/>
                  </a:cubicBezTo>
                  <a:cubicBezTo>
                    <a:pt x="36" y="887"/>
                    <a:pt x="36" y="887"/>
                    <a:pt x="36" y="887"/>
                  </a:cubicBezTo>
                  <a:cubicBezTo>
                    <a:pt x="36" y="888"/>
                    <a:pt x="37" y="889"/>
                    <a:pt x="38" y="889"/>
                  </a:cubicBezTo>
                  <a:cubicBezTo>
                    <a:pt x="727" y="889"/>
                    <a:pt x="727" y="889"/>
                    <a:pt x="727" y="889"/>
                  </a:cubicBezTo>
                  <a:cubicBezTo>
                    <a:pt x="728" y="889"/>
                    <a:pt x="729" y="888"/>
                    <a:pt x="729" y="887"/>
                  </a:cubicBezTo>
                  <a:cubicBezTo>
                    <a:pt x="729" y="38"/>
                    <a:pt x="729" y="38"/>
                    <a:pt x="729" y="38"/>
                  </a:cubicBezTo>
                  <a:cubicBezTo>
                    <a:pt x="729" y="37"/>
                    <a:pt x="728" y="36"/>
                    <a:pt x="727" y="36"/>
                  </a:cubicBezTo>
                  <a:cubicBezTo>
                    <a:pt x="655" y="36"/>
                    <a:pt x="655" y="36"/>
                    <a:pt x="655" y="36"/>
                  </a:cubicBezTo>
                  <a:cubicBezTo>
                    <a:pt x="645" y="36"/>
                    <a:pt x="637" y="28"/>
                    <a:pt x="637" y="18"/>
                  </a:cubicBezTo>
                  <a:cubicBezTo>
                    <a:pt x="637" y="8"/>
                    <a:pt x="645" y="0"/>
                    <a:pt x="655" y="0"/>
                  </a:cubicBezTo>
                  <a:cubicBezTo>
                    <a:pt x="727" y="0"/>
                    <a:pt x="727" y="0"/>
                    <a:pt x="727" y="0"/>
                  </a:cubicBezTo>
                  <a:cubicBezTo>
                    <a:pt x="748" y="0"/>
                    <a:pt x="765" y="17"/>
                    <a:pt x="765" y="38"/>
                  </a:cubicBezTo>
                  <a:cubicBezTo>
                    <a:pt x="765" y="887"/>
                    <a:pt x="765" y="887"/>
                    <a:pt x="765" y="887"/>
                  </a:cubicBezTo>
                  <a:cubicBezTo>
                    <a:pt x="765" y="908"/>
                    <a:pt x="748" y="925"/>
                    <a:pt x="727" y="92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22" name="Freeform 41">
              <a:extLst>
                <a:ext uri="{FF2B5EF4-FFF2-40B4-BE49-F238E27FC236}">
                  <a16:creationId xmlns:a16="http://schemas.microsoft.com/office/drawing/2014/main" id="{FBAF15F0-F315-4540-871D-66D8138278B8}"/>
                </a:ext>
              </a:extLst>
            </p:cNvPr>
            <p:cNvSpPr>
              <a:spLocks noEditPoints="1"/>
            </p:cNvSpPr>
            <p:nvPr/>
          </p:nvSpPr>
          <p:spPr bwMode="auto">
            <a:xfrm>
              <a:off x="10126663" y="3209926"/>
              <a:ext cx="300037" cy="298450"/>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23" name="Freeform 42">
              <a:extLst>
                <a:ext uri="{FF2B5EF4-FFF2-40B4-BE49-F238E27FC236}">
                  <a16:creationId xmlns:a16="http://schemas.microsoft.com/office/drawing/2014/main" id="{D312ACE4-AFA5-4F1D-985F-78E3EE702812}"/>
                </a:ext>
              </a:extLst>
            </p:cNvPr>
            <p:cNvSpPr>
              <a:spLocks noEditPoints="1"/>
            </p:cNvSpPr>
            <p:nvPr/>
          </p:nvSpPr>
          <p:spPr bwMode="auto">
            <a:xfrm>
              <a:off x="10126663" y="3560763"/>
              <a:ext cx="300037" cy="298450"/>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24" name="Freeform 43">
              <a:extLst>
                <a:ext uri="{FF2B5EF4-FFF2-40B4-BE49-F238E27FC236}">
                  <a16:creationId xmlns:a16="http://schemas.microsoft.com/office/drawing/2014/main" id="{32A5B8AD-6237-4B0F-9553-FE01765E8969}"/>
                </a:ext>
              </a:extLst>
            </p:cNvPr>
            <p:cNvSpPr>
              <a:spLocks noEditPoints="1"/>
            </p:cNvSpPr>
            <p:nvPr/>
          </p:nvSpPr>
          <p:spPr bwMode="auto">
            <a:xfrm>
              <a:off x="10126663" y="3910013"/>
              <a:ext cx="300037" cy="298450"/>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25" name="Freeform 44">
              <a:extLst>
                <a:ext uri="{FF2B5EF4-FFF2-40B4-BE49-F238E27FC236}">
                  <a16:creationId xmlns:a16="http://schemas.microsoft.com/office/drawing/2014/main" id="{50912C7E-5A7D-491A-8B07-DA348669694E}"/>
                </a:ext>
              </a:extLst>
            </p:cNvPr>
            <p:cNvSpPr>
              <a:spLocks noEditPoints="1"/>
            </p:cNvSpPr>
            <p:nvPr/>
          </p:nvSpPr>
          <p:spPr bwMode="auto">
            <a:xfrm>
              <a:off x="10126663" y="4232276"/>
              <a:ext cx="300037" cy="298450"/>
            </a:xfrm>
            <a:custGeom>
              <a:avLst/>
              <a:gdLst>
                <a:gd name="T0" fmla="*/ 117 w 155"/>
                <a:gd name="T1" fmla="*/ 0 h 155"/>
                <a:gd name="T2" fmla="*/ 38 w 155"/>
                <a:gd name="T3" fmla="*/ 0 h 155"/>
                <a:gd name="T4" fmla="*/ 0 w 155"/>
                <a:gd name="T5" fmla="*/ 38 h 155"/>
                <a:gd name="T6" fmla="*/ 0 w 155"/>
                <a:gd name="T7" fmla="*/ 117 h 155"/>
                <a:gd name="T8" fmla="*/ 38 w 155"/>
                <a:gd name="T9" fmla="*/ 155 h 155"/>
                <a:gd name="T10" fmla="*/ 117 w 155"/>
                <a:gd name="T11" fmla="*/ 155 h 155"/>
                <a:gd name="T12" fmla="*/ 155 w 155"/>
                <a:gd name="T13" fmla="*/ 117 h 155"/>
                <a:gd name="T14" fmla="*/ 155 w 155"/>
                <a:gd name="T15" fmla="*/ 38 h 155"/>
                <a:gd name="T16" fmla="*/ 117 w 155"/>
                <a:gd name="T17" fmla="*/ 0 h 155"/>
                <a:gd name="T18" fmla="*/ 119 w 155"/>
                <a:gd name="T19" fmla="*/ 117 h 155"/>
                <a:gd name="T20" fmla="*/ 117 w 155"/>
                <a:gd name="T21" fmla="*/ 119 h 155"/>
                <a:gd name="T22" fmla="*/ 38 w 155"/>
                <a:gd name="T23" fmla="*/ 119 h 155"/>
                <a:gd name="T24" fmla="*/ 36 w 155"/>
                <a:gd name="T25" fmla="*/ 117 h 155"/>
                <a:gd name="T26" fmla="*/ 36 w 155"/>
                <a:gd name="T27" fmla="*/ 38 h 155"/>
                <a:gd name="T28" fmla="*/ 38 w 155"/>
                <a:gd name="T29" fmla="*/ 36 h 155"/>
                <a:gd name="T30" fmla="*/ 117 w 155"/>
                <a:gd name="T31" fmla="*/ 36 h 155"/>
                <a:gd name="T32" fmla="*/ 119 w 155"/>
                <a:gd name="T33" fmla="*/ 38 h 155"/>
                <a:gd name="T34" fmla="*/ 119 w 155"/>
                <a:gd name="T35" fmla="*/ 117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55" h="155">
                  <a:moveTo>
                    <a:pt x="117" y="0"/>
                  </a:moveTo>
                  <a:cubicBezTo>
                    <a:pt x="38" y="0"/>
                    <a:pt x="38" y="0"/>
                    <a:pt x="38" y="0"/>
                  </a:cubicBezTo>
                  <a:cubicBezTo>
                    <a:pt x="17" y="0"/>
                    <a:pt x="0" y="17"/>
                    <a:pt x="0" y="38"/>
                  </a:cubicBezTo>
                  <a:cubicBezTo>
                    <a:pt x="0" y="117"/>
                    <a:pt x="0" y="117"/>
                    <a:pt x="0" y="117"/>
                  </a:cubicBezTo>
                  <a:cubicBezTo>
                    <a:pt x="0" y="138"/>
                    <a:pt x="17" y="155"/>
                    <a:pt x="38" y="155"/>
                  </a:cubicBezTo>
                  <a:cubicBezTo>
                    <a:pt x="117" y="155"/>
                    <a:pt x="117" y="155"/>
                    <a:pt x="117" y="155"/>
                  </a:cubicBezTo>
                  <a:cubicBezTo>
                    <a:pt x="138" y="155"/>
                    <a:pt x="155" y="138"/>
                    <a:pt x="155" y="117"/>
                  </a:cubicBezTo>
                  <a:cubicBezTo>
                    <a:pt x="155" y="38"/>
                    <a:pt x="155" y="38"/>
                    <a:pt x="155" y="38"/>
                  </a:cubicBezTo>
                  <a:cubicBezTo>
                    <a:pt x="155" y="17"/>
                    <a:pt x="138" y="0"/>
                    <a:pt x="117" y="0"/>
                  </a:cubicBezTo>
                  <a:close/>
                  <a:moveTo>
                    <a:pt x="119" y="117"/>
                  </a:moveTo>
                  <a:cubicBezTo>
                    <a:pt x="119" y="118"/>
                    <a:pt x="118" y="119"/>
                    <a:pt x="117" y="119"/>
                  </a:cubicBezTo>
                  <a:cubicBezTo>
                    <a:pt x="38" y="119"/>
                    <a:pt x="38" y="119"/>
                    <a:pt x="38" y="119"/>
                  </a:cubicBezTo>
                  <a:cubicBezTo>
                    <a:pt x="37" y="119"/>
                    <a:pt x="36" y="118"/>
                    <a:pt x="36" y="117"/>
                  </a:cubicBezTo>
                  <a:cubicBezTo>
                    <a:pt x="36" y="38"/>
                    <a:pt x="36" y="38"/>
                    <a:pt x="36" y="38"/>
                  </a:cubicBezTo>
                  <a:cubicBezTo>
                    <a:pt x="36" y="37"/>
                    <a:pt x="37" y="36"/>
                    <a:pt x="38" y="36"/>
                  </a:cubicBezTo>
                  <a:cubicBezTo>
                    <a:pt x="117" y="36"/>
                    <a:pt x="117" y="36"/>
                    <a:pt x="117" y="36"/>
                  </a:cubicBezTo>
                  <a:cubicBezTo>
                    <a:pt x="118" y="36"/>
                    <a:pt x="119" y="37"/>
                    <a:pt x="119" y="38"/>
                  </a:cubicBezTo>
                  <a:lnTo>
                    <a:pt x="119" y="117"/>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26" name="Freeform 45">
              <a:extLst>
                <a:ext uri="{FF2B5EF4-FFF2-40B4-BE49-F238E27FC236}">
                  <a16:creationId xmlns:a16="http://schemas.microsoft.com/office/drawing/2014/main" id="{F3BE91D1-8FBA-45A2-8681-BED00F16161F}"/>
                </a:ext>
              </a:extLst>
            </p:cNvPr>
            <p:cNvSpPr>
              <a:spLocks/>
            </p:cNvSpPr>
            <p:nvPr/>
          </p:nvSpPr>
          <p:spPr bwMode="auto">
            <a:xfrm>
              <a:off x="10477500" y="3348038"/>
              <a:ext cx="757237" cy="69850"/>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27" name="Freeform 46">
              <a:extLst>
                <a:ext uri="{FF2B5EF4-FFF2-40B4-BE49-F238E27FC236}">
                  <a16:creationId xmlns:a16="http://schemas.microsoft.com/office/drawing/2014/main" id="{03E9860E-CFE7-483D-9928-D0553E43C4FC}"/>
                </a:ext>
              </a:extLst>
            </p:cNvPr>
            <p:cNvSpPr>
              <a:spLocks/>
            </p:cNvSpPr>
            <p:nvPr/>
          </p:nvSpPr>
          <p:spPr bwMode="auto">
            <a:xfrm>
              <a:off x="10477500" y="3668713"/>
              <a:ext cx="757237" cy="69850"/>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28" name="Freeform 47">
              <a:extLst>
                <a:ext uri="{FF2B5EF4-FFF2-40B4-BE49-F238E27FC236}">
                  <a16:creationId xmlns:a16="http://schemas.microsoft.com/office/drawing/2014/main" id="{527B9642-4D88-400E-96C5-166C3FAA4BEE}"/>
                </a:ext>
              </a:extLst>
            </p:cNvPr>
            <p:cNvSpPr>
              <a:spLocks/>
            </p:cNvSpPr>
            <p:nvPr/>
          </p:nvSpPr>
          <p:spPr bwMode="auto">
            <a:xfrm>
              <a:off x="10477500" y="4029076"/>
              <a:ext cx="757237" cy="69850"/>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29" name="Freeform 48">
              <a:extLst>
                <a:ext uri="{FF2B5EF4-FFF2-40B4-BE49-F238E27FC236}">
                  <a16:creationId xmlns:a16="http://schemas.microsoft.com/office/drawing/2014/main" id="{61130298-DE7F-4F13-9D93-BE2464A92EBA}"/>
                </a:ext>
              </a:extLst>
            </p:cNvPr>
            <p:cNvSpPr>
              <a:spLocks/>
            </p:cNvSpPr>
            <p:nvPr/>
          </p:nvSpPr>
          <p:spPr bwMode="auto">
            <a:xfrm>
              <a:off x="10477500" y="4346576"/>
              <a:ext cx="757237" cy="69850"/>
            </a:xfrm>
            <a:custGeom>
              <a:avLst/>
              <a:gdLst>
                <a:gd name="T0" fmla="*/ 373 w 391"/>
                <a:gd name="T1" fmla="*/ 36 h 36"/>
                <a:gd name="T2" fmla="*/ 18 w 391"/>
                <a:gd name="T3" fmla="*/ 36 h 36"/>
                <a:gd name="T4" fmla="*/ 0 w 391"/>
                <a:gd name="T5" fmla="*/ 18 h 36"/>
                <a:gd name="T6" fmla="*/ 18 w 391"/>
                <a:gd name="T7" fmla="*/ 0 h 36"/>
                <a:gd name="T8" fmla="*/ 373 w 391"/>
                <a:gd name="T9" fmla="*/ 0 h 36"/>
                <a:gd name="T10" fmla="*/ 391 w 391"/>
                <a:gd name="T11" fmla="*/ 18 h 36"/>
                <a:gd name="T12" fmla="*/ 373 w 391"/>
                <a:gd name="T13" fmla="*/ 36 h 36"/>
              </a:gdLst>
              <a:ahLst/>
              <a:cxnLst>
                <a:cxn ang="0">
                  <a:pos x="T0" y="T1"/>
                </a:cxn>
                <a:cxn ang="0">
                  <a:pos x="T2" y="T3"/>
                </a:cxn>
                <a:cxn ang="0">
                  <a:pos x="T4" y="T5"/>
                </a:cxn>
                <a:cxn ang="0">
                  <a:pos x="T6" y="T7"/>
                </a:cxn>
                <a:cxn ang="0">
                  <a:pos x="T8" y="T9"/>
                </a:cxn>
                <a:cxn ang="0">
                  <a:pos x="T10" y="T11"/>
                </a:cxn>
                <a:cxn ang="0">
                  <a:pos x="T12" y="T13"/>
                </a:cxn>
              </a:cxnLst>
              <a:rect l="0" t="0" r="r" b="b"/>
              <a:pathLst>
                <a:path w="391" h="36">
                  <a:moveTo>
                    <a:pt x="373" y="36"/>
                  </a:moveTo>
                  <a:cubicBezTo>
                    <a:pt x="18" y="36"/>
                    <a:pt x="18" y="36"/>
                    <a:pt x="18" y="36"/>
                  </a:cubicBezTo>
                  <a:cubicBezTo>
                    <a:pt x="8" y="36"/>
                    <a:pt x="0" y="28"/>
                    <a:pt x="0" y="18"/>
                  </a:cubicBezTo>
                  <a:cubicBezTo>
                    <a:pt x="0" y="8"/>
                    <a:pt x="8" y="0"/>
                    <a:pt x="18" y="0"/>
                  </a:cubicBezTo>
                  <a:cubicBezTo>
                    <a:pt x="373" y="0"/>
                    <a:pt x="373" y="0"/>
                    <a:pt x="373" y="0"/>
                  </a:cubicBezTo>
                  <a:cubicBezTo>
                    <a:pt x="383" y="0"/>
                    <a:pt x="391" y="8"/>
                    <a:pt x="391" y="18"/>
                  </a:cubicBezTo>
                  <a:cubicBezTo>
                    <a:pt x="391" y="28"/>
                    <a:pt x="383" y="36"/>
                    <a:pt x="373" y="3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30" name="Freeform 49">
              <a:extLst>
                <a:ext uri="{FF2B5EF4-FFF2-40B4-BE49-F238E27FC236}">
                  <a16:creationId xmlns:a16="http://schemas.microsoft.com/office/drawing/2014/main" id="{58390364-1B21-483A-B797-7E6BF0E9401F}"/>
                </a:ext>
              </a:extLst>
            </p:cNvPr>
            <p:cNvSpPr>
              <a:spLocks noEditPoints="1"/>
            </p:cNvSpPr>
            <p:nvPr/>
          </p:nvSpPr>
          <p:spPr bwMode="auto">
            <a:xfrm>
              <a:off x="10158413" y="2700338"/>
              <a:ext cx="1101725" cy="369888"/>
            </a:xfrm>
            <a:custGeom>
              <a:avLst/>
              <a:gdLst>
                <a:gd name="T0" fmla="*/ 531 w 569"/>
                <a:gd name="T1" fmla="*/ 78 h 192"/>
                <a:gd name="T2" fmla="*/ 357 w 569"/>
                <a:gd name="T3" fmla="*/ 78 h 192"/>
                <a:gd name="T4" fmla="*/ 357 w 569"/>
                <a:gd name="T5" fmla="*/ 72 h 192"/>
                <a:gd name="T6" fmla="*/ 284 w 569"/>
                <a:gd name="T7" fmla="*/ 0 h 192"/>
                <a:gd name="T8" fmla="*/ 212 w 569"/>
                <a:gd name="T9" fmla="*/ 72 h 192"/>
                <a:gd name="T10" fmla="*/ 212 w 569"/>
                <a:gd name="T11" fmla="*/ 78 h 192"/>
                <a:gd name="T12" fmla="*/ 38 w 569"/>
                <a:gd name="T13" fmla="*/ 78 h 192"/>
                <a:gd name="T14" fmla="*/ 0 w 569"/>
                <a:gd name="T15" fmla="*/ 116 h 192"/>
                <a:gd name="T16" fmla="*/ 0 w 569"/>
                <a:gd name="T17" fmla="*/ 174 h 192"/>
                <a:gd name="T18" fmla="*/ 18 w 569"/>
                <a:gd name="T19" fmla="*/ 192 h 192"/>
                <a:gd name="T20" fmla="*/ 551 w 569"/>
                <a:gd name="T21" fmla="*/ 192 h 192"/>
                <a:gd name="T22" fmla="*/ 569 w 569"/>
                <a:gd name="T23" fmla="*/ 174 h 192"/>
                <a:gd name="T24" fmla="*/ 569 w 569"/>
                <a:gd name="T25" fmla="*/ 116 h 192"/>
                <a:gd name="T26" fmla="*/ 531 w 569"/>
                <a:gd name="T27" fmla="*/ 78 h 192"/>
                <a:gd name="T28" fmla="*/ 533 w 569"/>
                <a:gd name="T29" fmla="*/ 156 h 192"/>
                <a:gd name="T30" fmla="*/ 36 w 569"/>
                <a:gd name="T31" fmla="*/ 156 h 192"/>
                <a:gd name="T32" fmla="*/ 36 w 569"/>
                <a:gd name="T33" fmla="*/ 116 h 192"/>
                <a:gd name="T34" fmla="*/ 38 w 569"/>
                <a:gd name="T35" fmla="*/ 114 h 192"/>
                <a:gd name="T36" fmla="*/ 236 w 569"/>
                <a:gd name="T37" fmla="*/ 114 h 192"/>
                <a:gd name="T38" fmla="*/ 251 w 569"/>
                <a:gd name="T39" fmla="*/ 106 h 192"/>
                <a:gd name="T40" fmla="*/ 252 w 569"/>
                <a:gd name="T41" fmla="*/ 88 h 192"/>
                <a:gd name="T42" fmla="*/ 248 w 569"/>
                <a:gd name="T43" fmla="*/ 72 h 192"/>
                <a:gd name="T44" fmla="*/ 284 w 569"/>
                <a:gd name="T45" fmla="*/ 36 h 192"/>
                <a:gd name="T46" fmla="*/ 321 w 569"/>
                <a:gd name="T47" fmla="*/ 72 h 192"/>
                <a:gd name="T48" fmla="*/ 317 w 569"/>
                <a:gd name="T49" fmla="*/ 88 h 192"/>
                <a:gd name="T50" fmla="*/ 318 w 569"/>
                <a:gd name="T51" fmla="*/ 106 h 192"/>
                <a:gd name="T52" fmla="*/ 333 w 569"/>
                <a:gd name="T53" fmla="*/ 114 h 192"/>
                <a:gd name="T54" fmla="*/ 531 w 569"/>
                <a:gd name="T55" fmla="*/ 114 h 192"/>
                <a:gd name="T56" fmla="*/ 533 w 569"/>
                <a:gd name="T57" fmla="*/ 116 h 192"/>
                <a:gd name="T58" fmla="*/ 533 w 569"/>
                <a:gd name="T59" fmla="*/ 15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69" h="192">
                  <a:moveTo>
                    <a:pt x="531" y="78"/>
                  </a:moveTo>
                  <a:cubicBezTo>
                    <a:pt x="357" y="78"/>
                    <a:pt x="357" y="78"/>
                    <a:pt x="357" y="78"/>
                  </a:cubicBezTo>
                  <a:cubicBezTo>
                    <a:pt x="357" y="76"/>
                    <a:pt x="357" y="74"/>
                    <a:pt x="357" y="72"/>
                  </a:cubicBezTo>
                  <a:cubicBezTo>
                    <a:pt x="357" y="33"/>
                    <a:pt x="324" y="0"/>
                    <a:pt x="284" y="0"/>
                  </a:cubicBezTo>
                  <a:cubicBezTo>
                    <a:pt x="245" y="0"/>
                    <a:pt x="212" y="33"/>
                    <a:pt x="212" y="72"/>
                  </a:cubicBezTo>
                  <a:cubicBezTo>
                    <a:pt x="212" y="74"/>
                    <a:pt x="212" y="76"/>
                    <a:pt x="212" y="78"/>
                  </a:cubicBezTo>
                  <a:cubicBezTo>
                    <a:pt x="38" y="78"/>
                    <a:pt x="38" y="78"/>
                    <a:pt x="38" y="78"/>
                  </a:cubicBezTo>
                  <a:cubicBezTo>
                    <a:pt x="17" y="78"/>
                    <a:pt x="0" y="95"/>
                    <a:pt x="0" y="116"/>
                  </a:cubicBezTo>
                  <a:cubicBezTo>
                    <a:pt x="0" y="174"/>
                    <a:pt x="0" y="174"/>
                    <a:pt x="0" y="174"/>
                  </a:cubicBezTo>
                  <a:cubicBezTo>
                    <a:pt x="0" y="184"/>
                    <a:pt x="8" y="192"/>
                    <a:pt x="18" y="192"/>
                  </a:cubicBezTo>
                  <a:cubicBezTo>
                    <a:pt x="551" y="192"/>
                    <a:pt x="551" y="192"/>
                    <a:pt x="551" y="192"/>
                  </a:cubicBezTo>
                  <a:cubicBezTo>
                    <a:pt x="561" y="192"/>
                    <a:pt x="569" y="184"/>
                    <a:pt x="569" y="174"/>
                  </a:cubicBezTo>
                  <a:cubicBezTo>
                    <a:pt x="569" y="116"/>
                    <a:pt x="569" y="116"/>
                    <a:pt x="569" y="116"/>
                  </a:cubicBezTo>
                  <a:cubicBezTo>
                    <a:pt x="569" y="95"/>
                    <a:pt x="552" y="78"/>
                    <a:pt x="531" y="78"/>
                  </a:cubicBezTo>
                  <a:close/>
                  <a:moveTo>
                    <a:pt x="533" y="156"/>
                  </a:moveTo>
                  <a:cubicBezTo>
                    <a:pt x="36" y="156"/>
                    <a:pt x="36" y="156"/>
                    <a:pt x="36" y="156"/>
                  </a:cubicBezTo>
                  <a:cubicBezTo>
                    <a:pt x="36" y="116"/>
                    <a:pt x="36" y="116"/>
                    <a:pt x="36" y="116"/>
                  </a:cubicBezTo>
                  <a:cubicBezTo>
                    <a:pt x="36" y="115"/>
                    <a:pt x="37" y="114"/>
                    <a:pt x="38" y="114"/>
                  </a:cubicBezTo>
                  <a:cubicBezTo>
                    <a:pt x="236" y="114"/>
                    <a:pt x="236" y="114"/>
                    <a:pt x="236" y="114"/>
                  </a:cubicBezTo>
                  <a:cubicBezTo>
                    <a:pt x="242" y="114"/>
                    <a:pt x="248" y="111"/>
                    <a:pt x="251" y="106"/>
                  </a:cubicBezTo>
                  <a:cubicBezTo>
                    <a:pt x="254" y="101"/>
                    <a:pt x="255" y="94"/>
                    <a:pt x="252" y="88"/>
                  </a:cubicBezTo>
                  <a:cubicBezTo>
                    <a:pt x="249" y="83"/>
                    <a:pt x="248" y="78"/>
                    <a:pt x="248" y="72"/>
                  </a:cubicBezTo>
                  <a:cubicBezTo>
                    <a:pt x="248" y="52"/>
                    <a:pt x="264" y="36"/>
                    <a:pt x="284" y="36"/>
                  </a:cubicBezTo>
                  <a:cubicBezTo>
                    <a:pt x="305" y="36"/>
                    <a:pt x="321" y="52"/>
                    <a:pt x="321" y="72"/>
                  </a:cubicBezTo>
                  <a:cubicBezTo>
                    <a:pt x="321" y="78"/>
                    <a:pt x="320" y="83"/>
                    <a:pt x="317" y="88"/>
                  </a:cubicBezTo>
                  <a:cubicBezTo>
                    <a:pt x="314" y="94"/>
                    <a:pt x="315" y="101"/>
                    <a:pt x="318" y="106"/>
                  </a:cubicBezTo>
                  <a:cubicBezTo>
                    <a:pt x="321" y="111"/>
                    <a:pt x="327" y="114"/>
                    <a:pt x="333" y="114"/>
                  </a:cubicBezTo>
                  <a:cubicBezTo>
                    <a:pt x="531" y="114"/>
                    <a:pt x="531" y="114"/>
                    <a:pt x="531" y="114"/>
                  </a:cubicBezTo>
                  <a:cubicBezTo>
                    <a:pt x="532" y="114"/>
                    <a:pt x="533" y="115"/>
                    <a:pt x="533" y="116"/>
                  </a:cubicBezTo>
                  <a:lnTo>
                    <a:pt x="533" y="156"/>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grpSp>
      <p:grpSp>
        <p:nvGrpSpPr>
          <p:cNvPr id="31" name="Group 30">
            <a:extLst>
              <a:ext uri="{FF2B5EF4-FFF2-40B4-BE49-F238E27FC236}">
                <a16:creationId xmlns:a16="http://schemas.microsoft.com/office/drawing/2014/main" id="{538F36D5-A530-4706-B8FE-A1C5DAED2108}"/>
              </a:ext>
              <a:ext uri="{C183D7F6-B498-43B3-948B-1728B52AA6E4}">
                <adec:decorative xmlns:adec="http://schemas.microsoft.com/office/drawing/2017/decorative" val="1"/>
              </a:ext>
            </a:extLst>
          </p:cNvPr>
          <p:cNvGrpSpPr/>
          <p:nvPr/>
        </p:nvGrpSpPr>
        <p:grpSpPr>
          <a:xfrm>
            <a:off x="2451203" y="2811173"/>
            <a:ext cx="368974" cy="245054"/>
            <a:chOff x="1882775" y="3422650"/>
            <a:chExt cx="841375" cy="558800"/>
          </a:xfrm>
          <a:solidFill>
            <a:schemeClr val="bg1"/>
          </a:solidFill>
        </p:grpSpPr>
        <p:sp>
          <p:nvSpPr>
            <p:cNvPr id="32" name="Freeform 222">
              <a:extLst>
                <a:ext uri="{FF2B5EF4-FFF2-40B4-BE49-F238E27FC236}">
                  <a16:creationId xmlns:a16="http://schemas.microsoft.com/office/drawing/2014/main" id="{1EA510A3-C9AC-4884-A811-243CD63EE8D3}"/>
                </a:ext>
              </a:extLst>
            </p:cNvPr>
            <p:cNvSpPr>
              <a:spLocks/>
            </p:cNvSpPr>
            <p:nvPr/>
          </p:nvSpPr>
          <p:spPr bwMode="auto">
            <a:xfrm>
              <a:off x="1882775" y="3422650"/>
              <a:ext cx="841375" cy="558800"/>
            </a:xfrm>
            <a:custGeom>
              <a:avLst/>
              <a:gdLst>
                <a:gd name="connsiteX0" fmla="*/ 421482 w 841375"/>
                <a:gd name="connsiteY0" fmla="*/ 20638 h 558800"/>
                <a:gd name="connsiteX1" fmla="*/ 22225 w 841375"/>
                <a:gd name="connsiteY1" fmla="*/ 418477 h 558800"/>
                <a:gd name="connsiteX2" fmla="*/ 22225 w 841375"/>
                <a:gd name="connsiteY2" fmla="*/ 538163 h 558800"/>
                <a:gd name="connsiteX3" fmla="*/ 354828 w 841375"/>
                <a:gd name="connsiteY3" fmla="*/ 538163 h 558800"/>
                <a:gd name="connsiteX4" fmla="*/ 820738 w 841375"/>
                <a:gd name="connsiteY4" fmla="*/ 538163 h 558800"/>
                <a:gd name="connsiteX5" fmla="*/ 820738 w 841375"/>
                <a:gd name="connsiteY5" fmla="*/ 418477 h 558800"/>
                <a:gd name="connsiteX6" fmla="*/ 421482 w 841375"/>
                <a:gd name="connsiteY6" fmla="*/ 20638 h 558800"/>
                <a:gd name="connsiteX7" fmla="*/ 420688 w 841375"/>
                <a:gd name="connsiteY7" fmla="*/ 0 h 558800"/>
                <a:gd name="connsiteX8" fmla="*/ 718702 w 841375"/>
                <a:gd name="connsiteY8" fmla="*/ 122029 h 558800"/>
                <a:gd name="connsiteX9" fmla="*/ 841375 w 841375"/>
                <a:gd name="connsiteY9" fmla="*/ 418100 h 558800"/>
                <a:gd name="connsiteX10" fmla="*/ 841375 w 841375"/>
                <a:gd name="connsiteY10" fmla="*/ 548131 h 558800"/>
                <a:gd name="connsiteX11" fmla="*/ 830708 w 841375"/>
                <a:gd name="connsiteY11" fmla="*/ 558800 h 558800"/>
                <a:gd name="connsiteX12" fmla="*/ 10667 w 841375"/>
                <a:gd name="connsiteY12" fmla="*/ 558800 h 558800"/>
                <a:gd name="connsiteX13" fmla="*/ 0 w 841375"/>
                <a:gd name="connsiteY13" fmla="*/ 548131 h 558800"/>
                <a:gd name="connsiteX14" fmla="*/ 0 w 841375"/>
                <a:gd name="connsiteY14" fmla="*/ 418100 h 558800"/>
                <a:gd name="connsiteX15" fmla="*/ 122673 w 841375"/>
                <a:gd name="connsiteY15" fmla="*/ 122029 h 558800"/>
                <a:gd name="connsiteX16" fmla="*/ 420688 w 841375"/>
                <a:gd name="connsiteY16" fmla="*/ 0 h 55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41375" h="558800">
                  <a:moveTo>
                    <a:pt x="421482" y="20638"/>
                  </a:moveTo>
                  <a:cubicBezTo>
                    <a:pt x="201524" y="20638"/>
                    <a:pt x="22225" y="199164"/>
                    <a:pt x="22225" y="418477"/>
                  </a:cubicBezTo>
                  <a:cubicBezTo>
                    <a:pt x="22225" y="538163"/>
                    <a:pt x="22225" y="538163"/>
                    <a:pt x="22225" y="538163"/>
                  </a:cubicBezTo>
                  <a:lnTo>
                    <a:pt x="354828" y="538163"/>
                  </a:lnTo>
                  <a:cubicBezTo>
                    <a:pt x="820738" y="538163"/>
                    <a:pt x="820738" y="538163"/>
                    <a:pt x="820738" y="538163"/>
                  </a:cubicBezTo>
                  <a:cubicBezTo>
                    <a:pt x="820738" y="418477"/>
                    <a:pt x="820738" y="418477"/>
                    <a:pt x="820738" y="418477"/>
                  </a:cubicBezTo>
                  <a:cubicBezTo>
                    <a:pt x="820738" y="199164"/>
                    <a:pt x="641439" y="20638"/>
                    <a:pt x="421482" y="20638"/>
                  </a:cubicBezTo>
                  <a:close/>
                  <a:moveTo>
                    <a:pt x="420688" y="0"/>
                  </a:moveTo>
                  <a:cubicBezTo>
                    <a:pt x="533360" y="0"/>
                    <a:pt x="639365" y="43344"/>
                    <a:pt x="718702" y="122029"/>
                  </a:cubicBezTo>
                  <a:cubicBezTo>
                    <a:pt x="797373" y="200715"/>
                    <a:pt x="841375" y="305406"/>
                    <a:pt x="841375" y="418100"/>
                  </a:cubicBezTo>
                  <a:cubicBezTo>
                    <a:pt x="841375" y="548131"/>
                    <a:pt x="841375" y="548131"/>
                    <a:pt x="841375" y="548131"/>
                  </a:cubicBezTo>
                  <a:cubicBezTo>
                    <a:pt x="841375" y="554132"/>
                    <a:pt x="836708" y="558800"/>
                    <a:pt x="830708" y="558800"/>
                  </a:cubicBezTo>
                  <a:cubicBezTo>
                    <a:pt x="10667" y="558800"/>
                    <a:pt x="10667" y="558800"/>
                    <a:pt x="10667" y="558800"/>
                  </a:cubicBezTo>
                  <a:cubicBezTo>
                    <a:pt x="4667" y="558800"/>
                    <a:pt x="0" y="554132"/>
                    <a:pt x="0" y="548131"/>
                  </a:cubicBezTo>
                  <a:cubicBezTo>
                    <a:pt x="0" y="418100"/>
                    <a:pt x="0" y="418100"/>
                    <a:pt x="0" y="418100"/>
                  </a:cubicBezTo>
                  <a:cubicBezTo>
                    <a:pt x="0" y="305406"/>
                    <a:pt x="43336" y="200715"/>
                    <a:pt x="122673" y="122029"/>
                  </a:cubicBezTo>
                  <a:cubicBezTo>
                    <a:pt x="202010" y="43344"/>
                    <a:pt x="307349" y="0"/>
                    <a:pt x="420688"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33" name="Freeform 122">
              <a:extLst>
                <a:ext uri="{FF2B5EF4-FFF2-40B4-BE49-F238E27FC236}">
                  <a16:creationId xmlns:a16="http://schemas.microsoft.com/office/drawing/2014/main" id="{3D190B18-0705-42D3-BA0F-51B78174C604}"/>
                </a:ext>
              </a:extLst>
            </p:cNvPr>
            <p:cNvSpPr>
              <a:spLocks/>
            </p:cNvSpPr>
            <p:nvPr/>
          </p:nvSpPr>
          <p:spPr bwMode="auto">
            <a:xfrm>
              <a:off x="1968500" y="3506788"/>
              <a:ext cx="592138" cy="344488"/>
            </a:xfrm>
            <a:custGeom>
              <a:avLst/>
              <a:gdLst>
                <a:gd name="T0" fmla="*/ 16 w 888"/>
                <a:gd name="T1" fmla="*/ 516 h 516"/>
                <a:gd name="T2" fmla="*/ 0 w 888"/>
                <a:gd name="T3" fmla="*/ 500 h 516"/>
                <a:gd name="T4" fmla="*/ 149 w 888"/>
                <a:gd name="T5" fmla="*/ 148 h 516"/>
                <a:gd name="T6" fmla="*/ 503 w 888"/>
                <a:gd name="T7" fmla="*/ 0 h 516"/>
                <a:gd name="T8" fmla="*/ 882 w 888"/>
                <a:gd name="T9" fmla="*/ 176 h 516"/>
                <a:gd name="T10" fmla="*/ 880 w 888"/>
                <a:gd name="T11" fmla="*/ 198 h 516"/>
                <a:gd name="T12" fmla="*/ 858 w 888"/>
                <a:gd name="T13" fmla="*/ 196 h 516"/>
                <a:gd name="T14" fmla="*/ 503 w 888"/>
                <a:gd name="T15" fmla="*/ 32 h 516"/>
                <a:gd name="T16" fmla="*/ 32 w 888"/>
                <a:gd name="T17" fmla="*/ 500 h 516"/>
                <a:gd name="T18" fmla="*/ 16 w 888"/>
                <a:gd name="T19"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88" h="516">
                  <a:moveTo>
                    <a:pt x="16" y="516"/>
                  </a:moveTo>
                  <a:cubicBezTo>
                    <a:pt x="7" y="516"/>
                    <a:pt x="0" y="509"/>
                    <a:pt x="0" y="500"/>
                  </a:cubicBezTo>
                  <a:cubicBezTo>
                    <a:pt x="0" y="368"/>
                    <a:pt x="53" y="243"/>
                    <a:pt x="149" y="148"/>
                  </a:cubicBezTo>
                  <a:cubicBezTo>
                    <a:pt x="245" y="53"/>
                    <a:pt x="371" y="0"/>
                    <a:pt x="503" y="0"/>
                  </a:cubicBezTo>
                  <a:cubicBezTo>
                    <a:pt x="653" y="0"/>
                    <a:pt x="785" y="61"/>
                    <a:pt x="882" y="176"/>
                  </a:cubicBezTo>
                  <a:cubicBezTo>
                    <a:pt x="888" y="182"/>
                    <a:pt x="887" y="192"/>
                    <a:pt x="880" y="198"/>
                  </a:cubicBezTo>
                  <a:cubicBezTo>
                    <a:pt x="874" y="204"/>
                    <a:pt x="864" y="203"/>
                    <a:pt x="858" y="196"/>
                  </a:cubicBezTo>
                  <a:cubicBezTo>
                    <a:pt x="766" y="89"/>
                    <a:pt x="644" y="32"/>
                    <a:pt x="503" y="32"/>
                  </a:cubicBezTo>
                  <a:cubicBezTo>
                    <a:pt x="248" y="32"/>
                    <a:pt x="32" y="246"/>
                    <a:pt x="32" y="500"/>
                  </a:cubicBezTo>
                  <a:cubicBezTo>
                    <a:pt x="32" y="509"/>
                    <a:pt x="25" y="516"/>
                    <a:pt x="16" y="516"/>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34" name="Freeform 123">
              <a:extLst>
                <a:ext uri="{FF2B5EF4-FFF2-40B4-BE49-F238E27FC236}">
                  <a16:creationId xmlns:a16="http://schemas.microsoft.com/office/drawing/2014/main" id="{780AC666-064B-4123-80C0-AE57032F6D8A}"/>
                </a:ext>
              </a:extLst>
            </p:cNvPr>
            <p:cNvSpPr>
              <a:spLocks/>
            </p:cNvSpPr>
            <p:nvPr/>
          </p:nvSpPr>
          <p:spPr bwMode="auto">
            <a:xfrm>
              <a:off x="2587625" y="3689350"/>
              <a:ext cx="50800" cy="163513"/>
            </a:xfrm>
            <a:custGeom>
              <a:avLst/>
              <a:gdLst>
                <a:gd name="T0" fmla="*/ 61 w 77"/>
                <a:gd name="T1" fmla="*/ 245 h 245"/>
                <a:gd name="T2" fmla="*/ 45 w 77"/>
                <a:gd name="T3" fmla="*/ 229 h 245"/>
                <a:gd name="T4" fmla="*/ 3 w 77"/>
                <a:gd name="T5" fmla="*/ 24 h 245"/>
                <a:gd name="T6" fmla="*/ 13 w 77"/>
                <a:gd name="T7" fmla="*/ 3 h 245"/>
                <a:gd name="T8" fmla="*/ 33 w 77"/>
                <a:gd name="T9" fmla="*/ 12 h 245"/>
                <a:gd name="T10" fmla="*/ 77 w 77"/>
                <a:gd name="T11" fmla="*/ 229 h 245"/>
                <a:gd name="T12" fmla="*/ 61 w 77"/>
                <a:gd name="T13" fmla="*/ 245 h 245"/>
              </a:gdLst>
              <a:ahLst/>
              <a:cxnLst>
                <a:cxn ang="0">
                  <a:pos x="T0" y="T1"/>
                </a:cxn>
                <a:cxn ang="0">
                  <a:pos x="T2" y="T3"/>
                </a:cxn>
                <a:cxn ang="0">
                  <a:pos x="T4" y="T5"/>
                </a:cxn>
                <a:cxn ang="0">
                  <a:pos x="T6" y="T7"/>
                </a:cxn>
                <a:cxn ang="0">
                  <a:pos x="T8" y="T9"/>
                </a:cxn>
                <a:cxn ang="0">
                  <a:pos x="T10" y="T11"/>
                </a:cxn>
                <a:cxn ang="0">
                  <a:pos x="T12" y="T13"/>
                </a:cxn>
              </a:cxnLst>
              <a:rect l="0" t="0" r="r" b="b"/>
              <a:pathLst>
                <a:path w="77" h="245">
                  <a:moveTo>
                    <a:pt x="61" y="245"/>
                  </a:moveTo>
                  <a:cubicBezTo>
                    <a:pt x="53" y="245"/>
                    <a:pt x="45" y="238"/>
                    <a:pt x="45" y="229"/>
                  </a:cubicBezTo>
                  <a:cubicBezTo>
                    <a:pt x="45" y="168"/>
                    <a:pt x="32" y="101"/>
                    <a:pt x="3" y="24"/>
                  </a:cubicBezTo>
                  <a:cubicBezTo>
                    <a:pt x="0" y="15"/>
                    <a:pt x="5" y="6"/>
                    <a:pt x="13" y="3"/>
                  </a:cubicBezTo>
                  <a:cubicBezTo>
                    <a:pt x="21" y="0"/>
                    <a:pt x="30" y="4"/>
                    <a:pt x="33" y="12"/>
                  </a:cubicBezTo>
                  <a:cubicBezTo>
                    <a:pt x="63" y="93"/>
                    <a:pt x="77" y="164"/>
                    <a:pt x="77" y="229"/>
                  </a:cubicBezTo>
                  <a:cubicBezTo>
                    <a:pt x="77" y="238"/>
                    <a:pt x="70" y="245"/>
                    <a:pt x="61" y="245"/>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35" name="Freeform 124">
              <a:extLst>
                <a:ext uri="{FF2B5EF4-FFF2-40B4-BE49-F238E27FC236}">
                  <a16:creationId xmlns:a16="http://schemas.microsoft.com/office/drawing/2014/main" id="{FA870C04-1634-48C3-AF5F-CFD0A371C3A4}"/>
                </a:ext>
              </a:extLst>
            </p:cNvPr>
            <p:cNvSpPr>
              <a:spLocks/>
            </p:cNvSpPr>
            <p:nvPr/>
          </p:nvSpPr>
          <p:spPr bwMode="auto">
            <a:xfrm>
              <a:off x="2344738" y="3784600"/>
              <a:ext cx="198438" cy="79375"/>
            </a:xfrm>
            <a:custGeom>
              <a:avLst/>
              <a:gdLst>
                <a:gd name="T0" fmla="*/ 18 w 298"/>
                <a:gd name="T1" fmla="*/ 121 h 121"/>
                <a:gd name="T2" fmla="*/ 3 w 298"/>
                <a:gd name="T3" fmla="*/ 111 h 121"/>
                <a:gd name="T4" fmla="*/ 13 w 298"/>
                <a:gd name="T5" fmla="*/ 90 h 121"/>
                <a:gd name="T6" fmla="*/ 275 w 298"/>
                <a:gd name="T7" fmla="*/ 3 h 121"/>
                <a:gd name="T8" fmla="*/ 295 w 298"/>
                <a:gd name="T9" fmla="*/ 13 h 121"/>
                <a:gd name="T10" fmla="*/ 285 w 298"/>
                <a:gd name="T11" fmla="*/ 33 h 121"/>
                <a:gd name="T12" fmla="*/ 23 w 298"/>
                <a:gd name="T13" fmla="*/ 121 h 121"/>
                <a:gd name="T14" fmla="*/ 18 w 298"/>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8" h="121">
                  <a:moveTo>
                    <a:pt x="18" y="121"/>
                  </a:moveTo>
                  <a:cubicBezTo>
                    <a:pt x="11" y="121"/>
                    <a:pt x="5" y="117"/>
                    <a:pt x="3" y="111"/>
                  </a:cubicBezTo>
                  <a:cubicBezTo>
                    <a:pt x="0" y="102"/>
                    <a:pt x="5" y="93"/>
                    <a:pt x="13" y="90"/>
                  </a:cubicBezTo>
                  <a:cubicBezTo>
                    <a:pt x="275" y="3"/>
                    <a:pt x="275" y="3"/>
                    <a:pt x="275" y="3"/>
                  </a:cubicBezTo>
                  <a:cubicBezTo>
                    <a:pt x="283" y="0"/>
                    <a:pt x="293" y="4"/>
                    <a:pt x="295" y="13"/>
                  </a:cubicBezTo>
                  <a:cubicBezTo>
                    <a:pt x="298" y="21"/>
                    <a:pt x="294" y="30"/>
                    <a:pt x="285" y="33"/>
                  </a:cubicBezTo>
                  <a:cubicBezTo>
                    <a:pt x="23" y="121"/>
                    <a:pt x="23" y="121"/>
                    <a:pt x="23" y="121"/>
                  </a:cubicBezTo>
                  <a:cubicBezTo>
                    <a:pt x="21" y="121"/>
                    <a:pt x="20" y="121"/>
                    <a:pt x="18" y="121"/>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36" name="Freeform 223">
              <a:extLst>
                <a:ext uri="{FF2B5EF4-FFF2-40B4-BE49-F238E27FC236}">
                  <a16:creationId xmlns:a16="http://schemas.microsoft.com/office/drawing/2014/main" id="{EE6106E6-9BEF-449E-B471-960E553E110B}"/>
                </a:ext>
              </a:extLst>
            </p:cNvPr>
            <p:cNvSpPr>
              <a:spLocks noChangeArrowheads="1"/>
            </p:cNvSpPr>
            <p:nvPr/>
          </p:nvSpPr>
          <p:spPr bwMode="auto">
            <a:xfrm>
              <a:off x="2241550" y="3806825"/>
              <a:ext cx="128588" cy="128588"/>
            </a:xfrm>
            <a:custGeom>
              <a:avLst/>
              <a:gdLst>
                <a:gd name="connsiteX0" fmla="*/ 63501 w 128588"/>
                <a:gd name="connsiteY0" fmla="*/ 20638 h 128588"/>
                <a:gd name="connsiteX1" fmla="*/ 20638 w 128588"/>
                <a:gd name="connsiteY1" fmla="*/ 64295 h 128588"/>
                <a:gd name="connsiteX2" fmla="*/ 63501 w 128588"/>
                <a:gd name="connsiteY2" fmla="*/ 107952 h 128588"/>
                <a:gd name="connsiteX3" fmla="*/ 106364 w 128588"/>
                <a:gd name="connsiteY3" fmla="*/ 64295 h 128588"/>
                <a:gd name="connsiteX4" fmla="*/ 63501 w 128588"/>
                <a:gd name="connsiteY4" fmla="*/ 20638 h 128588"/>
                <a:gd name="connsiteX5" fmla="*/ 64294 w 128588"/>
                <a:gd name="connsiteY5" fmla="*/ 0 h 128588"/>
                <a:gd name="connsiteX6" fmla="*/ 128588 w 128588"/>
                <a:gd name="connsiteY6" fmla="*/ 64294 h 128588"/>
                <a:gd name="connsiteX7" fmla="*/ 64294 w 128588"/>
                <a:gd name="connsiteY7" fmla="*/ 128588 h 128588"/>
                <a:gd name="connsiteX8" fmla="*/ 0 w 128588"/>
                <a:gd name="connsiteY8" fmla="*/ 64294 h 128588"/>
                <a:gd name="connsiteX9" fmla="*/ 64294 w 128588"/>
                <a:gd name="connsiteY9" fmla="*/ 0 h 128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588" h="128588">
                  <a:moveTo>
                    <a:pt x="63501" y="20638"/>
                  </a:moveTo>
                  <a:cubicBezTo>
                    <a:pt x="39828" y="20638"/>
                    <a:pt x="20638" y="40184"/>
                    <a:pt x="20638" y="64295"/>
                  </a:cubicBezTo>
                  <a:cubicBezTo>
                    <a:pt x="20638" y="88406"/>
                    <a:pt x="39828" y="107952"/>
                    <a:pt x="63501" y="107952"/>
                  </a:cubicBezTo>
                  <a:cubicBezTo>
                    <a:pt x="87174" y="107952"/>
                    <a:pt x="106364" y="88406"/>
                    <a:pt x="106364" y="64295"/>
                  </a:cubicBezTo>
                  <a:cubicBezTo>
                    <a:pt x="106364" y="40184"/>
                    <a:pt x="87174" y="20638"/>
                    <a:pt x="63501" y="20638"/>
                  </a:cubicBezTo>
                  <a:close/>
                  <a:moveTo>
                    <a:pt x="64294" y="0"/>
                  </a:moveTo>
                  <a:cubicBezTo>
                    <a:pt x="99803" y="0"/>
                    <a:pt x="128588" y="28785"/>
                    <a:pt x="128588" y="64294"/>
                  </a:cubicBezTo>
                  <a:cubicBezTo>
                    <a:pt x="128588" y="99803"/>
                    <a:pt x="99803" y="128588"/>
                    <a:pt x="64294" y="128588"/>
                  </a:cubicBezTo>
                  <a:cubicBezTo>
                    <a:pt x="28785" y="128588"/>
                    <a:pt x="0" y="99803"/>
                    <a:pt x="0" y="64294"/>
                  </a:cubicBezTo>
                  <a:cubicBezTo>
                    <a:pt x="0" y="28785"/>
                    <a:pt x="28785" y="0"/>
                    <a:pt x="64294" y="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grpSp>
      <p:grpSp>
        <p:nvGrpSpPr>
          <p:cNvPr id="37" name="Group 36">
            <a:extLst>
              <a:ext uri="{FF2B5EF4-FFF2-40B4-BE49-F238E27FC236}">
                <a16:creationId xmlns:a16="http://schemas.microsoft.com/office/drawing/2014/main" id="{11D02E48-E5BA-459D-92DC-E796BE07966C}"/>
              </a:ext>
              <a:ext uri="{C183D7F6-B498-43B3-948B-1728B52AA6E4}">
                <adec:decorative xmlns:adec="http://schemas.microsoft.com/office/drawing/2017/decorative" val="1"/>
              </a:ext>
            </a:extLst>
          </p:cNvPr>
          <p:cNvGrpSpPr/>
          <p:nvPr/>
        </p:nvGrpSpPr>
        <p:grpSpPr>
          <a:xfrm>
            <a:off x="9371834" y="2773239"/>
            <a:ext cx="368952" cy="320922"/>
            <a:chOff x="12660313" y="2144713"/>
            <a:chExt cx="3829050" cy="3330575"/>
          </a:xfrm>
          <a:solidFill>
            <a:schemeClr val="bg1"/>
          </a:solidFill>
        </p:grpSpPr>
        <p:sp>
          <p:nvSpPr>
            <p:cNvPr id="38" name="Freeform 84">
              <a:extLst>
                <a:ext uri="{FF2B5EF4-FFF2-40B4-BE49-F238E27FC236}">
                  <a16:creationId xmlns:a16="http://schemas.microsoft.com/office/drawing/2014/main" id="{58D074AE-4C5C-4748-BC45-1151248E9021}"/>
                </a:ext>
              </a:extLst>
            </p:cNvPr>
            <p:cNvSpPr>
              <a:spLocks noEditPoints="1"/>
            </p:cNvSpPr>
            <p:nvPr/>
          </p:nvSpPr>
          <p:spPr bwMode="auto">
            <a:xfrm>
              <a:off x="13965238" y="2949578"/>
              <a:ext cx="1814511" cy="2525710"/>
            </a:xfrm>
            <a:custGeom>
              <a:avLst/>
              <a:gdLst>
                <a:gd name="T0" fmla="*/ 589 w 599"/>
                <a:gd name="T1" fmla="*/ 447 h 831"/>
                <a:gd name="T2" fmla="*/ 552 w 599"/>
                <a:gd name="T3" fmla="*/ 416 h 831"/>
                <a:gd name="T4" fmla="*/ 542 w 599"/>
                <a:gd name="T5" fmla="*/ 405 h 831"/>
                <a:gd name="T6" fmla="*/ 542 w 599"/>
                <a:gd name="T7" fmla="*/ 363 h 831"/>
                <a:gd name="T8" fmla="*/ 517 w 599"/>
                <a:gd name="T9" fmla="*/ 328 h 831"/>
                <a:gd name="T10" fmla="*/ 483 w 599"/>
                <a:gd name="T11" fmla="*/ 303 h 831"/>
                <a:gd name="T12" fmla="*/ 474 w 599"/>
                <a:gd name="T13" fmla="*/ 261 h 831"/>
                <a:gd name="T14" fmla="*/ 439 w 599"/>
                <a:gd name="T15" fmla="*/ 231 h 831"/>
                <a:gd name="T16" fmla="*/ 517 w 599"/>
                <a:gd name="T17" fmla="*/ 112 h 831"/>
                <a:gd name="T18" fmla="*/ 530 w 599"/>
                <a:gd name="T19" fmla="*/ 71 h 831"/>
                <a:gd name="T20" fmla="*/ 517 w 599"/>
                <a:gd name="T21" fmla="*/ 30 h 831"/>
                <a:gd name="T22" fmla="*/ 483 w 599"/>
                <a:gd name="T23" fmla="*/ 5 h 831"/>
                <a:gd name="T24" fmla="*/ 439 w 599"/>
                <a:gd name="T25" fmla="*/ 4 h 831"/>
                <a:gd name="T26" fmla="*/ 405 w 599"/>
                <a:gd name="T27" fmla="*/ 26 h 831"/>
                <a:gd name="T28" fmla="*/ 188 w 599"/>
                <a:gd name="T29" fmla="*/ 227 h 831"/>
                <a:gd name="T30" fmla="*/ 169 w 599"/>
                <a:gd name="T31" fmla="*/ 188 h 831"/>
                <a:gd name="T32" fmla="*/ 131 w 599"/>
                <a:gd name="T33" fmla="*/ 168 h 831"/>
                <a:gd name="T34" fmla="*/ 89 w 599"/>
                <a:gd name="T35" fmla="*/ 172 h 831"/>
                <a:gd name="T36" fmla="*/ 57 w 599"/>
                <a:gd name="T37" fmla="*/ 201 h 831"/>
                <a:gd name="T38" fmla="*/ 1 w 599"/>
                <a:gd name="T39" fmla="*/ 546 h 831"/>
                <a:gd name="T40" fmla="*/ 0 w 599"/>
                <a:gd name="T41" fmla="*/ 581 h 831"/>
                <a:gd name="T42" fmla="*/ 13 w 599"/>
                <a:gd name="T43" fmla="*/ 620 h 831"/>
                <a:gd name="T44" fmla="*/ 55 w 599"/>
                <a:gd name="T45" fmla="*/ 660 h 831"/>
                <a:gd name="T46" fmla="*/ 141 w 599"/>
                <a:gd name="T47" fmla="*/ 729 h 831"/>
                <a:gd name="T48" fmla="*/ 210 w 599"/>
                <a:gd name="T49" fmla="*/ 783 h 831"/>
                <a:gd name="T50" fmla="*/ 258 w 599"/>
                <a:gd name="T51" fmla="*/ 820 h 831"/>
                <a:gd name="T52" fmla="*/ 294 w 599"/>
                <a:gd name="T53" fmla="*/ 831 h 831"/>
                <a:gd name="T54" fmla="*/ 322 w 599"/>
                <a:gd name="T55" fmla="*/ 824 h 831"/>
                <a:gd name="T56" fmla="*/ 354 w 599"/>
                <a:gd name="T57" fmla="*/ 802 h 831"/>
                <a:gd name="T58" fmla="*/ 381 w 599"/>
                <a:gd name="T59" fmla="*/ 776 h 831"/>
                <a:gd name="T60" fmla="*/ 583 w 599"/>
                <a:gd name="T61" fmla="*/ 524 h 831"/>
                <a:gd name="T62" fmla="*/ 598 w 599"/>
                <a:gd name="T63" fmla="*/ 481 h 831"/>
                <a:gd name="T64" fmla="*/ 354 w 599"/>
                <a:gd name="T65" fmla="*/ 752 h 831"/>
                <a:gd name="T66" fmla="*/ 306 w 599"/>
                <a:gd name="T67" fmla="*/ 791 h 831"/>
                <a:gd name="T68" fmla="*/ 266 w 599"/>
                <a:gd name="T69" fmla="*/ 782 h 831"/>
                <a:gd name="T70" fmla="*/ 210 w 599"/>
                <a:gd name="T71" fmla="*/ 738 h 831"/>
                <a:gd name="T72" fmla="*/ 139 w 599"/>
                <a:gd name="T73" fmla="*/ 681 h 831"/>
                <a:gd name="T74" fmla="*/ 63 w 599"/>
                <a:gd name="T75" fmla="*/ 621 h 831"/>
                <a:gd name="T76" fmla="*/ 36 w 599"/>
                <a:gd name="T77" fmla="*/ 566 h 831"/>
                <a:gd name="T78" fmla="*/ 94 w 599"/>
                <a:gd name="T79" fmla="*/ 212 h 831"/>
                <a:gd name="T80" fmla="*/ 134 w 599"/>
                <a:gd name="T81" fmla="*/ 206 h 831"/>
                <a:gd name="T82" fmla="*/ 152 w 599"/>
                <a:gd name="T83" fmla="*/ 243 h 831"/>
                <a:gd name="T84" fmla="*/ 432 w 599"/>
                <a:gd name="T85" fmla="*/ 50 h 831"/>
                <a:gd name="T86" fmla="*/ 472 w 599"/>
                <a:gd name="T87" fmla="*/ 39 h 831"/>
                <a:gd name="T88" fmla="*/ 494 w 599"/>
                <a:gd name="T89" fmla="*/ 72 h 831"/>
                <a:gd name="T90" fmla="*/ 359 w 599"/>
                <a:gd name="T91" fmla="*/ 277 h 831"/>
                <a:gd name="T92" fmla="*/ 414 w 599"/>
                <a:gd name="T93" fmla="*/ 262 h 831"/>
                <a:gd name="T94" fmla="*/ 446 w 599"/>
                <a:gd name="T95" fmla="*/ 287 h 831"/>
                <a:gd name="T96" fmla="*/ 428 w 599"/>
                <a:gd name="T97" fmla="*/ 332 h 831"/>
                <a:gd name="T98" fmla="*/ 475 w 599"/>
                <a:gd name="T99" fmla="*/ 349 h 831"/>
                <a:gd name="T100" fmla="*/ 508 w 599"/>
                <a:gd name="T101" fmla="*/ 375 h 831"/>
                <a:gd name="T102" fmla="*/ 481 w 599"/>
                <a:gd name="T103" fmla="*/ 431 h 831"/>
                <a:gd name="T104" fmla="*/ 527 w 599"/>
                <a:gd name="T105" fmla="*/ 448 h 831"/>
                <a:gd name="T106" fmla="*/ 561 w 599"/>
                <a:gd name="T107" fmla="*/ 473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9" h="831">
                  <a:moveTo>
                    <a:pt x="598" y="481"/>
                  </a:moveTo>
                  <a:cubicBezTo>
                    <a:pt x="596" y="465"/>
                    <a:pt x="596" y="465"/>
                    <a:pt x="596" y="465"/>
                  </a:cubicBezTo>
                  <a:cubicBezTo>
                    <a:pt x="595" y="464"/>
                    <a:pt x="595" y="463"/>
                    <a:pt x="595" y="462"/>
                  </a:cubicBezTo>
                  <a:cubicBezTo>
                    <a:pt x="589" y="447"/>
                    <a:pt x="589" y="447"/>
                    <a:pt x="589" y="447"/>
                  </a:cubicBezTo>
                  <a:cubicBezTo>
                    <a:pt x="588" y="445"/>
                    <a:pt x="587" y="443"/>
                    <a:pt x="586" y="441"/>
                  </a:cubicBezTo>
                  <a:cubicBezTo>
                    <a:pt x="574" y="429"/>
                    <a:pt x="574" y="429"/>
                    <a:pt x="574" y="429"/>
                  </a:cubicBezTo>
                  <a:cubicBezTo>
                    <a:pt x="573" y="427"/>
                    <a:pt x="571" y="426"/>
                    <a:pt x="569" y="425"/>
                  </a:cubicBezTo>
                  <a:cubicBezTo>
                    <a:pt x="552" y="416"/>
                    <a:pt x="552" y="416"/>
                    <a:pt x="552" y="416"/>
                  </a:cubicBezTo>
                  <a:cubicBezTo>
                    <a:pt x="551" y="415"/>
                    <a:pt x="549" y="415"/>
                    <a:pt x="547" y="415"/>
                  </a:cubicBezTo>
                  <a:cubicBezTo>
                    <a:pt x="538" y="413"/>
                    <a:pt x="538" y="413"/>
                    <a:pt x="538" y="413"/>
                  </a:cubicBezTo>
                  <a:cubicBezTo>
                    <a:pt x="540" y="411"/>
                    <a:pt x="540" y="411"/>
                    <a:pt x="540" y="411"/>
                  </a:cubicBezTo>
                  <a:cubicBezTo>
                    <a:pt x="541" y="409"/>
                    <a:pt x="542" y="407"/>
                    <a:pt x="542" y="405"/>
                  </a:cubicBezTo>
                  <a:cubicBezTo>
                    <a:pt x="545" y="389"/>
                    <a:pt x="545" y="389"/>
                    <a:pt x="545" y="389"/>
                  </a:cubicBezTo>
                  <a:cubicBezTo>
                    <a:pt x="545" y="387"/>
                    <a:pt x="545" y="385"/>
                    <a:pt x="545" y="384"/>
                  </a:cubicBezTo>
                  <a:cubicBezTo>
                    <a:pt x="544" y="368"/>
                    <a:pt x="544" y="368"/>
                    <a:pt x="544" y="368"/>
                  </a:cubicBezTo>
                  <a:cubicBezTo>
                    <a:pt x="544" y="366"/>
                    <a:pt x="543" y="364"/>
                    <a:pt x="542" y="363"/>
                  </a:cubicBezTo>
                  <a:cubicBezTo>
                    <a:pt x="535" y="347"/>
                    <a:pt x="535" y="347"/>
                    <a:pt x="535" y="347"/>
                  </a:cubicBezTo>
                  <a:cubicBezTo>
                    <a:pt x="534" y="345"/>
                    <a:pt x="533" y="343"/>
                    <a:pt x="531" y="342"/>
                  </a:cubicBezTo>
                  <a:cubicBezTo>
                    <a:pt x="520" y="331"/>
                    <a:pt x="520" y="331"/>
                    <a:pt x="520" y="331"/>
                  </a:cubicBezTo>
                  <a:cubicBezTo>
                    <a:pt x="519" y="330"/>
                    <a:pt x="518" y="329"/>
                    <a:pt x="517" y="328"/>
                  </a:cubicBezTo>
                  <a:cubicBezTo>
                    <a:pt x="503" y="319"/>
                    <a:pt x="503" y="319"/>
                    <a:pt x="503" y="319"/>
                  </a:cubicBezTo>
                  <a:cubicBezTo>
                    <a:pt x="500" y="317"/>
                    <a:pt x="498" y="316"/>
                    <a:pt x="495" y="316"/>
                  </a:cubicBezTo>
                  <a:cubicBezTo>
                    <a:pt x="480" y="314"/>
                    <a:pt x="480" y="314"/>
                    <a:pt x="480" y="314"/>
                  </a:cubicBezTo>
                  <a:cubicBezTo>
                    <a:pt x="483" y="303"/>
                    <a:pt x="483" y="303"/>
                    <a:pt x="483" y="303"/>
                  </a:cubicBezTo>
                  <a:cubicBezTo>
                    <a:pt x="484" y="301"/>
                    <a:pt x="484" y="298"/>
                    <a:pt x="484" y="296"/>
                  </a:cubicBezTo>
                  <a:cubicBezTo>
                    <a:pt x="481" y="279"/>
                    <a:pt x="481" y="279"/>
                    <a:pt x="481" y="279"/>
                  </a:cubicBezTo>
                  <a:cubicBezTo>
                    <a:pt x="481" y="278"/>
                    <a:pt x="480" y="276"/>
                    <a:pt x="480" y="275"/>
                  </a:cubicBezTo>
                  <a:cubicBezTo>
                    <a:pt x="474" y="261"/>
                    <a:pt x="474" y="261"/>
                    <a:pt x="474" y="261"/>
                  </a:cubicBezTo>
                  <a:cubicBezTo>
                    <a:pt x="473" y="259"/>
                    <a:pt x="472" y="257"/>
                    <a:pt x="471" y="256"/>
                  </a:cubicBezTo>
                  <a:cubicBezTo>
                    <a:pt x="460" y="243"/>
                    <a:pt x="460" y="243"/>
                    <a:pt x="460" y="243"/>
                  </a:cubicBezTo>
                  <a:cubicBezTo>
                    <a:pt x="458" y="242"/>
                    <a:pt x="457" y="240"/>
                    <a:pt x="455" y="239"/>
                  </a:cubicBezTo>
                  <a:cubicBezTo>
                    <a:pt x="439" y="231"/>
                    <a:pt x="439" y="231"/>
                    <a:pt x="439" y="231"/>
                  </a:cubicBezTo>
                  <a:cubicBezTo>
                    <a:pt x="438" y="230"/>
                    <a:pt x="436" y="229"/>
                    <a:pt x="434" y="229"/>
                  </a:cubicBezTo>
                  <a:cubicBezTo>
                    <a:pt x="424" y="227"/>
                    <a:pt x="424" y="227"/>
                    <a:pt x="424" y="227"/>
                  </a:cubicBezTo>
                  <a:cubicBezTo>
                    <a:pt x="515" y="115"/>
                    <a:pt x="515" y="115"/>
                    <a:pt x="515" y="115"/>
                  </a:cubicBezTo>
                  <a:cubicBezTo>
                    <a:pt x="516" y="114"/>
                    <a:pt x="516" y="113"/>
                    <a:pt x="517" y="112"/>
                  </a:cubicBezTo>
                  <a:cubicBezTo>
                    <a:pt x="525" y="98"/>
                    <a:pt x="525" y="98"/>
                    <a:pt x="525" y="98"/>
                  </a:cubicBezTo>
                  <a:cubicBezTo>
                    <a:pt x="526" y="96"/>
                    <a:pt x="526" y="94"/>
                    <a:pt x="527" y="92"/>
                  </a:cubicBezTo>
                  <a:cubicBezTo>
                    <a:pt x="529" y="76"/>
                    <a:pt x="529" y="76"/>
                    <a:pt x="529" y="76"/>
                  </a:cubicBezTo>
                  <a:cubicBezTo>
                    <a:pt x="530" y="74"/>
                    <a:pt x="530" y="72"/>
                    <a:pt x="530" y="71"/>
                  </a:cubicBezTo>
                  <a:cubicBezTo>
                    <a:pt x="528" y="56"/>
                    <a:pt x="528" y="56"/>
                    <a:pt x="528" y="56"/>
                  </a:cubicBezTo>
                  <a:cubicBezTo>
                    <a:pt x="528" y="54"/>
                    <a:pt x="528" y="52"/>
                    <a:pt x="527" y="50"/>
                  </a:cubicBezTo>
                  <a:cubicBezTo>
                    <a:pt x="521" y="35"/>
                    <a:pt x="521" y="35"/>
                    <a:pt x="521" y="35"/>
                  </a:cubicBezTo>
                  <a:cubicBezTo>
                    <a:pt x="520" y="33"/>
                    <a:pt x="519" y="31"/>
                    <a:pt x="517" y="30"/>
                  </a:cubicBezTo>
                  <a:cubicBezTo>
                    <a:pt x="506" y="17"/>
                    <a:pt x="506" y="17"/>
                    <a:pt x="506" y="17"/>
                  </a:cubicBezTo>
                  <a:cubicBezTo>
                    <a:pt x="505" y="15"/>
                    <a:pt x="503" y="14"/>
                    <a:pt x="501" y="13"/>
                  </a:cubicBezTo>
                  <a:cubicBezTo>
                    <a:pt x="487" y="6"/>
                    <a:pt x="487" y="6"/>
                    <a:pt x="487" y="6"/>
                  </a:cubicBezTo>
                  <a:cubicBezTo>
                    <a:pt x="486" y="6"/>
                    <a:pt x="484" y="5"/>
                    <a:pt x="483" y="5"/>
                  </a:cubicBezTo>
                  <a:cubicBezTo>
                    <a:pt x="468" y="1"/>
                    <a:pt x="468" y="1"/>
                    <a:pt x="468" y="1"/>
                  </a:cubicBezTo>
                  <a:cubicBezTo>
                    <a:pt x="465" y="0"/>
                    <a:pt x="463" y="0"/>
                    <a:pt x="460" y="0"/>
                  </a:cubicBezTo>
                  <a:cubicBezTo>
                    <a:pt x="443" y="3"/>
                    <a:pt x="443" y="3"/>
                    <a:pt x="443" y="3"/>
                  </a:cubicBezTo>
                  <a:cubicBezTo>
                    <a:pt x="442" y="3"/>
                    <a:pt x="441" y="4"/>
                    <a:pt x="439" y="4"/>
                  </a:cubicBezTo>
                  <a:cubicBezTo>
                    <a:pt x="425" y="10"/>
                    <a:pt x="425" y="10"/>
                    <a:pt x="425" y="10"/>
                  </a:cubicBezTo>
                  <a:cubicBezTo>
                    <a:pt x="423" y="10"/>
                    <a:pt x="422" y="12"/>
                    <a:pt x="420" y="13"/>
                  </a:cubicBezTo>
                  <a:cubicBezTo>
                    <a:pt x="407" y="24"/>
                    <a:pt x="407" y="24"/>
                    <a:pt x="407" y="24"/>
                  </a:cubicBezTo>
                  <a:cubicBezTo>
                    <a:pt x="407" y="25"/>
                    <a:pt x="406" y="26"/>
                    <a:pt x="405" y="26"/>
                  </a:cubicBezTo>
                  <a:cubicBezTo>
                    <a:pt x="179" y="307"/>
                    <a:pt x="179" y="307"/>
                    <a:pt x="179" y="307"/>
                  </a:cubicBezTo>
                  <a:cubicBezTo>
                    <a:pt x="188" y="247"/>
                    <a:pt x="188" y="247"/>
                    <a:pt x="188" y="247"/>
                  </a:cubicBezTo>
                  <a:cubicBezTo>
                    <a:pt x="188" y="246"/>
                    <a:pt x="188" y="245"/>
                    <a:pt x="188" y="244"/>
                  </a:cubicBezTo>
                  <a:cubicBezTo>
                    <a:pt x="188" y="227"/>
                    <a:pt x="188" y="227"/>
                    <a:pt x="188" y="227"/>
                  </a:cubicBezTo>
                  <a:cubicBezTo>
                    <a:pt x="188" y="225"/>
                    <a:pt x="187" y="223"/>
                    <a:pt x="187" y="221"/>
                  </a:cubicBezTo>
                  <a:cubicBezTo>
                    <a:pt x="181" y="206"/>
                    <a:pt x="181" y="206"/>
                    <a:pt x="181" y="206"/>
                  </a:cubicBezTo>
                  <a:cubicBezTo>
                    <a:pt x="180" y="204"/>
                    <a:pt x="180" y="202"/>
                    <a:pt x="178" y="201"/>
                  </a:cubicBezTo>
                  <a:cubicBezTo>
                    <a:pt x="169" y="188"/>
                    <a:pt x="169" y="188"/>
                    <a:pt x="169" y="188"/>
                  </a:cubicBezTo>
                  <a:cubicBezTo>
                    <a:pt x="168" y="187"/>
                    <a:pt x="167" y="186"/>
                    <a:pt x="165" y="185"/>
                  </a:cubicBezTo>
                  <a:cubicBezTo>
                    <a:pt x="153" y="175"/>
                    <a:pt x="153" y="175"/>
                    <a:pt x="153" y="175"/>
                  </a:cubicBezTo>
                  <a:cubicBezTo>
                    <a:pt x="151" y="174"/>
                    <a:pt x="149" y="173"/>
                    <a:pt x="146" y="172"/>
                  </a:cubicBezTo>
                  <a:cubicBezTo>
                    <a:pt x="131" y="168"/>
                    <a:pt x="131" y="168"/>
                    <a:pt x="131" y="168"/>
                  </a:cubicBezTo>
                  <a:cubicBezTo>
                    <a:pt x="129" y="167"/>
                    <a:pt x="128" y="167"/>
                    <a:pt x="126" y="167"/>
                  </a:cubicBezTo>
                  <a:cubicBezTo>
                    <a:pt x="109" y="167"/>
                    <a:pt x="109" y="167"/>
                    <a:pt x="109" y="167"/>
                  </a:cubicBezTo>
                  <a:cubicBezTo>
                    <a:pt x="108" y="167"/>
                    <a:pt x="106" y="167"/>
                    <a:pt x="105" y="168"/>
                  </a:cubicBezTo>
                  <a:cubicBezTo>
                    <a:pt x="89" y="172"/>
                    <a:pt x="89" y="172"/>
                    <a:pt x="89" y="172"/>
                  </a:cubicBezTo>
                  <a:cubicBezTo>
                    <a:pt x="87" y="173"/>
                    <a:pt x="85" y="174"/>
                    <a:pt x="83" y="175"/>
                  </a:cubicBezTo>
                  <a:cubicBezTo>
                    <a:pt x="70" y="185"/>
                    <a:pt x="70" y="185"/>
                    <a:pt x="70" y="185"/>
                  </a:cubicBezTo>
                  <a:cubicBezTo>
                    <a:pt x="69" y="186"/>
                    <a:pt x="68" y="187"/>
                    <a:pt x="67" y="188"/>
                  </a:cubicBezTo>
                  <a:cubicBezTo>
                    <a:pt x="57" y="201"/>
                    <a:pt x="57" y="201"/>
                    <a:pt x="57" y="201"/>
                  </a:cubicBezTo>
                  <a:cubicBezTo>
                    <a:pt x="56" y="202"/>
                    <a:pt x="55" y="204"/>
                    <a:pt x="54" y="206"/>
                  </a:cubicBezTo>
                  <a:cubicBezTo>
                    <a:pt x="48" y="223"/>
                    <a:pt x="48" y="223"/>
                    <a:pt x="48" y="223"/>
                  </a:cubicBezTo>
                  <a:cubicBezTo>
                    <a:pt x="48" y="224"/>
                    <a:pt x="48" y="225"/>
                    <a:pt x="48" y="226"/>
                  </a:cubicBezTo>
                  <a:cubicBezTo>
                    <a:pt x="1" y="546"/>
                    <a:pt x="1" y="546"/>
                    <a:pt x="1" y="546"/>
                  </a:cubicBezTo>
                  <a:cubicBezTo>
                    <a:pt x="1" y="546"/>
                    <a:pt x="1" y="547"/>
                    <a:pt x="1" y="547"/>
                  </a:cubicBezTo>
                  <a:cubicBezTo>
                    <a:pt x="0" y="564"/>
                    <a:pt x="0" y="564"/>
                    <a:pt x="0" y="564"/>
                  </a:cubicBezTo>
                  <a:cubicBezTo>
                    <a:pt x="0" y="564"/>
                    <a:pt x="0" y="565"/>
                    <a:pt x="0" y="565"/>
                  </a:cubicBezTo>
                  <a:cubicBezTo>
                    <a:pt x="0" y="581"/>
                    <a:pt x="0" y="581"/>
                    <a:pt x="0" y="581"/>
                  </a:cubicBezTo>
                  <a:cubicBezTo>
                    <a:pt x="0" y="582"/>
                    <a:pt x="0" y="584"/>
                    <a:pt x="0" y="585"/>
                  </a:cubicBezTo>
                  <a:cubicBezTo>
                    <a:pt x="4" y="602"/>
                    <a:pt x="4" y="602"/>
                    <a:pt x="4" y="602"/>
                  </a:cubicBezTo>
                  <a:cubicBezTo>
                    <a:pt x="5" y="603"/>
                    <a:pt x="5" y="604"/>
                    <a:pt x="6" y="605"/>
                  </a:cubicBezTo>
                  <a:cubicBezTo>
                    <a:pt x="13" y="620"/>
                    <a:pt x="13" y="620"/>
                    <a:pt x="13" y="620"/>
                  </a:cubicBezTo>
                  <a:cubicBezTo>
                    <a:pt x="14" y="622"/>
                    <a:pt x="15" y="623"/>
                    <a:pt x="16" y="625"/>
                  </a:cubicBezTo>
                  <a:cubicBezTo>
                    <a:pt x="39" y="647"/>
                    <a:pt x="39" y="647"/>
                    <a:pt x="39" y="647"/>
                  </a:cubicBezTo>
                  <a:cubicBezTo>
                    <a:pt x="39" y="648"/>
                    <a:pt x="40" y="648"/>
                    <a:pt x="40" y="649"/>
                  </a:cubicBezTo>
                  <a:cubicBezTo>
                    <a:pt x="55" y="660"/>
                    <a:pt x="55" y="660"/>
                    <a:pt x="55" y="660"/>
                  </a:cubicBezTo>
                  <a:cubicBezTo>
                    <a:pt x="73" y="674"/>
                    <a:pt x="73" y="674"/>
                    <a:pt x="73" y="674"/>
                  </a:cubicBezTo>
                  <a:cubicBezTo>
                    <a:pt x="94" y="691"/>
                    <a:pt x="94" y="691"/>
                    <a:pt x="94" y="691"/>
                  </a:cubicBezTo>
                  <a:cubicBezTo>
                    <a:pt x="140" y="728"/>
                    <a:pt x="140" y="728"/>
                    <a:pt x="140" y="728"/>
                  </a:cubicBezTo>
                  <a:cubicBezTo>
                    <a:pt x="140" y="728"/>
                    <a:pt x="141" y="729"/>
                    <a:pt x="141" y="729"/>
                  </a:cubicBezTo>
                  <a:cubicBezTo>
                    <a:pt x="165" y="747"/>
                    <a:pt x="165" y="747"/>
                    <a:pt x="165" y="747"/>
                  </a:cubicBezTo>
                  <a:cubicBezTo>
                    <a:pt x="187" y="766"/>
                    <a:pt x="187" y="766"/>
                    <a:pt x="187" y="766"/>
                  </a:cubicBezTo>
                  <a:cubicBezTo>
                    <a:pt x="187" y="766"/>
                    <a:pt x="188" y="766"/>
                    <a:pt x="188" y="767"/>
                  </a:cubicBezTo>
                  <a:cubicBezTo>
                    <a:pt x="210" y="783"/>
                    <a:pt x="210" y="783"/>
                    <a:pt x="210" y="783"/>
                  </a:cubicBezTo>
                  <a:cubicBezTo>
                    <a:pt x="228" y="798"/>
                    <a:pt x="228" y="798"/>
                    <a:pt x="228" y="798"/>
                  </a:cubicBezTo>
                  <a:cubicBezTo>
                    <a:pt x="244" y="811"/>
                    <a:pt x="244" y="811"/>
                    <a:pt x="244" y="811"/>
                  </a:cubicBezTo>
                  <a:cubicBezTo>
                    <a:pt x="244" y="811"/>
                    <a:pt x="245" y="812"/>
                    <a:pt x="245" y="812"/>
                  </a:cubicBezTo>
                  <a:cubicBezTo>
                    <a:pt x="258" y="820"/>
                    <a:pt x="258" y="820"/>
                    <a:pt x="258" y="820"/>
                  </a:cubicBezTo>
                  <a:cubicBezTo>
                    <a:pt x="259" y="821"/>
                    <a:pt x="260" y="821"/>
                    <a:pt x="260" y="822"/>
                  </a:cubicBezTo>
                  <a:cubicBezTo>
                    <a:pt x="275" y="828"/>
                    <a:pt x="275" y="828"/>
                    <a:pt x="275" y="828"/>
                  </a:cubicBezTo>
                  <a:cubicBezTo>
                    <a:pt x="276" y="829"/>
                    <a:pt x="278" y="829"/>
                    <a:pt x="280" y="830"/>
                  </a:cubicBezTo>
                  <a:cubicBezTo>
                    <a:pt x="294" y="831"/>
                    <a:pt x="294" y="831"/>
                    <a:pt x="294" y="831"/>
                  </a:cubicBezTo>
                  <a:cubicBezTo>
                    <a:pt x="295" y="831"/>
                    <a:pt x="295" y="831"/>
                    <a:pt x="296" y="831"/>
                  </a:cubicBezTo>
                  <a:cubicBezTo>
                    <a:pt x="298" y="831"/>
                    <a:pt x="299" y="831"/>
                    <a:pt x="301" y="830"/>
                  </a:cubicBezTo>
                  <a:cubicBezTo>
                    <a:pt x="318" y="825"/>
                    <a:pt x="318" y="825"/>
                    <a:pt x="318" y="825"/>
                  </a:cubicBezTo>
                  <a:cubicBezTo>
                    <a:pt x="319" y="825"/>
                    <a:pt x="320" y="825"/>
                    <a:pt x="322" y="824"/>
                  </a:cubicBezTo>
                  <a:cubicBezTo>
                    <a:pt x="337" y="816"/>
                    <a:pt x="337" y="816"/>
                    <a:pt x="337" y="816"/>
                  </a:cubicBezTo>
                  <a:cubicBezTo>
                    <a:pt x="338" y="815"/>
                    <a:pt x="339" y="814"/>
                    <a:pt x="340" y="814"/>
                  </a:cubicBezTo>
                  <a:cubicBezTo>
                    <a:pt x="353" y="802"/>
                    <a:pt x="353" y="802"/>
                    <a:pt x="353" y="802"/>
                  </a:cubicBezTo>
                  <a:cubicBezTo>
                    <a:pt x="354" y="802"/>
                    <a:pt x="354" y="802"/>
                    <a:pt x="354" y="802"/>
                  </a:cubicBezTo>
                  <a:cubicBezTo>
                    <a:pt x="368" y="789"/>
                    <a:pt x="368" y="789"/>
                    <a:pt x="368" y="789"/>
                  </a:cubicBezTo>
                  <a:cubicBezTo>
                    <a:pt x="368" y="789"/>
                    <a:pt x="368" y="789"/>
                    <a:pt x="369" y="789"/>
                  </a:cubicBezTo>
                  <a:cubicBezTo>
                    <a:pt x="380" y="777"/>
                    <a:pt x="380" y="777"/>
                    <a:pt x="380" y="777"/>
                  </a:cubicBezTo>
                  <a:cubicBezTo>
                    <a:pt x="380" y="777"/>
                    <a:pt x="381" y="777"/>
                    <a:pt x="381" y="776"/>
                  </a:cubicBezTo>
                  <a:cubicBezTo>
                    <a:pt x="389" y="767"/>
                    <a:pt x="389" y="767"/>
                    <a:pt x="389" y="767"/>
                  </a:cubicBezTo>
                  <a:cubicBezTo>
                    <a:pt x="389" y="767"/>
                    <a:pt x="390" y="766"/>
                    <a:pt x="390" y="766"/>
                  </a:cubicBezTo>
                  <a:cubicBezTo>
                    <a:pt x="582" y="526"/>
                    <a:pt x="582" y="526"/>
                    <a:pt x="582" y="526"/>
                  </a:cubicBezTo>
                  <a:cubicBezTo>
                    <a:pt x="583" y="526"/>
                    <a:pt x="583" y="525"/>
                    <a:pt x="583" y="524"/>
                  </a:cubicBezTo>
                  <a:cubicBezTo>
                    <a:pt x="592" y="510"/>
                    <a:pt x="592" y="510"/>
                    <a:pt x="592" y="510"/>
                  </a:cubicBezTo>
                  <a:cubicBezTo>
                    <a:pt x="593" y="509"/>
                    <a:pt x="594" y="507"/>
                    <a:pt x="594" y="505"/>
                  </a:cubicBezTo>
                  <a:cubicBezTo>
                    <a:pt x="598" y="488"/>
                    <a:pt x="598" y="488"/>
                    <a:pt x="598" y="488"/>
                  </a:cubicBezTo>
                  <a:cubicBezTo>
                    <a:pt x="599" y="486"/>
                    <a:pt x="599" y="483"/>
                    <a:pt x="598" y="481"/>
                  </a:cubicBezTo>
                  <a:close/>
                  <a:moveTo>
                    <a:pt x="560" y="494"/>
                  </a:moveTo>
                  <a:cubicBezTo>
                    <a:pt x="553" y="505"/>
                    <a:pt x="553" y="505"/>
                    <a:pt x="553" y="505"/>
                  </a:cubicBezTo>
                  <a:cubicBezTo>
                    <a:pt x="362" y="743"/>
                    <a:pt x="362" y="743"/>
                    <a:pt x="362" y="743"/>
                  </a:cubicBezTo>
                  <a:cubicBezTo>
                    <a:pt x="354" y="752"/>
                    <a:pt x="354" y="752"/>
                    <a:pt x="354" y="752"/>
                  </a:cubicBezTo>
                  <a:cubicBezTo>
                    <a:pt x="344" y="763"/>
                    <a:pt x="344" y="763"/>
                    <a:pt x="344" y="763"/>
                  </a:cubicBezTo>
                  <a:cubicBezTo>
                    <a:pt x="330" y="775"/>
                    <a:pt x="330" y="775"/>
                    <a:pt x="330" y="775"/>
                  </a:cubicBezTo>
                  <a:cubicBezTo>
                    <a:pt x="318" y="785"/>
                    <a:pt x="318" y="785"/>
                    <a:pt x="318" y="785"/>
                  </a:cubicBezTo>
                  <a:cubicBezTo>
                    <a:pt x="306" y="791"/>
                    <a:pt x="306" y="791"/>
                    <a:pt x="306" y="791"/>
                  </a:cubicBezTo>
                  <a:cubicBezTo>
                    <a:pt x="294" y="795"/>
                    <a:pt x="294" y="795"/>
                    <a:pt x="294" y="795"/>
                  </a:cubicBezTo>
                  <a:cubicBezTo>
                    <a:pt x="287" y="794"/>
                    <a:pt x="287" y="794"/>
                    <a:pt x="287" y="794"/>
                  </a:cubicBezTo>
                  <a:cubicBezTo>
                    <a:pt x="277" y="789"/>
                    <a:pt x="277" y="789"/>
                    <a:pt x="277" y="789"/>
                  </a:cubicBezTo>
                  <a:cubicBezTo>
                    <a:pt x="266" y="782"/>
                    <a:pt x="266" y="782"/>
                    <a:pt x="266" y="782"/>
                  </a:cubicBezTo>
                  <a:cubicBezTo>
                    <a:pt x="251" y="771"/>
                    <a:pt x="251" y="771"/>
                    <a:pt x="251" y="771"/>
                  </a:cubicBezTo>
                  <a:cubicBezTo>
                    <a:pt x="233" y="755"/>
                    <a:pt x="233" y="755"/>
                    <a:pt x="233" y="755"/>
                  </a:cubicBezTo>
                  <a:cubicBezTo>
                    <a:pt x="233" y="755"/>
                    <a:pt x="232" y="755"/>
                    <a:pt x="232" y="754"/>
                  </a:cubicBezTo>
                  <a:cubicBezTo>
                    <a:pt x="210" y="738"/>
                    <a:pt x="210" y="738"/>
                    <a:pt x="210" y="738"/>
                  </a:cubicBezTo>
                  <a:cubicBezTo>
                    <a:pt x="188" y="719"/>
                    <a:pt x="188" y="719"/>
                    <a:pt x="188" y="719"/>
                  </a:cubicBezTo>
                  <a:cubicBezTo>
                    <a:pt x="188" y="719"/>
                    <a:pt x="187" y="718"/>
                    <a:pt x="187" y="718"/>
                  </a:cubicBezTo>
                  <a:cubicBezTo>
                    <a:pt x="163" y="700"/>
                    <a:pt x="163" y="700"/>
                    <a:pt x="163" y="700"/>
                  </a:cubicBezTo>
                  <a:cubicBezTo>
                    <a:pt x="139" y="681"/>
                    <a:pt x="139" y="681"/>
                    <a:pt x="139" y="681"/>
                  </a:cubicBezTo>
                  <a:cubicBezTo>
                    <a:pt x="116" y="662"/>
                    <a:pt x="116" y="662"/>
                    <a:pt x="116" y="662"/>
                  </a:cubicBezTo>
                  <a:cubicBezTo>
                    <a:pt x="95" y="645"/>
                    <a:pt x="95" y="645"/>
                    <a:pt x="95" y="645"/>
                  </a:cubicBezTo>
                  <a:cubicBezTo>
                    <a:pt x="77" y="632"/>
                    <a:pt x="77" y="632"/>
                    <a:pt x="77" y="632"/>
                  </a:cubicBezTo>
                  <a:cubicBezTo>
                    <a:pt x="63" y="621"/>
                    <a:pt x="63" y="621"/>
                    <a:pt x="63" y="621"/>
                  </a:cubicBezTo>
                  <a:cubicBezTo>
                    <a:pt x="44" y="602"/>
                    <a:pt x="44" y="602"/>
                    <a:pt x="44" y="602"/>
                  </a:cubicBezTo>
                  <a:cubicBezTo>
                    <a:pt x="39" y="591"/>
                    <a:pt x="39" y="591"/>
                    <a:pt x="39" y="591"/>
                  </a:cubicBezTo>
                  <a:cubicBezTo>
                    <a:pt x="36" y="578"/>
                    <a:pt x="36" y="578"/>
                    <a:pt x="36" y="578"/>
                  </a:cubicBezTo>
                  <a:cubicBezTo>
                    <a:pt x="36" y="566"/>
                    <a:pt x="36" y="566"/>
                    <a:pt x="36" y="566"/>
                  </a:cubicBezTo>
                  <a:cubicBezTo>
                    <a:pt x="37" y="551"/>
                    <a:pt x="37" y="551"/>
                    <a:pt x="37" y="551"/>
                  </a:cubicBezTo>
                  <a:cubicBezTo>
                    <a:pt x="83" y="233"/>
                    <a:pt x="83" y="233"/>
                    <a:pt x="83" y="233"/>
                  </a:cubicBezTo>
                  <a:cubicBezTo>
                    <a:pt x="87" y="221"/>
                    <a:pt x="87" y="221"/>
                    <a:pt x="87" y="221"/>
                  </a:cubicBezTo>
                  <a:cubicBezTo>
                    <a:pt x="94" y="212"/>
                    <a:pt x="94" y="212"/>
                    <a:pt x="94" y="212"/>
                  </a:cubicBezTo>
                  <a:cubicBezTo>
                    <a:pt x="102" y="206"/>
                    <a:pt x="102" y="206"/>
                    <a:pt x="102" y="206"/>
                  </a:cubicBezTo>
                  <a:cubicBezTo>
                    <a:pt x="112" y="203"/>
                    <a:pt x="112" y="203"/>
                    <a:pt x="112" y="203"/>
                  </a:cubicBezTo>
                  <a:cubicBezTo>
                    <a:pt x="124" y="203"/>
                    <a:pt x="124" y="203"/>
                    <a:pt x="124" y="203"/>
                  </a:cubicBezTo>
                  <a:cubicBezTo>
                    <a:pt x="134" y="206"/>
                    <a:pt x="134" y="206"/>
                    <a:pt x="134" y="206"/>
                  </a:cubicBezTo>
                  <a:cubicBezTo>
                    <a:pt x="142" y="212"/>
                    <a:pt x="142" y="212"/>
                    <a:pt x="142" y="212"/>
                  </a:cubicBezTo>
                  <a:cubicBezTo>
                    <a:pt x="148" y="221"/>
                    <a:pt x="148" y="221"/>
                    <a:pt x="148" y="221"/>
                  </a:cubicBezTo>
                  <a:cubicBezTo>
                    <a:pt x="152" y="230"/>
                    <a:pt x="152" y="230"/>
                    <a:pt x="152" y="230"/>
                  </a:cubicBezTo>
                  <a:cubicBezTo>
                    <a:pt x="152" y="243"/>
                    <a:pt x="152" y="243"/>
                    <a:pt x="152" y="243"/>
                  </a:cubicBezTo>
                  <a:cubicBezTo>
                    <a:pt x="134" y="367"/>
                    <a:pt x="134" y="367"/>
                    <a:pt x="134" y="367"/>
                  </a:cubicBezTo>
                  <a:cubicBezTo>
                    <a:pt x="133" y="375"/>
                    <a:pt x="137" y="383"/>
                    <a:pt x="144" y="387"/>
                  </a:cubicBezTo>
                  <a:cubicBezTo>
                    <a:pt x="152" y="390"/>
                    <a:pt x="160" y="388"/>
                    <a:pt x="166" y="381"/>
                  </a:cubicBezTo>
                  <a:cubicBezTo>
                    <a:pt x="432" y="50"/>
                    <a:pt x="432" y="50"/>
                    <a:pt x="432" y="50"/>
                  </a:cubicBezTo>
                  <a:cubicBezTo>
                    <a:pt x="442" y="42"/>
                    <a:pt x="442" y="42"/>
                    <a:pt x="442" y="42"/>
                  </a:cubicBezTo>
                  <a:cubicBezTo>
                    <a:pt x="451" y="38"/>
                    <a:pt x="451" y="38"/>
                    <a:pt x="451" y="38"/>
                  </a:cubicBezTo>
                  <a:cubicBezTo>
                    <a:pt x="462" y="36"/>
                    <a:pt x="462" y="36"/>
                    <a:pt x="462" y="36"/>
                  </a:cubicBezTo>
                  <a:cubicBezTo>
                    <a:pt x="472" y="39"/>
                    <a:pt x="472" y="39"/>
                    <a:pt x="472" y="39"/>
                  </a:cubicBezTo>
                  <a:cubicBezTo>
                    <a:pt x="482" y="44"/>
                    <a:pt x="482" y="44"/>
                    <a:pt x="482" y="44"/>
                  </a:cubicBezTo>
                  <a:cubicBezTo>
                    <a:pt x="488" y="52"/>
                    <a:pt x="488" y="52"/>
                    <a:pt x="488" y="52"/>
                  </a:cubicBezTo>
                  <a:cubicBezTo>
                    <a:pt x="493" y="62"/>
                    <a:pt x="493" y="62"/>
                    <a:pt x="493" y="62"/>
                  </a:cubicBezTo>
                  <a:cubicBezTo>
                    <a:pt x="494" y="72"/>
                    <a:pt x="494" y="72"/>
                    <a:pt x="494" y="72"/>
                  </a:cubicBezTo>
                  <a:cubicBezTo>
                    <a:pt x="492" y="83"/>
                    <a:pt x="492" y="83"/>
                    <a:pt x="492" y="83"/>
                  </a:cubicBezTo>
                  <a:cubicBezTo>
                    <a:pt x="486" y="93"/>
                    <a:pt x="486" y="93"/>
                    <a:pt x="486" y="93"/>
                  </a:cubicBezTo>
                  <a:cubicBezTo>
                    <a:pt x="357" y="252"/>
                    <a:pt x="357" y="252"/>
                    <a:pt x="357" y="252"/>
                  </a:cubicBezTo>
                  <a:cubicBezTo>
                    <a:pt x="352" y="260"/>
                    <a:pt x="352" y="270"/>
                    <a:pt x="359" y="277"/>
                  </a:cubicBezTo>
                  <a:cubicBezTo>
                    <a:pt x="366" y="283"/>
                    <a:pt x="376" y="283"/>
                    <a:pt x="383" y="277"/>
                  </a:cubicBezTo>
                  <a:cubicBezTo>
                    <a:pt x="394" y="268"/>
                    <a:pt x="394" y="268"/>
                    <a:pt x="394" y="268"/>
                  </a:cubicBezTo>
                  <a:cubicBezTo>
                    <a:pt x="404" y="263"/>
                    <a:pt x="404" y="263"/>
                    <a:pt x="404" y="263"/>
                  </a:cubicBezTo>
                  <a:cubicBezTo>
                    <a:pt x="414" y="262"/>
                    <a:pt x="414" y="262"/>
                    <a:pt x="414" y="262"/>
                  </a:cubicBezTo>
                  <a:cubicBezTo>
                    <a:pt x="425" y="264"/>
                    <a:pt x="425" y="264"/>
                    <a:pt x="425" y="264"/>
                  </a:cubicBezTo>
                  <a:cubicBezTo>
                    <a:pt x="435" y="270"/>
                    <a:pt x="435" y="270"/>
                    <a:pt x="435" y="270"/>
                  </a:cubicBezTo>
                  <a:cubicBezTo>
                    <a:pt x="442" y="277"/>
                    <a:pt x="442" y="277"/>
                    <a:pt x="442" y="277"/>
                  </a:cubicBezTo>
                  <a:cubicBezTo>
                    <a:pt x="446" y="287"/>
                    <a:pt x="446" y="287"/>
                    <a:pt x="446" y="287"/>
                  </a:cubicBezTo>
                  <a:cubicBezTo>
                    <a:pt x="447" y="298"/>
                    <a:pt x="447" y="298"/>
                    <a:pt x="447" y="298"/>
                  </a:cubicBezTo>
                  <a:cubicBezTo>
                    <a:pt x="445" y="308"/>
                    <a:pt x="445" y="308"/>
                    <a:pt x="445" y="308"/>
                  </a:cubicBezTo>
                  <a:cubicBezTo>
                    <a:pt x="439" y="318"/>
                    <a:pt x="439" y="318"/>
                    <a:pt x="439" y="318"/>
                  </a:cubicBezTo>
                  <a:cubicBezTo>
                    <a:pt x="428" y="332"/>
                    <a:pt x="428" y="332"/>
                    <a:pt x="428" y="332"/>
                  </a:cubicBezTo>
                  <a:cubicBezTo>
                    <a:pt x="423" y="339"/>
                    <a:pt x="423" y="348"/>
                    <a:pt x="428" y="355"/>
                  </a:cubicBezTo>
                  <a:cubicBezTo>
                    <a:pt x="433" y="362"/>
                    <a:pt x="443" y="363"/>
                    <a:pt x="450" y="359"/>
                  </a:cubicBezTo>
                  <a:cubicBezTo>
                    <a:pt x="464" y="352"/>
                    <a:pt x="464" y="352"/>
                    <a:pt x="464" y="352"/>
                  </a:cubicBezTo>
                  <a:cubicBezTo>
                    <a:pt x="475" y="349"/>
                    <a:pt x="475" y="349"/>
                    <a:pt x="475" y="349"/>
                  </a:cubicBezTo>
                  <a:cubicBezTo>
                    <a:pt x="486" y="351"/>
                    <a:pt x="486" y="351"/>
                    <a:pt x="486" y="351"/>
                  </a:cubicBezTo>
                  <a:cubicBezTo>
                    <a:pt x="496" y="357"/>
                    <a:pt x="496" y="357"/>
                    <a:pt x="496" y="357"/>
                  </a:cubicBezTo>
                  <a:cubicBezTo>
                    <a:pt x="504" y="365"/>
                    <a:pt x="504" y="365"/>
                    <a:pt x="504" y="365"/>
                  </a:cubicBezTo>
                  <a:cubicBezTo>
                    <a:pt x="508" y="375"/>
                    <a:pt x="508" y="375"/>
                    <a:pt x="508" y="375"/>
                  </a:cubicBezTo>
                  <a:cubicBezTo>
                    <a:pt x="509" y="385"/>
                    <a:pt x="509" y="385"/>
                    <a:pt x="509" y="385"/>
                  </a:cubicBezTo>
                  <a:cubicBezTo>
                    <a:pt x="507" y="395"/>
                    <a:pt x="507" y="395"/>
                    <a:pt x="507" y="395"/>
                  </a:cubicBezTo>
                  <a:cubicBezTo>
                    <a:pt x="501" y="405"/>
                    <a:pt x="501" y="405"/>
                    <a:pt x="501" y="405"/>
                  </a:cubicBezTo>
                  <a:cubicBezTo>
                    <a:pt x="481" y="431"/>
                    <a:pt x="481" y="431"/>
                    <a:pt x="481" y="431"/>
                  </a:cubicBezTo>
                  <a:cubicBezTo>
                    <a:pt x="476" y="438"/>
                    <a:pt x="476" y="448"/>
                    <a:pt x="482" y="454"/>
                  </a:cubicBezTo>
                  <a:cubicBezTo>
                    <a:pt x="488" y="461"/>
                    <a:pt x="498" y="462"/>
                    <a:pt x="505" y="457"/>
                  </a:cubicBezTo>
                  <a:cubicBezTo>
                    <a:pt x="517" y="449"/>
                    <a:pt x="517" y="449"/>
                    <a:pt x="517" y="449"/>
                  </a:cubicBezTo>
                  <a:cubicBezTo>
                    <a:pt x="527" y="448"/>
                    <a:pt x="527" y="448"/>
                    <a:pt x="527" y="448"/>
                  </a:cubicBezTo>
                  <a:cubicBezTo>
                    <a:pt x="539" y="450"/>
                    <a:pt x="539" y="450"/>
                    <a:pt x="539" y="450"/>
                  </a:cubicBezTo>
                  <a:cubicBezTo>
                    <a:pt x="550" y="455"/>
                    <a:pt x="550" y="455"/>
                    <a:pt x="550" y="455"/>
                  </a:cubicBezTo>
                  <a:cubicBezTo>
                    <a:pt x="557" y="463"/>
                    <a:pt x="557" y="463"/>
                    <a:pt x="557" y="463"/>
                  </a:cubicBezTo>
                  <a:cubicBezTo>
                    <a:pt x="561" y="473"/>
                    <a:pt x="561" y="473"/>
                    <a:pt x="561" y="473"/>
                  </a:cubicBezTo>
                  <a:cubicBezTo>
                    <a:pt x="562" y="483"/>
                    <a:pt x="562" y="483"/>
                    <a:pt x="562" y="483"/>
                  </a:cubicBezTo>
                  <a:lnTo>
                    <a:pt x="560" y="494"/>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39" name="Freeform 85">
              <a:extLst>
                <a:ext uri="{FF2B5EF4-FFF2-40B4-BE49-F238E27FC236}">
                  <a16:creationId xmlns:a16="http://schemas.microsoft.com/office/drawing/2014/main" id="{E8507BAB-6000-44D9-BF41-3B06E1CB6E4C}"/>
                </a:ext>
              </a:extLst>
            </p:cNvPr>
            <p:cNvSpPr>
              <a:spLocks noEditPoints="1"/>
            </p:cNvSpPr>
            <p:nvPr/>
          </p:nvSpPr>
          <p:spPr bwMode="auto">
            <a:xfrm>
              <a:off x="12938129" y="2582863"/>
              <a:ext cx="2157409" cy="844545"/>
            </a:xfrm>
            <a:custGeom>
              <a:avLst/>
              <a:gdLst>
                <a:gd name="T0" fmla="*/ 703 w 712"/>
                <a:gd name="T1" fmla="*/ 88 h 278"/>
                <a:gd name="T2" fmla="*/ 652 w 712"/>
                <a:gd name="T3" fmla="*/ 56 h 278"/>
                <a:gd name="T4" fmla="*/ 598 w 712"/>
                <a:gd name="T5" fmla="*/ 32 h 278"/>
                <a:gd name="T6" fmla="*/ 543 w 712"/>
                <a:gd name="T7" fmla="*/ 14 h 278"/>
                <a:gd name="T8" fmla="*/ 486 w 712"/>
                <a:gd name="T9" fmla="*/ 4 h 278"/>
                <a:gd name="T10" fmla="*/ 430 w 712"/>
                <a:gd name="T11" fmla="*/ 0 h 278"/>
                <a:gd name="T12" fmla="*/ 372 w 712"/>
                <a:gd name="T13" fmla="*/ 3 h 278"/>
                <a:gd name="T14" fmla="*/ 317 w 712"/>
                <a:gd name="T15" fmla="*/ 13 h 278"/>
                <a:gd name="T16" fmla="*/ 263 w 712"/>
                <a:gd name="T17" fmla="*/ 29 h 278"/>
                <a:gd name="T18" fmla="*/ 210 w 712"/>
                <a:gd name="T19" fmla="*/ 51 h 278"/>
                <a:gd name="T20" fmla="*/ 160 w 712"/>
                <a:gd name="T21" fmla="*/ 80 h 278"/>
                <a:gd name="T22" fmla="*/ 114 w 712"/>
                <a:gd name="T23" fmla="*/ 116 h 278"/>
                <a:gd name="T24" fmla="*/ 72 w 712"/>
                <a:gd name="T25" fmla="*/ 157 h 278"/>
                <a:gd name="T26" fmla="*/ 34 w 712"/>
                <a:gd name="T27" fmla="*/ 204 h 278"/>
                <a:gd name="T28" fmla="*/ 8 w 712"/>
                <a:gd name="T29" fmla="*/ 274 h 278"/>
                <a:gd name="T30" fmla="*/ 32 w 712"/>
                <a:gd name="T31" fmla="*/ 274 h 278"/>
                <a:gd name="T32" fmla="*/ 116 w 712"/>
                <a:gd name="T33" fmla="*/ 200 h 278"/>
                <a:gd name="T34" fmla="*/ 211 w 712"/>
                <a:gd name="T35" fmla="*/ 151 h 278"/>
                <a:gd name="T36" fmla="*/ 314 w 712"/>
                <a:gd name="T37" fmla="*/ 127 h 278"/>
                <a:gd name="T38" fmla="*/ 420 w 712"/>
                <a:gd name="T39" fmla="*/ 128 h 278"/>
                <a:gd name="T40" fmla="*/ 523 w 712"/>
                <a:gd name="T41" fmla="*/ 154 h 278"/>
                <a:gd name="T42" fmla="*/ 621 w 712"/>
                <a:gd name="T43" fmla="*/ 208 h 278"/>
                <a:gd name="T44" fmla="*/ 708 w 712"/>
                <a:gd name="T45" fmla="*/ 114 h 278"/>
                <a:gd name="T46" fmla="*/ 626 w 712"/>
                <a:gd name="T47" fmla="*/ 168 h 278"/>
                <a:gd name="T48" fmla="*/ 589 w 712"/>
                <a:gd name="T49" fmla="*/ 145 h 278"/>
                <a:gd name="T50" fmla="*/ 535 w 712"/>
                <a:gd name="T51" fmla="*/ 120 h 278"/>
                <a:gd name="T52" fmla="*/ 480 w 712"/>
                <a:gd name="T53" fmla="*/ 103 h 278"/>
                <a:gd name="T54" fmla="*/ 423 w 712"/>
                <a:gd name="T55" fmla="*/ 92 h 278"/>
                <a:gd name="T56" fmla="*/ 366 w 712"/>
                <a:gd name="T57" fmla="*/ 88 h 278"/>
                <a:gd name="T58" fmla="*/ 311 w 712"/>
                <a:gd name="T59" fmla="*/ 91 h 278"/>
                <a:gd name="T60" fmla="*/ 254 w 712"/>
                <a:gd name="T61" fmla="*/ 101 h 278"/>
                <a:gd name="T62" fmla="*/ 200 w 712"/>
                <a:gd name="T63" fmla="*/ 117 h 278"/>
                <a:gd name="T64" fmla="*/ 147 w 712"/>
                <a:gd name="T65" fmla="*/ 141 h 278"/>
                <a:gd name="T66" fmla="*/ 131 w 712"/>
                <a:gd name="T67" fmla="*/ 150 h 278"/>
                <a:gd name="T68" fmla="*/ 181 w 712"/>
                <a:gd name="T69" fmla="*/ 110 h 278"/>
                <a:gd name="T70" fmla="*/ 275 w 712"/>
                <a:gd name="T71" fmla="*/ 63 h 278"/>
                <a:gd name="T72" fmla="*/ 378 w 712"/>
                <a:gd name="T73" fmla="*/ 38 h 278"/>
                <a:gd name="T74" fmla="*/ 482 w 712"/>
                <a:gd name="T75" fmla="*/ 40 h 278"/>
                <a:gd name="T76" fmla="*/ 586 w 712"/>
                <a:gd name="T77" fmla="*/ 66 h 278"/>
                <a:gd name="T78" fmla="*/ 668 w 712"/>
                <a:gd name="T79" fmla="*/ 10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2" h="278">
                  <a:moveTo>
                    <a:pt x="711" y="100"/>
                  </a:moveTo>
                  <a:cubicBezTo>
                    <a:pt x="710" y="95"/>
                    <a:pt x="707" y="91"/>
                    <a:pt x="703" y="88"/>
                  </a:cubicBezTo>
                  <a:cubicBezTo>
                    <a:pt x="655" y="57"/>
                    <a:pt x="655" y="57"/>
                    <a:pt x="655" y="57"/>
                  </a:cubicBezTo>
                  <a:cubicBezTo>
                    <a:pt x="654" y="56"/>
                    <a:pt x="653" y="56"/>
                    <a:pt x="652" y="56"/>
                  </a:cubicBezTo>
                  <a:cubicBezTo>
                    <a:pt x="600" y="32"/>
                    <a:pt x="600" y="32"/>
                    <a:pt x="600" y="32"/>
                  </a:cubicBezTo>
                  <a:cubicBezTo>
                    <a:pt x="600" y="32"/>
                    <a:pt x="599" y="32"/>
                    <a:pt x="598" y="32"/>
                  </a:cubicBezTo>
                  <a:cubicBezTo>
                    <a:pt x="545" y="15"/>
                    <a:pt x="545" y="15"/>
                    <a:pt x="545" y="15"/>
                  </a:cubicBezTo>
                  <a:cubicBezTo>
                    <a:pt x="544" y="14"/>
                    <a:pt x="543" y="14"/>
                    <a:pt x="543" y="14"/>
                  </a:cubicBezTo>
                  <a:cubicBezTo>
                    <a:pt x="488" y="4"/>
                    <a:pt x="488" y="4"/>
                    <a:pt x="488" y="4"/>
                  </a:cubicBezTo>
                  <a:cubicBezTo>
                    <a:pt x="487" y="4"/>
                    <a:pt x="487" y="4"/>
                    <a:pt x="486" y="4"/>
                  </a:cubicBezTo>
                  <a:cubicBezTo>
                    <a:pt x="432" y="0"/>
                    <a:pt x="432" y="0"/>
                    <a:pt x="432" y="0"/>
                  </a:cubicBezTo>
                  <a:cubicBezTo>
                    <a:pt x="431" y="0"/>
                    <a:pt x="430" y="0"/>
                    <a:pt x="430" y="0"/>
                  </a:cubicBezTo>
                  <a:cubicBezTo>
                    <a:pt x="375" y="2"/>
                    <a:pt x="375" y="2"/>
                    <a:pt x="375" y="2"/>
                  </a:cubicBezTo>
                  <a:cubicBezTo>
                    <a:pt x="374" y="2"/>
                    <a:pt x="373" y="3"/>
                    <a:pt x="372" y="3"/>
                  </a:cubicBezTo>
                  <a:cubicBezTo>
                    <a:pt x="319" y="13"/>
                    <a:pt x="319" y="13"/>
                    <a:pt x="319" y="13"/>
                  </a:cubicBezTo>
                  <a:cubicBezTo>
                    <a:pt x="318" y="13"/>
                    <a:pt x="318" y="13"/>
                    <a:pt x="317" y="13"/>
                  </a:cubicBezTo>
                  <a:cubicBezTo>
                    <a:pt x="264" y="29"/>
                    <a:pt x="264" y="29"/>
                    <a:pt x="264" y="29"/>
                  </a:cubicBezTo>
                  <a:cubicBezTo>
                    <a:pt x="264" y="29"/>
                    <a:pt x="263" y="29"/>
                    <a:pt x="263" y="29"/>
                  </a:cubicBezTo>
                  <a:cubicBezTo>
                    <a:pt x="212" y="50"/>
                    <a:pt x="212" y="50"/>
                    <a:pt x="212" y="50"/>
                  </a:cubicBezTo>
                  <a:cubicBezTo>
                    <a:pt x="211" y="50"/>
                    <a:pt x="210" y="50"/>
                    <a:pt x="210" y="51"/>
                  </a:cubicBezTo>
                  <a:cubicBezTo>
                    <a:pt x="162" y="79"/>
                    <a:pt x="162" y="79"/>
                    <a:pt x="162" y="79"/>
                  </a:cubicBezTo>
                  <a:cubicBezTo>
                    <a:pt x="161" y="80"/>
                    <a:pt x="161" y="80"/>
                    <a:pt x="160" y="80"/>
                  </a:cubicBezTo>
                  <a:cubicBezTo>
                    <a:pt x="116" y="114"/>
                    <a:pt x="116" y="114"/>
                    <a:pt x="116" y="114"/>
                  </a:cubicBezTo>
                  <a:cubicBezTo>
                    <a:pt x="115" y="115"/>
                    <a:pt x="115" y="115"/>
                    <a:pt x="114" y="116"/>
                  </a:cubicBezTo>
                  <a:cubicBezTo>
                    <a:pt x="73" y="155"/>
                    <a:pt x="73" y="155"/>
                    <a:pt x="73" y="155"/>
                  </a:cubicBezTo>
                  <a:cubicBezTo>
                    <a:pt x="73" y="156"/>
                    <a:pt x="72" y="157"/>
                    <a:pt x="72" y="157"/>
                  </a:cubicBezTo>
                  <a:cubicBezTo>
                    <a:pt x="35" y="202"/>
                    <a:pt x="35" y="202"/>
                    <a:pt x="35" y="202"/>
                  </a:cubicBezTo>
                  <a:cubicBezTo>
                    <a:pt x="35" y="203"/>
                    <a:pt x="35" y="204"/>
                    <a:pt x="34" y="204"/>
                  </a:cubicBezTo>
                  <a:cubicBezTo>
                    <a:pt x="5" y="251"/>
                    <a:pt x="5" y="251"/>
                    <a:pt x="5" y="251"/>
                  </a:cubicBezTo>
                  <a:cubicBezTo>
                    <a:pt x="0" y="259"/>
                    <a:pt x="1" y="269"/>
                    <a:pt x="8" y="274"/>
                  </a:cubicBezTo>
                  <a:cubicBezTo>
                    <a:pt x="12" y="277"/>
                    <a:pt x="16" y="278"/>
                    <a:pt x="20" y="278"/>
                  </a:cubicBezTo>
                  <a:cubicBezTo>
                    <a:pt x="24" y="278"/>
                    <a:pt x="29" y="277"/>
                    <a:pt x="32" y="274"/>
                  </a:cubicBezTo>
                  <a:cubicBezTo>
                    <a:pt x="74" y="234"/>
                    <a:pt x="74" y="234"/>
                    <a:pt x="74" y="234"/>
                  </a:cubicBezTo>
                  <a:cubicBezTo>
                    <a:pt x="116" y="200"/>
                    <a:pt x="116" y="200"/>
                    <a:pt x="116" y="200"/>
                  </a:cubicBezTo>
                  <a:cubicBezTo>
                    <a:pt x="162" y="173"/>
                    <a:pt x="162" y="173"/>
                    <a:pt x="162" y="173"/>
                  </a:cubicBezTo>
                  <a:cubicBezTo>
                    <a:pt x="211" y="151"/>
                    <a:pt x="211" y="151"/>
                    <a:pt x="211" y="151"/>
                  </a:cubicBezTo>
                  <a:cubicBezTo>
                    <a:pt x="261" y="136"/>
                    <a:pt x="261" y="136"/>
                    <a:pt x="261" y="136"/>
                  </a:cubicBezTo>
                  <a:cubicBezTo>
                    <a:pt x="314" y="127"/>
                    <a:pt x="314" y="127"/>
                    <a:pt x="314" y="127"/>
                  </a:cubicBezTo>
                  <a:cubicBezTo>
                    <a:pt x="366" y="124"/>
                    <a:pt x="366" y="124"/>
                    <a:pt x="366" y="124"/>
                  </a:cubicBezTo>
                  <a:cubicBezTo>
                    <a:pt x="420" y="128"/>
                    <a:pt x="420" y="128"/>
                    <a:pt x="420" y="128"/>
                  </a:cubicBezTo>
                  <a:cubicBezTo>
                    <a:pt x="472" y="138"/>
                    <a:pt x="472" y="138"/>
                    <a:pt x="472" y="138"/>
                  </a:cubicBezTo>
                  <a:cubicBezTo>
                    <a:pt x="523" y="154"/>
                    <a:pt x="523" y="154"/>
                    <a:pt x="523" y="154"/>
                  </a:cubicBezTo>
                  <a:cubicBezTo>
                    <a:pt x="573" y="177"/>
                    <a:pt x="573" y="177"/>
                    <a:pt x="573" y="177"/>
                  </a:cubicBezTo>
                  <a:cubicBezTo>
                    <a:pt x="621" y="208"/>
                    <a:pt x="621" y="208"/>
                    <a:pt x="621" y="208"/>
                  </a:cubicBezTo>
                  <a:cubicBezTo>
                    <a:pt x="629" y="213"/>
                    <a:pt x="640" y="211"/>
                    <a:pt x="646" y="203"/>
                  </a:cubicBezTo>
                  <a:cubicBezTo>
                    <a:pt x="708" y="114"/>
                    <a:pt x="708" y="114"/>
                    <a:pt x="708" y="114"/>
                  </a:cubicBezTo>
                  <a:cubicBezTo>
                    <a:pt x="711" y="110"/>
                    <a:pt x="712" y="105"/>
                    <a:pt x="711" y="100"/>
                  </a:cubicBezTo>
                  <a:close/>
                  <a:moveTo>
                    <a:pt x="626" y="168"/>
                  </a:moveTo>
                  <a:cubicBezTo>
                    <a:pt x="591" y="146"/>
                    <a:pt x="591" y="146"/>
                    <a:pt x="591" y="146"/>
                  </a:cubicBezTo>
                  <a:cubicBezTo>
                    <a:pt x="591" y="146"/>
                    <a:pt x="590" y="145"/>
                    <a:pt x="589" y="145"/>
                  </a:cubicBezTo>
                  <a:cubicBezTo>
                    <a:pt x="537" y="121"/>
                    <a:pt x="537" y="121"/>
                    <a:pt x="537" y="121"/>
                  </a:cubicBezTo>
                  <a:cubicBezTo>
                    <a:pt x="536" y="121"/>
                    <a:pt x="536" y="120"/>
                    <a:pt x="535" y="120"/>
                  </a:cubicBezTo>
                  <a:cubicBezTo>
                    <a:pt x="482" y="103"/>
                    <a:pt x="482" y="103"/>
                    <a:pt x="482" y="103"/>
                  </a:cubicBezTo>
                  <a:cubicBezTo>
                    <a:pt x="482" y="103"/>
                    <a:pt x="481" y="103"/>
                    <a:pt x="480" y="103"/>
                  </a:cubicBezTo>
                  <a:cubicBezTo>
                    <a:pt x="425" y="93"/>
                    <a:pt x="425" y="93"/>
                    <a:pt x="425" y="93"/>
                  </a:cubicBezTo>
                  <a:cubicBezTo>
                    <a:pt x="425" y="92"/>
                    <a:pt x="424" y="92"/>
                    <a:pt x="423" y="92"/>
                  </a:cubicBezTo>
                  <a:cubicBezTo>
                    <a:pt x="367" y="88"/>
                    <a:pt x="367" y="88"/>
                    <a:pt x="367" y="88"/>
                  </a:cubicBezTo>
                  <a:cubicBezTo>
                    <a:pt x="367" y="88"/>
                    <a:pt x="366" y="88"/>
                    <a:pt x="366" y="88"/>
                  </a:cubicBezTo>
                  <a:cubicBezTo>
                    <a:pt x="365" y="88"/>
                    <a:pt x="365" y="88"/>
                    <a:pt x="365" y="88"/>
                  </a:cubicBezTo>
                  <a:cubicBezTo>
                    <a:pt x="311" y="91"/>
                    <a:pt x="311" y="91"/>
                    <a:pt x="311" y="91"/>
                  </a:cubicBezTo>
                  <a:cubicBezTo>
                    <a:pt x="310" y="91"/>
                    <a:pt x="309" y="91"/>
                    <a:pt x="308" y="91"/>
                  </a:cubicBezTo>
                  <a:cubicBezTo>
                    <a:pt x="254" y="101"/>
                    <a:pt x="254" y="101"/>
                    <a:pt x="254" y="101"/>
                  </a:cubicBezTo>
                  <a:cubicBezTo>
                    <a:pt x="253" y="101"/>
                    <a:pt x="252" y="101"/>
                    <a:pt x="252" y="102"/>
                  </a:cubicBezTo>
                  <a:cubicBezTo>
                    <a:pt x="200" y="117"/>
                    <a:pt x="200" y="117"/>
                    <a:pt x="200" y="117"/>
                  </a:cubicBezTo>
                  <a:cubicBezTo>
                    <a:pt x="199" y="117"/>
                    <a:pt x="198" y="118"/>
                    <a:pt x="197" y="118"/>
                  </a:cubicBezTo>
                  <a:cubicBezTo>
                    <a:pt x="147" y="141"/>
                    <a:pt x="147" y="141"/>
                    <a:pt x="147" y="141"/>
                  </a:cubicBezTo>
                  <a:cubicBezTo>
                    <a:pt x="146" y="141"/>
                    <a:pt x="146" y="141"/>
                    <a:pt x="145" y="142"/>
                  </a:cubicBezTo>
                  <a:cubicBezTo>
                    <a:pt x="131" y="150"/>
                    <a:pt x="131" y="150"/>
                    <a:pt x="131" y="150"/>
                  </a:cubicBezTo>
                  <a:cubicBezTo>
                    <a:pt x="139" y="142"/>
                    <a:pt x="139" y="142"/>
                    <a:pt x="139" y="142"/>
                  </a:cubicBezTo>
                  <a:cubicBezTo>
                    <a:pt x="181" y="110"/>
                    <a:pt x="181" y="110"/>
                    <a:pt x="181" y="110"/>
                  </a:cubicBezTo>
                  <a:cubicBezTo>
                    <a:pt x="227" y="83"/>
                    <a:pt x="227" y="83"/>
                    <a:pt x="227" y="83"/>
                  </a:cubicBezTo>
                  <a:cubicBezTo>
                    <a:pt x="275" y="63"/>
                    <a:pt x="275" y="63"/>
                    <a:pt x="275" y="63"/>
                  </a:cubicBezTo>
                  <a:cubicBezTo>
                    <a:pt x="326" y="48"/>
                    <a:pt x="326" y="48"/>
                    <a:pt x="326" y="48"/>
                  </a:cubicBezTo>
                  <a:cubicBezTo>
                    <a:pt x="378" y="38"/>
                    <a:pt x="378" y="38"/>
                    <a:pt x="378" y="38"/>
                  </a:cubicBezTo>
                  <a:cubicBezTo>
                    <a:pt x="430" y="36"/>
                    <a:pt x="430" y="36"/>
                    <a:pt x="430" y="36"/>
                  </a:cubicBezTo>
                  <a:cubicBezTo>
                    <a:pt x="482" y="40"/>
                    <a:pt x="482" y="40"/>
                    <a:pt x="482" y="40"/>
                  </a:cubicBezTo>
                  <a:cubicBezTo>
                    <a:pt x="535" y="49"/>
                    <a:pt x="535" y="49"/>
                    <a:pt x="535" y="49"/>
                  </a:cubicBezTo>
                  <a:cubicBezTo>
                    <a:pt x="586" y="66"/>
                    <a:pt x="586" y="66"/>
                    <a:pt x="586" y="66"/>
                  </a:cubicBezTo>
                  <a:cubicBezTo>
                    <a:pt x="636" y="88"/>
                    <a:pt x="636" y="88"/>
                    <a:pt x="636" y="88"/>
                  </a:cubicBezTo>
                  <a:cubicBezTo>
                    <a:pt x="668" y="108"/>
                    <a:pt x="668" y="108"/>
                    <a:pt x="668" y="108"/>
                  </a:cubicBezTo>
                  <a:lnTo>
                    <a:pt x="626" y="16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sp>
          <p:nvSpPr>
            <p:cNvPr id="40" name="Freeform 86">
              <a:extLst>
                <a:ext uri="{FF2B5EF4-FFF2-40B4-BE49-F238E27FC236}">
                  <a16:creationId xmlns:a16="http://schemas.microsoft.com/office/drawing/2014/main" id="{0E9590D7-1E1B-4FD8-8274-3671D4F444CA}"/>
                </a:ext>
              </a:extLst>
            </p:cNvPr>
            <p:cNvSpPr>
              <a:spLocks/>
            </p:cNvSpPr>
            <p:nvPr/>
          </p:nvSpPr>
          <p:spPr bwMode="auto">
            <a:xfrm>
              <a:off x="12660313" y="2144713"/>
              <a:ext cx="3829050" cy="2370134"/>
            </a:xfrm>
            <a:custGeom>
              <a:avLst/>
              <a:gdLst>
                <a:gd name="T0" fmla="*/ 1198 w 1264"/>
                <a:gd name="T1" fmla="*/ 780 h 780"/>
                <a:gd name="T2" fmla="*/ 1053 w 1264"/>
                <a:gd name="T3" fmla="*/ 780 h 780"/>
                <a:gd name="T4" fmla="*/ 1035 w 1264"/>
                <a:gd name="T5" fmla="*/ 762 h 780"/>
                <a:gd name="T6" fmla="*/ 1053 w 1264"/>
                <a:gd name="T7" fmla="*/ 744 h 780"/>
                <a:gd name="T8" fmla="*/ 1198 w 1264"/>
                <a:gd name="T9" fmla="*/ 744 h 780"/>
                <a:gd name="T10" fmla="*/ 1228 w 1264"/>
                <a:gd name="T11" fmla="*/ 714 h 780"/>
                <a:gd name="T12" fmla="*/ 1228 w 1264"/>
                <a:gd name="T13" fmla="*/ 66 h 780"/>
                <a:gd name="T14" fmla="*/ 1198 w 1264"/>
                <a:gd name="T15" fmla="*/ 36 h 780"/>
                <a:gd name="T16" fmla="*/ 66 w 1264"/>
                <a:gd name="T17" fmla="*/ 36 h 780"/>
                <a:gd name="T18" fmla="*/ 36 w 1264"/>
                <a:gd name="T19" fmla="*/ 66 h 780"/>
                <a:gd name="T20" fmla="*/ 36 w 1264"/>
                <a:gd name="T21" fmla="*/ 714 h 780"/>
                <a:gd name="T22" fmla="*/ 66 w 1264"/>
                <a:gd name="T23" fmla="*/ 744 h 780"/>
                <a:gd name="T24" fmla="*/ 406 w 1264"/>
                <a:gd name="T25" fmla="*/ 744 h 780"/>
                <a:gd name="T26" fmla="*/ 424 w 1264"/>
                <a:gd name="T27" fmla="*/ 762 h 780"/>
                <a:gd name="T28" fmla="*/ 406 w 1264"/>
                <a:gd name="T29" fmla="*/ 780 h 780"/>
                <a:gd name="T30" fmla="*/ 66 w 1264"/>
                <a:gd name="T31" fmla="*/ 780 h 780"/>
                <a:gd name="T32" fmla="*/ 0 w 1264"/>
                <a:gd name="T33" fmla="*/ 714 h 780"/>
                <a:gd name="T34" fmla="*/ 0 w 1264"/>
                <a:gd name="T35" fmla="*/ 66 h 780"/>
                <a:gd name="T36" fmla="*/ 66 w 1264"/>
                <a:gd name="T37" fmla="*/ 0 h 780"/>
                <a:gd name="T38" fmla="*/ 1198 w 1264"/>
                <a:gd name="T39" fmla="*/ 0 h 780"/>
                <a:gd name="T40" fmla="*/ 1264 w 1264"/>
                <a:gd name="T41" fmla="*/ 66 h 780"/>
                <a:gd name="T42" fmla="*/ 1264 w 1264"/>
                <a:gd name="T43" fmla="*/ 714 h 780"/>
                <a:gd name="T44" fmla="*/ 1198 w 1264"/>
                <a:gd name="T45"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4" h="780">
                  <a:moveTo>
                    <a:pt x="1198" y="780"/>
                  </a:moveTo>
                  <a:cubicBezTo>
                    <a:pt x="1053" y="780"/>
                    <a:pt x="1053" y="780"/>
                    <a:pt x="1053" y="780"/>
                  </a:cubicBezTo>
                  <a:cubicBezTo>
                    <a:pt x="1043" y="780"/>
                    <a:pt x="1035" y="772"/>
                    <a:pt x="1035" y="762"/>
                  </a:cubicBezTo>
                  <a:cubicBezTo>
                    <a:pt x="1035" y="752"/>
                    <a:pt x="1043" y="744"/>
                    <a:pt x="1053" y="744"/>
                  </a:cubicBezTo>
                  <a:cubicBezTo>
                    <a:pt x="1198" y="744"/>
                    <a:pt x="1198" y="744"/>
                    <a:pt x="1198" y="744"/>
                  </a:cubicBezTo>
                  <a:cubicBezTo>
                    <a:pt x="1215" y="744"/>
                    <a:pt x="1228" y="731"/>
                    <a:pt x="1228" y="714"/>
                  </a:cubicBezTo>
                  <a:cubicBezTo>
                    <a:pt x="1228" y="66"/>
                    <a:pt x="1228" y="66"/>
                    <a:pt x="1228" y="66"/>
                  </a:cubicBezTo>
                  <a:cubicBezTo>
                    <a:pt x="1228" y="49"/>
                    <a:pt x="1215" y="36"/>
                    <a:pt x="1198" y="36"/>
                  </a:cubicBezTo>
                  <a:cubicBezTo>
                    <a:pt x="66" y="36"/>
                    <a:pt x="66" y="36"/>
                    <a:pt x="66" y="36"/>
                  </a:cubicBezTo>
                  <a:cubicBezTo>
                    <a:pt x="49" y="36"/>
                    <a:pt x="36" y="49"/>
                    <a:pt x="36" y="66"/>
                  </a:cubicBezTo>
                  <a:cubicBezTo>
                    <a:pt x="36" y="714"/>
                    <a:pt x="36" y="714"/>
                    <a:pt x="36" y="714"/>
                  </a:cubicBezTo>
                  <a:cubicBezTo>
                    <a:pt x="36" y="731"/>
                    <a:pt x="49" y="744"/>
                    <a:pt x="66" y="744"/>
                  </a:cubicBezTo>
                  <a:cubicBezTo>
                    <a:pt x="406" y="744"/>
                    <a:pt x="406" y="744"/>
                    <a:pt x="406" y="744"/>
                  </a:cubicBezTo>
                  <a:cubicBezTo>
                    <a:pt x="416" y="744"/>
                    <a:pt x="424" y="752"/>
                    <a:pt x="424" y="762"/>
                  </a:cubicBezTo>
                  <a:cubicBezTo>
                    <a:pt x="424" y="772"/>
                    <a:pt x="416" y="780"/>
                    <a:pt x="406" y="780"/>
                  </a:cubicBezTo>
                  <a:cubicBezTo>
                    <a:pt x="66" y="780"/>
                    <a:pt x="66" y="780"/>
                    <a:pt x="66" y="780"/>
                  </a:cubicBezTo>
                  <a:cubicBezTo>
                    <a:pt x="30" y="780"/>
                    <a:pt x="0" y="750"/>
                    <a:pt x="0" y="714"/>
                  </a:cubicBezTo>
                  <a:cubicBezTo>
                    <a:pt x="0" y="66"/>
                    <a:pt x="0" y="66"/>
                    <a:pt x="0" y="66"/>
                  </a:cubicBezTo>
                  <a:cubicBezTo>
                    <a:pt x="0" y="30"/>
                    <a:pt x="30" y="0"/>
                    <a:pt x="66" y="0"/>
                  </a:cubicBezTo>
                  <a:cubicBezTo>
                    <a:pt x="1198" y="0"/>
                    <a:pt x="1198" y="0"/>
                    <a:pt x="1198" y="0"/>
                  </a:cubicBezTo>
                  <a:cubicBezTo>
                    <a:pt x="1234" y="0"/>
                    <a:pt x="1264" y="30"/>
                    <a:pt x="1264" y="66"/>
                  </a:cubicBezTo>
                  <a:cubicBezTo>
                    <a:pt x="1264" y="714"/>
                    <a:pt x="1264" y="714"/>
                    <a:pt x="1264" y="714"/>
                  </a:cubicBezTo>
                  <a:cubicBezTo>
                    <a:pt x="1264" y="750"/>
                    <a:pt x="1234" y="780"/>
                    <a:pt x="1198" y="780"/>
                  </a:cubicBez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
                      <a:srgbClr val="FFFFFF"/>
                    </a:gs>
                  </a:gsLst>
                  <a:lin ang="5400000" scaled="0"/>
                </a:gradFill>
                <a:effectLst/>
                <a:uLnTx/>
                <a:uFillTx/>
                <a:latin typeface="Arial"/>
                <a:ea typeface="+mn-ea"/>
                <a:cs typeface="Segoe UI" pitchFamily="34" charset="0"/>
              </a:endParaRPr>
            </a:p>
          </p:txBody>
        </p:sp>
      </p:grpSp>
    </p:spTree>
    <p:extLst>
      <p:ext uri="{BB962C8B-B14F-4D97-AF65-F5344CB8AC3E}">
        <p14:creationId xmlns:p14="http://schemas.microsoft.com/office/powerpoint/2010/main" val="14862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5.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AE8C6DB6-A488-8150-0BC8-8BFDE64A00F6}"/>
              </a:ext>
            </a:extLst>
          </p:cNvPr>
          <p:cNvGrpSpPr/>
          <p:nvPr/>
        </p:nvGrpSpPr>
        <p:grpSpPr>
          <a:xfrm>
            <a:off x="3996599" y="2824317"/>
            <a:ext cx="4198802" cy="1209367"/>
            <a:chOff x="4614127" y="2824317"/>
            <a:chExt cx="4198802" cy="1209367"/>
          </a:xfrm>
        </p:grpSpPr>
        <p:grpSp>
          <p:nvGrpSpPr>
            <p:cNvPr id="29" name="Group 28">
              <a:extLst>
                <a:ext uri="{FF2B5EF4-FFF2-40B4-BE49-F238E27FC236}">
                  <a16:creationId xmlns:a16="http://schemas.microsoft.com/office/drawing/2014/main" id="{4FE16816-3E39-C31D-F7CA-669F758A6F12}"/>
                </a:ext>
              </a:extLst>
            </p:cNvPr>
            <p:cNvGrpSpPr/>
            <p:nvPr/>
          </p:nvGrpSpPr>
          <p:grpSpPr>
            <a:xfrm>
              <a:off x="6636884" y="3030794"/>
              <a:ext cx="2176045" cy="641852"/>
              <a:chOff x="6489417" y="1101595"/>
              <a:chExt cx="2176045" cy="641852"/>
            </a:xfrm>
          </p:grpSpPr>
          <p:sp>
            <p:nvSpPr>
              <p:cNvPr id="33" name="Rectangle 32">
                <a:extLst>
                  <a:ext uri="{FF2B5EF4-FFF2-40B4-BE49-F238E27FC236}">
                    <a16:creationId xmlns:a16="http://schemas.microsoft.com/office/drawing/2014/main" id="{44436635-1E06-DDCB-CF39-417E9F92B651}"/>
                  </a:ext>
                </a:extLst>
              </p:cNvPr>
              <p:cNvSpPr/>
              <p:nvPr/>
            </p:nvSpPr>
            <p:spPr bwMode="auto">
              <a:xfrm>
                <a:off x="6489417" y="1251004"/>
                <a:ext cx="2176045" cy="492443"/>
              </a:xfrm>
              <a:prstGeom prst="rect">
                <a:avLst/>
              </a:prstGeom>
              <a:noFill/>
              <a:effectLst/>
            </p:spPr>
            <p:txBody>
              <a:bodyPr wrap="none" lIns="0" tIns="0" rIns="0" bIns="0" rtlCol="0" anchor="ctr" anchorCtr="0">
                <a:spAutoFit/>
              </a:bodyPr>
              <a:lstStyle/>
              <a:p>
                <a:pPr marL="0" marR="0" lvl="0" indent="0" algn="ctr" defTabSz="914400" rtl="0" eaLnBrk="1" fontAlgn="auto" latinLnBrk="0" hangingPunct="1">
                  <a:lnSpc>
                    <a:spcPct val="100%"/>
                  </a:lnSpc>
                  <a:spcBef>
                    <a:spcPts val="0"/>
                  </a:spcBef>
                  <a:spcAft>
                    <a:spcPts val="0"/>
                  </a:spcAft>
                  <a:buClrTx/>
                  <a:buSzTx/>
                  <a:buFontTx/>
                  <a:buNone/>
                  <a:tabLst/>
                  <a:defRPr/>
                </a:pPr>
                <a:r>
                  <a:rPr kumimoji="0" lang="en-US" sz="3200" b="1" i="0" u="none" strike="noStrike" kern="1200" cap="none" spc="-50" normalizeH="0" baseline="0%" noProof="0" err="1">
                    <a:ln>
                      <a:noFill/>
                    </a:ln>
                    <a:solidFill>
                      <a:schemeClr val="bg1"/>
                    </a:solidFill>
                    <a:effectLst/>
                    <a:uLnTx/>
                    <a:uFillTx/>
                    <a:latin typeface="Segoe UI" panose="020B0502040204020203" pitchFamily="34" charset="0"/>
                    <a:ea typeface="+mn-ea"/>
                    <a:cs typeface="Segoe UI" panose="020B0502040204020203" pitchFamily="34" charset="0"/>
                  </a:rPr>
                  <a:t>Codespaces</a:t>
                </a:r>
                <a:endParaRPr kumimoji="0" lang="en-US" sz="3200" b="1" i="0" u="none" strike="noStrike" kern="1200" cap="none" spc="-50" normalizeH="0" baseline="0%" noProof="0">
                  <a:ln>
                    <a:noFill/>
                  </a:ln>
                  <a:solidFill>
                    <a:schemeClr val="bg1"/>
                  </a:solidFill>
                  <a:effectLst/>
                  <a:uLnTx/>
                  <a:uFillTx/>
                  <a:latin typeface="Segoe UI" panose="020B0502040204020203" pitchFamily="34" charset="0"/>
                  <a:ea typeface="+mn-ea"/>
                  <a:cs typeface="Segoe UI" panose="020B0502040204020203" pitchFamily="34" charset="0"/>
                </a:endParaRPr>
              </a:p>
            </p:txBody>
          </p:sp>
          <p:sp>
            <p:nvSpPr>
              <p:cNvPr id="34" name="TextBox 33">
                <a:extLst>
                  <a:ext uri="{FF2B5EF4-FFF2-40B4-BE49-F238E27FC236}">
                    <a16:creationId xmlns:a16="http://schemas.microsoft.com/office/drawing/2014/main" id="{4A0127F9-06E1-B763-8FB0-2878ED694E5E}"/>
                  </a:ext>
                </a:extLst>
              </p:cNvPr>
              <p:cNvSpPr txBox="1"/>
              <p:nvPr/>
            </p:nvSpPr>
            <p:spPr>
              <a:xfrm>
                <a:off x="7256839" y="1101595"/>
                <a:ext cx="641202"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
                  </a:lnSpc>
                  <a:spcBef>
                    <a:spcPts val="0"/>
                  </a:spcBef>
                  <a:spcAft>
                    <a:spcPts val="0"/>
                  </a:spcAft>
                  <a:buClrTx/>
                  <a:buSzTx/>
                  <a:buFontTx/>
                  <a:buNone/>
                  <a:tabLst/>
                  <a:defRPr/>
                </a:pPr>
                <a:r>
                  <a:rPr kumimoji="0" lang="en-CA" sz="16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GitHub</a:t>
                </a:r>
              </a:p>
            </p:txBody>
          </p:sp>
        </p:grpSp>
        <p:grpSp>
          <p:nvGrpSpPr>
            <p:cNvPr id="30" name="Group 29">
              <a:extLst>
                <a:ext uri="{FF2B5EF4-FFF2-40B4-BE49-F238E27FC236}">
                  <a16:creationId xmlns:a16="http://schemas.microsoft.com/office/drawing/2014/main" id="{4FC751D5-531D-C439-4E4D-2529B0F8060D}"/>
                </a:ext>
              </a:extLst>
            </p:cNvPr>
            <p:cNvGrpSpPr/>
            <p:nvPr/>
          </p:nvGrpSpPr>
          <p:grpSpPr>
            <a:xfrm>
              <a:off x="4614127" y="3061572"/>
              <a:ext cx="1348959" cy="611074"/>
              <a:chOff x="9748201" y="1101595"/>
              <a:chExt cx="1348959" cy="611074"/>
            </a:xfrm>
          </p:grpSpPr>
          <p:sp>
            <p:nvSpPr>
              <p:cNvPr id="31" name="Rectangle 30">
                <a:extLst>
                  <a:ext uri="{FF2B5EF4-FFF2-40B4-BE49-F238E27FC236}">
                    <a16:creationId xmlns:a16="http://schemas.microsoft.com/office/drawing/2014/main" id="{002B28F6-E8F3-C3C7-BD91-18569ED70D9E}"/>
                  </a:ext>
                </a:extLst>
              </p:cNvPr>
              <p:cNvSpPr/>
              <p:nvPr/>
            </p:nvSpPr>
            <p:spPr bwMode="auto">
              <a:xfrm>
                <a:off x="9748201" y="1281782"/>
                <a:ext cx="1348959" cy="430887"/>
              </a:xfrm>
              <a:prstGeom prst="rect">
                <a:avLst/>
              </a:prstGeom>
              <a:noFill/>
              <a:effectLst/>
            </p:spPr>
            <p:txBody>
              <a:bodyPr wrap="none" lIns="0" tIns="0" rIns="0" bIns="0" rtlCol="0" anchor="ctr" anchorCtr="0">
                <a:spAutoFit/>
              </a:bodyPr>
              <a:lstStyle/>
              <a:p>
                <a:pPr marL="0" marR="0" lvl="0" indent="0" algn="ctr" defTabSz="914400" rtl="0" eaLnBrk="1" fontAlgn="auto" latinLnBrk="0" hangingPunct="1">
                  <a:lnSpc>
                    <a:spcPct val="100%"/>
                  </a:lnSpc>
                  <a:spcBef>
                    <a:spcPts val="0"/>
                  </a:spcBef>
                  <a:spcAft>
                    <a:spcPts val="0"/>
                  </a:spcAft>
                  <a:buClrTx/>
                  <a:buSzTx/>
                  <a:buFontTx/>
                  <a:buNone/>
                  <a:tabLst/>
                  <a:defRPr/>
                </a:pPr>
                <a:r>
                  <a:rPr kumimoji="0" lang="en-US" sz="2800" b="1" i="0" u="none" strike="noStrike" kern="1200" cap="none" spc="-5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Dev Box</a:t>
                </a:r>
              </a:p>
            </p:txBody>
          </p:sp>
          <p:sp>
            <p:nvSpPr>
              <p:cNvPr id="32" name="TextBox 31">
                <a:extLst>
                  <a:ext uri="{FF2B5EF4-FFF2-40B4-BE49-F238E27FC236}">
                    <a16:creationId xmlns:a16="http://schemas.microsoft.com/office/drawing/2014/main" id="{831A6BED-2FBC-5E2B-41DD-E8722C90B328}"/>
                  </a:ext>
                </a:extLst>
              </p:cNvPr>
              <p:cNvSpPr txBox="1"/>
              <p:nvPr/>
            </p:nvSpPr>
            <p:spPr>
              <a:xfrm>
                <a:off x="9993618" y="1101595"/>
                <a:ext cx="858120" cy="246221"/>
              </a:xfrm>
              <a:prstGeom prst="rect">
                <a:avLst/>
              </a:prstGeom>
              <a:noFill/>
            </p:spPr>
            <p:txBody>
              <a:bodyPr wrap="none" lIns="0" tIns="0" rIns="0" bIns="0" rtlCol="0">
                <a:spAutoFit/>
              </a:bodyPr>
              <a:lstStyle/>
              <a:p>
                <a:pPr marL="0" marR="0" lvl="0" indent="0" algn="ctr" defTabSz="914400" rtl="0" eaLnBrk="1" fontAlgn="auto" latinLnBrk="0" hangingPunct="1">
                  <a:lnSpc>
                    <a:spcPct val="100%"/>
                  </a:lnSpc>
                  <a:spcBef>
                    <a:spcPts val="0"/>
                  </a:spcBef>
                  <a:spcAft>
                    <a:spcPts val="0"/>
                  </a:spcAft>
                  <a:buClrTx/>
                  <a:buSzTx/>
                  <a:buFontTx/>
                  <a:buNone/>
                  <a:tabLst/>
                  <a:defRPr/>
                </a:pPr>
                <a:r>
                  <a:rPr kumimoji="0" lang="en-CA" sz="1600" b="0" i="0" u="none" strike="noStrike" kern="1200" cap="none" spc="0" normalizeH="0" baseline="0%" noProof="0">
                    <a:ln>
                      <a:noFill/>
                    </a:ln>
                    <a:solidFill>
                      <a:schemeClr val="bg1"/>
                    </a:solidFill>
                    <a:effectLst/>
                    <a:uLnTx/>
                    <a:uFillTx/>
                    <a:latin typeface="Segoe UI" panose="020B0502040204020203" pitchFamily="34" charset="0"/>
                    <a:ea typeface="+mn-ea"/>
                    <a:cs typeface="Segoe UI" panose="020B0502040204020203" pitchFamily="34" charset="0"/>
                  </a:rPr>
                  <a:t>Microsoft</a:t>
                </a:r>
              </a:p>
            </p:txBody>
          </p:sp>
        </p:grpSp>
        <p:cxnSp>
          <p:nvCxnSpPr>
            <p:cNvPr id="28" name="Straight Connector 27">
              <a:extLst>
                <a:ext uri="{FF2B5EF4-FFF2-40B4-BE49-F238E27FC236}">
                  <a16:creationId xmlns:a16="http://schemas.microsoft.com/office/drawing/2014/main" id="{CC794545-4D49-A2F4-4CAE-EB31744E2BE7}"/>
                </a:ext>
              </a:extLst>
            </p:cNvPr>
            <p:cNvCxnSpPr/>
            <p:nvPr/>
          </p:nvCxnSpPr>
          <p:spPr>
            <a:xfrm>
              <a:off x="6346797" y="2824317"/>
              <a:ext cx="0" cy="1209367"/>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189968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6.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1C892C69-CBD5-415B-8618-E28EF7A994DB}"/>
              </a:ext>
            </a:extLst>
          </p:cNvPr>
          <p:cNvSpPr>
            <a:spLocks noGrp="1"/>
          </p:cNvSpPr>
          <p:nvPr>
            <p:ph type="title"/>
          </p:nvPr>
        </p:nvSpPr>
        <p:spPr>
          <a:xfrm>
            <a:off x="759520" y="553357"/>
            <a:ext cx="7933719" cy="705304"/>
          </a:xfrm>
        </p:spPr>
        <p:txBody>
          <a:bodyPr anchor="t"/>
          <a:lstStyle/>
          <a:p>
            <a:r>
              <a:rPr lang="en-US" sz="3600"/>
              <a:t>Todays cloud box segmentation</a:t>
            </a:r>
            <a:endParaRPr lang="en-US" sz="3600">
              <a:sym typeface="Helvetica Neue"/>
            </a:endParaRPr>
          </a:p>
        </p:txBody>
      </p:sp>
      <p:grpSp>
        <p:nvGrpSpPr>
          <p:cNvPr id="2" name="Group 1">
            <a:extLst>
              <a:ext uri="{FF2B5EF4-FFF2-40B4-BE49-F238E27FC236}">
                <a16:creationId xmlns:a16="http://schemas.microsoft.com/office/drawing/2014/main" id="{5E1CD2DF-E12F-4119-A606-211F8890E110}"/>
              </a:ext>
            </a:extLst>
          </p:cNvPr>
          <p:cNvGrpSpPr/>
          <p:nvPr/>
        </p:nvGrpSpPr>
        <p:grpSpPr>
          <a:xfrm>
            <a:off x="2124439" y="1778666"/>
            <a:ext cx="7943122" cy="4635013"/>
            <a:chOff x="1973610" y="1778666"/>
            <a:chExt cx="7943122" cy="4635013"/>
          </a:xfrm>
        </p:grpSpPr>
        <p:sp>
          <p:nvSpPr>
            <p:cNvPr id="9" name="TextBox 8">
              <a:extLst>
                <a:ext uri="{FF2B5EF4-FFF2-40B4-BE49-F238E27FC236}">
                  <a16:creationId xmlns:a16="http://schemas.microsoft.com/office/drawing/2014/main" id="{1A9366E9-9F20-506D-E8B9-E2A1AAA40B71}"/>
                </a:ext>
              </a:extLst>
            </p:cNvPr>
            <p:cNvSpPr txBox="1"/>
            <p:nvPr/>
          </p:nvSpPr>
          <p:spPr>
            <a:xfrm>
              <a:off x="2037729" y="3072597"/>
              <a:ext cx="797013" cy="461665"/>
            </a:xfrm>
            <a:prstGeom prst="rect">
              <a:avLst/>
            </a:prstGeom>
            <a:noFill/>
          </p:spPr>
          <p:txBody>
            <a:bodyPr wrap="none" rtlCol="0">
              <a:spAutoFit/>
            </a:bodyPr>
            <a:lstStyle/>
            <a:p>
              <a:r>
                <a:rPr lang="en-US" sz="1200" dirty="0">
                  <a:solidFill>
                    <a:schemeClr val="bg1"/>
                  </a:solidFill>
                </a:rPr>
                <a:t>Generic </a:t>
              </a:r>
            </a:p>
            <a:p>
              <a:r>
                <a:rPr lang="en-US" sz="1200" dirty="0">
                  <a:solidFill>
                    <a:schemeClr val="bg1"/>
                  </a:solidFill>
                </a:rPr>
                <a:t>workload</a:t>
              </a:r>
              <a:endParaRPr lang="en-NL" sz="1200" dirty="0">
                <a:solidFill>
                  <a:schemeClr val="bg1"/>
                </a:solidFill>
              </a:endParaRPr>
            </a:p>
          </p:txBody>
        </p:sp>
        <p:sp>
          <p:nvSpPr>
            <p:cNvPr id="10" name="TextBox 9">
              <a:extLst>
                <a:ext uri="{FF2B5EF4-FFF2-40B4-BE49-F238E27FC236}">
                  <a16:creationId xmlns:a16="http://schemas.microsoft.com/office/drawing/2014/main" id="{90B248EA-E9A8-4F41-3498-58B480A0C953}"/>
                </a:ext>
              </a:extLst>
            </p:cNvPr>
            <p:cNvSpPr txBox="1"/>
            <p:nvPr/>
          </p:nvSpPr>
          <p:spPr>
            <a:xfrm>
              <a:off x="1973610" y="5133217"/>
              <a:ext cx="925253" cy="461665"/>
            </a:xfrm>
            <a:prstGeom prst="rect">
              <a:avLst/>
            </a:prstGeom>
            <a:noFill/>
          </p:spPr>
          <p:txBody>
            <a:bodyPr wrap="none" rtlCol="0">
              <a:spAutoFit/>
            </a:bodyPr>
            <a:lstStyle/>
            <a:p>
              <a:r>
                <a:rPr lang="en-US" sz="1200" dirty="0">
                  <a:solidFill>
                    <a:schemeClr val="bg1"/>
                  </a:solidFill>
                </a:rPr>
                <a:t>Developer </a:t>
              </a:r>
            </a:p>
            <a:p>
              <a:r>
                <a:rPr lang="en-US" sz="1200" dirty="0">
                  <a:solidFill>
                    <a:schemeClr val="bg1"/>
                  </a:solidFill>
                </a:rPr>
                <a:t>workload</a:t>
              </a:r>
              <a:endParaRPr lang="en-NL" sz="1200" dirty="0">
                <a:solidFill>
                  <a:schemeClr val="bg1"/>
                </a:solidFill>
              </a:endParaRPr>
            </a:p>
          </p:txBody>
        </p:sp>
        <p:sp>
          <p:nvSpPr>
            <p:cNvPr id="11" name="TextBox 10">
              <a:extLst>
                <a:ext uri="{FF2B5EF4-FFF2-40B4-BE49-F238E27FC236}">
                  <a16:creationId xmlns:a16="http://schemas.microsoft.com/office/drawing/2014/main" id="{229EB845-0FF5-55AD-7E9B-213D4777E513}"/>
                </a:ext>
              </a:extLst>
            </p:cNvPr>
            <p:cNvSpPr txBox="1"/>
            <p:nvPr/>
          </p:nvSpPr>
          <p:spPr>
            <a:xfrm>
              <a:off x="4147498" y="1778666"/>
              <a:ext cx="1710725" cy="276999"/>
            </a:xfrm>
            <a:prstGeom prst="rect">
              <a:avLst/>
            </a:prstGeom>
            <a:noFill/>
          </p:spPr>
          <p:txBody>
            <a:bodyPr wrap="none" rtlCol="0">
              <a:spAutoFit/>
            </a:bodyPr>
            <a:lstStyle/>
            <a:p>
              <a:r>
                <a:rPr lang="en-US" sz="1200" dirty="0">
                  <a:solidFill>
                    <a:schemeClr val="bg1"/>
                  </a:solidFill>
                </a:rPr>
                <a:t>Customer subscription</a:t>
              </a:r>
              <a:endParaRPr lang="en-NL" sz="1200" dirty="0">
                <a:solidFill>
                  <a:schemeClr val="bg1"/>
                </a:solidFill>
              </a:endParaRPr>
            </a:p>
          </p:txBody>
        </p:sp>
        <p:sp>
          <p:nvSpPr>
            <p:cNvPr id="12" name="TextBox 11">
              <a:extLst>
                <a:ext uri="{FF2B5EF4-FFF2-40B4-BE49-F238E27FC236}">
                  <a16:creationId xmlns:a16="http://schemas.microsoft.com/office/drawing/2014/main" id="{75A2F637-D4D5-EDF3-7E50-D8871337DFE9}"/>
                </a:ext>
              </a:extLst>
            </p:cNvPr>
            <p:cNvSpPr txBox="1"/>
            <p:nvPr/>
          </p:nvSpPr>
          <p:spPr>
            <a:xfrm>
              <a:off x="7181641" y="1778666"/>
              <a:ext cx="2190023" cy="276999"/>
            </a:xfrm>
            <a:prstGeom prst="rect">
              <a:avLst/>
            </a:prstGeom>
            <a:noFill/>
          </p:spPr>
          <p:txBody>
            <a:bodyPr wrap="none" rtlCol="0">
              <a:spAutoFit/>
            </a:bodyPr>
            <a:lstStyle/>
            <a:p>
              <a:r>
                <a:rPr lang="en-US" sz="1200">
                  <a:solidFill>
                    <a:schemeClr val="bg1"/>
                  </a:solidFill>
                </a:rPr>
                <a:t>Hosted on behalf of customer</a:t>
              </a:r>
              <a:endParaRPr lang="en-NL" sz="1200">
                <a:solidFill>
                  <a:schemeClr val="bg1"/>
                </a:solidFill>
              </a:endParaRPr>
            </a:p>
          </p:txBody>
        </p:sp>
        <p:sp>
          <p:nvSpPr>
            <p:cNvPr id="18" name="Rectangle 17">
              <a:extLst>
                <a:ext uri="{FF2B5EF4-FFF2-40B4-BE49-F238E27FC236}">
                  <a16:creationId xmlns:a16="http://schemas.microsoft.com/office/drawing/2014/main" id="{5B4CF588-A16B-E5F4-ED92-A42B82624E95}"/>
                </a:ext>
              </a:extLst>
            </p:cNvPr>
            <p:cNvSpPr/>
            <p:nvPr/>
          </p:nvSpPr>
          <p:spPr>
            <a:xfrm>
              <a:off x="3226158" y="2215166"/>
              <a:ext cx="6690574" cy="4198513"/>
            </a:xfrm>
            <a:prstGeom prst="rect">
              <a:avLst/>
            </a:prstGeom>
            <a:noFill/>
            <a:ln w="15875">
              <a:solidFill>
                <a:srgbClr val="0070C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1" name="Straight Connector 20">
              <a:extLst>
                <a:ext uri="{FF2B5EF4-FFF2-40B4-BE49-F238E27FC236}">
                  <a16:creationId xmlns:a16="http://schemas.microsoft.com/office/drawing/2014/main" id="{E440FA41-DCEB-D6DF-A1A4-F50BDD44191D}"/>
                </a:ext>
              </a:extLst>
            </p:cNvPr>
            <p:cNvCxnSpPr>
              <a:stCxn id="18" idx="0"/>
              <a:endCxn id="18" idx="2"/>
            </p:cNvCxnSpPr>
            <p:nvPr/>
          </p:nvCxnSpPr>
          <p:spPr>
            <a:xfrm>
              <a:off x="6571445" y="2215166"/>
              <a:ext cx="0" cy="4198513"/>
            </a:xfrm>
            <a:prstGeom prst="line">
              <a:avLst/>
            </a:prstGeom>
            <a:ln w="158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802226C-890B-BE8E-A79A-8E35AE645189}"/>
                </a:ext>
              </a:extLst>
            </p:cNvPr>
            <p:cNvCxnSpPr>
              <a:cxnSpLocks/>
              <a:stCxn id="18" idx="1"/>
              <a:endCxn id="18" idx="3"/>
            </p:cNvCxnSpPr>
            <p:nvPr/>
          </p:nvCxnSpPr>
          <p:spPr>
            <a:xfrm>
              <a:off x="3226158" y="4314423"/>
              <a:ext cx="6690574" cy="0"/>
            </a:xfrm>
            <a:prstGeom prst="line">
              <a:avLst/>
            </a:prstGeom>
            <a:ln w="3175">
              <a:solidFill>
                <a:srgbClr val="0070C0"/>
              </a:solidFill>
            </a:ln>
          </p:spPr>
          <p:style>
            <a:lnRef idx="1">
              <a:schemeClr val="accent1"/>
            </a:lnRef>
            <a:fillRef idx="0">
              <a:schemeClr val="accent1"/>
            </a:fillRef>
            <a:effectRef idx="0">
              <a:schemeClr val="accent1"/>
            </a:effectRef>
            <a:fontRef idx="minor">
              <a:schemeClr val="tx1"/>
            </a:fontRef>
          </p:style>
        </p:cxnSp>
        <p:sp>
          <p:nvSpPr>
            <p:cNvPr id="37" name="Rectangle: Rounded Corners 36">
              <a:extLst>
                <a:ext uri="{FF2B5EF4-FFF2-40B4-BE49-F238E27FC236}">
                  <a16:creationId xmlns:a16="http://schemas.microsoft.com/office/drawing/2014/main" id="{B1EDEDB9-B01C-AE38-96A8-B9F37517F915}"/>
                </a:ext>
              </a:extLst>
            </p:cNvPr>
            <p:cNvSpPr/>
            <p:nvPr/>
          </p:nvSpPr>
          <p:spPr>
            <a:xfrm>
              <a:off x="3953814" y="2962141"/>
              <a:ext cx="2142186" cy="682579"/>
            </a:xfrm>
            <a:prstGeom prst="roundRect">
              <a:avLst/>
            </a:prstGeom>
            <a:noFill/>
            <a:ln w="15875">
              <a:solidFill>
                <a:srgbClr val="0070C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1400" dirty="0"/>
                <a:t>Azure Virtual Desktop</a:t>
              </a:r>
              <a:endParaRPr lang="en-NL" sz="1400" dirty="0"/>
            </a:p>
          </p:txBody>
        </p:sp>
        <p:sp>
          <p:nvSpPr>
            <p:cNvPr id="41" name="Rectangle: Rounded Corners 40">
              <a:extLst>
                <a:ext uri="{FF2B5EF4-FFF2-40B4-BE49-F238E27FC236}">
                  <a16:creationId xmlns:a16="http://schemas.microsoft.com/office/drawing/2014/main" id="{FAE0DEB6-EDDB-47FE-49DA-E73165D35516}"/>
                </a:ext>
              </a:extLst>
            </p:cNvPr>
            <p:cNvSpPr/>
            <p:nvPr/>
          </p:nvSpPr>
          <p:spPr>
            <a:xfrm>
              <a:off x="7229478" y="2962141"/>
              <a:ext cx="2142186" cy="682579"/>
            </a:xfrm>
            <a:prstGeom prst="roundRect">
              <a:avLst/>
            </a:prstGeom>
            <a:noFill/>
            <a:ln w="15875">
              <a:solidFill>
                <a:srgbClr val="0070C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1400"/>
                <a:t>Windows 365</a:t>
              </a:r>
            </a:p>
            <a:p>
              <a:pPr algn="ctr"/>
              <a:r>
                <a:rPr lang="en-US" sz="1400"/>
                <a:t>Cloud PC</a:t>
              </a:r>
              <a:endParaRPr lang="en-NL" sz="1400"/>
            </a:p>
          </p:txBody>
        </p:sp>
        <p:sp>
          <p:nvSpPr>
            <p:cNvPr id="42" name="Rectangle: Rounded Corners 41">
              <a:extLst>
                <a:ext uri="{FF2B5EF4-FFF2-40B4-BE49-F238E27FC236}">
                  <a16:creationId xmlns:a16="http://schemas.microsoft.com/office/drawing/2014/main" id="{203EE73E-2A45-2013-7406-D23936B2F289}"/>
                </a:ext>
              </a:extLst>
            </p:cNvPr>
            <p:cNvSpPr/>
            <p:nvPr/>
          </p:nvSpPr>
          <p:spPr>
            <a:xfrm>
              <a:off x="3953814" y="5022898"/>
              <a:ext cx="2142186" cy="682579"/>
            </a:xfrm>
            <a:prstGeom prst="roundRect">
              <a:avLst/>
            </a:prstGeom>
            <a:noFill/>
            <a:ln w="15875">
              <a:solidFill>
                <a:srgbClr val="0070C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1400"/>
                <a:t>Azure </a:t>
              </a:r>
              <a:r>
                <a:rPr lang="en-US" sz="1400" err="1"/>
                <a:t>DevTestLabs</a:t>
              </a:r>
              <a:endParaRPr lang="en-NL" sz="1400"/>
            </a:p>
          </p:txBody>
        </p:sp>
        <p:sp>
          <p:nvSpPr>
            <p:cNvPr id="43" name="Rectangle: Rounded Corners 42">
              <a:extLst>
                <a:ext uri="{FF2B5EF4-FFF2-40B4-BE49-F238E27FC236}">
                  <a16:creationId xmlns:a16="http://schemas.microsoft.com/office/drawing/2014/main" id="{48C15A9D-F620-734F-9E2A-5AE67DCE607F}"/>
                </a:ext>
              </a:extLst>
            </p:cNvPr>
            <p:cNvSpPr/>
            <p:nvPr/>
          </p:nvSpPr>
          <p:spPr>
            <a:xfrm>
              <a:off x="6893621" y="5022762"/>
              <a:ext cx="1350468" cy="682579"/>
            </a:xfrm>
            <a:prstGeom prst="roundRect">
              <a:avLst/>
            </a:prstGeom>
            <a:noFill/>
            <a:ln w="15875">
              <a:solidFill>
                <a:srgbClr val="0070C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1400" err="1"/>
                <a:t>Codespaces</a:t>
              </a:r>
              <a:endParaRPr lang="en-NL" sz="1400"/>
            </a:p>
          </p:txBody>
        </p:sp>
        <p:sp>
          <p:nvSpPr>
            <p:cNvPr id="44" name="Rectangle: Rounded Corners 43">
              <a:extLst>
                <a:ext uri="{FF2B5EF4-FFF2-40B4-BE49-F238E27FC236}">
                  <a16:creationId xmlns:a16="http://schemas.microsoft.com/office/drawing/2014/main" id="{63C9981D-C10C-D90B-9966-7C0BACE93A7A}"/>
                </a:ext>
              </a:extLst>
            </p:cNvPr>
            <p:cNvSpPr/>
            <p:nvPr/>
          </p:nvSpPr>
          <p:spPr>
            <a:xfrm>
              <a:off x="8405176" y="5022761"/>
              <a:ext cx="1350468" cy="682579"/>
            </a:xfrm>
            <a:prstGeom prst="roundRect">
              <a:avLst/>
            </a:prstGeom>
            <a:noFill/>
            <a:ln w="15875">
              <a:solidFill>
                <a:srgbClr val="0070C0"/>
              </a:solid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algn="ctr"/>
              <a:r>
                <a:rPr lang="en-US" sz="1400" dirty="0"/>
                <a:t>Dev Box</a:t>
              </a:r>
              <a:endParaRPr lang="en-NL" sz="1400" dirty="0"/>
            </a:p>
          </p:txBody>
        </p:sp>
        <p:sp>
          <p:nvSpPr>
            <p:cNvPr id="45" name="TextBox 44">
              <a:extLst>
                <a:ext uri="{FF2B5EF4-FFF2-40B4-BE49-F238E27FC236}">
                  <a16:creationId xmlns:a16="http://schemas.microsoft.com/office/drawing/2014/main" id="{2C1B0038-0FEC-0E86-A3D2-D1E30A826312}"/>
                </a:ext>
              </a:extLst>
            </p:cNvPr>
            <p:cNvSpPr txBox="1"/>
            <p:nvPr/>
          </p:nvSpPr>
          <p:spPr>
            <a:xfrm>
              <a:off x="4170018" y="3644720"/>
              <a:ext cx="1691489" cy="369332"/>
            </a:xfrm>
            <a:prstGeom prst="rect">
              <a:avLst/>
            </a:prstGeom>
            <a:noFill/>
          </p:spPr>
          <p:txBody>
            <a:bodyPr wrap="none" rtlCol="0">
              <a:spAutoFit/>
            </a:bodyPr>
            <a:lstStyle/>
            <a:p>
              <a:pPr algn="ctr"/>
              <a:r>
                <a:rPr lang="en-US" sz="900">
                  <a:solidFill>
                    <a:schemeClr val="bg1"/>
                  </a:solidFill>
                </a:rPr>
                <a:t>Flexibility single/multi session</a:t>
              </a:r>
            </a:p>
            <a:p>
              <a:pPr algn="ctr"/>
              <a:r>
                <a:rPr lang="en-US" sz="900" b="1">
                  <a:solidFill>
                    <a:schemeClr val="bg1"/>
                  </a:solidFill>
                </a:rPr>
                <a:t>Virtualized desktop &amp; Apps</a:t>
              </a:r>
              <a:endParaRPr lang="en-NL" sz="900" b="1">
                <a:solidFill>
                  <a:schemeClr val="bg1"/>
                </a:solidFill>
              </a:endParaRPr>
            </a:p>
          </p:txBody>
        </p:sp>
        <p:sp>
          <p:nvSpPr>
            <p:cNvPr id="46" name="TextBox 45">
              <a:extLst>
                <a:ext uri="{FF2B5EF4-FFF2-40B4-BE49-F238E27FC236}">
                  <a16:creationId xmlns:a16="http://schemas.microsoft.com/office/drawing/2014/main" id="{A6748B49-0EB4-AFB6-0E53-B1C2A117C3DC}"/>
                </a:ext>
              </a:extLst>
            </p:cNvPr>
            <p:cNvSpPr txBox="1"/>
            <p:nvPr/>
          </p:nvSpPr>
          <p:spPr>
            <a:xfrm>
              <a:off x="7027012" y="3644720"/>
              <a:ext cx="2601994" cy="369332"/>
            </a:xfrm>
            <a:prstGeom prst="rect">
              <a:avLst/>
            </a:prstGeom>
            <a:noFill/>
          </p:spPr>
          <p:txBody>
            <a:bodyPr wrap="none" rtlCol="0">
              <a:spAutoFit/>
            </a:bodyPr>
            <a:lstStyle/>
            <a:p>
              <a:pPr algn="ctr"/>
              <a:r>
                <a:rPr lang="en-US" sz="900">
                  <a:solidFill>
                    <a:schemeClr val="bg1"/>
                  </a:solidFill>
                </a:rPr>
                <a:t>Simple, Easy setup and IT management, SLA’s</a:t>
              </a:r>
            </a:p>
            <a:p>
              <a:pPr algn="ctr"/>
              <a:r>
                <a:rPr lang="en-US" sz="900" b="1">
                  <a:solidFill>
                    <a:schemeClr val="bg1"/>
                  </a:solidFill>
                </a:rPr>
                <a:t>Virtualized persistent desktop</a:t>
              </a:r>
              <a:endParaRPr lang="en-NL" sz="900" b="1">
                <a:solidFill>
                  <a:schemeClr val="bg1"/>
                </a:solidFill>
              </a:endParaRPr>
            </a:p>
          </p:txBody>
        </p:sp>
        <p:sp>
          <p:nvSpPr>
            <p:cNvPr id="47" name="TextBox 46">
              <a:extLst>
                <a:ext uri="{FF2B5EF4-FFF2-40B4-BE49-F238E27FC236}">
                  <a16:creationId xmlns:a16="http://schemas.microsoft.com/office/drawing/2014/main" id="{D4A21692-504D-5D2B-07A8-A4310B60B535}"/>
                </a:ext>
              </a:extLst>
            </p:cNvPr>
            <p:cNvSpPr txBox="1"/>
            <p:nvPr/>
          </p:nvSpPr>
          <p:spPr>
            <a:xfrm>
              <a:off x="4192459" y="5698102"/>
              <a:ext cx="1646605" cy="369332"/>
            </a:xfrm>
            <a:prstGeom prst="rect">
              <a:avLst/>
            </a:prstGeom>
            <a:noFill/>
          </p:spPr>
          <p:txBody>
            <a:bodyPr wrap="none" rtlCol="0">
              <a:spAutoFit/>
            </a:bodyPr>
            <a:lstStyle/>
            <a:p>
              <a:pPr algn="ctr"/>
              <a:r>
                <a:rPr lang="en-US" sz="900">
                  <a:solidFill>
                    <a:schemeClr val="bg1"/>
                  </a:solidFill>
                </a:rPr>
                <a:t>Configurable, cost controlled</a:t>
              </a:r>
            </a:p>
            <a:p>
              <a:pPr algn="ctr"/>
              <a:r>
                <a:rPr lang="en-US" sz="900" b="1">
                  <a:solidFill>
                    <a:schemeClr val="bg1"/>
                  </a:solidFill>
                </a:rPr>
                <a:t>Virtualized desktop</a:t>
              </a:r>
              <a:endParaRPr lang="en-NL" sz="900" b="1">
                <a:solidFill>
                  <a:schemeClr val="bg1"/>
                </a:solidFill>
              </a:endParaRPr>
            </a:p>
          </p:txBody>
        </p:sp>
        <p:sp>
          <p:nvSpPr>
            <p:cNvPr id="48" name="TextBox 47">
              <a:extLst>
                <a:ext uri="{FF2B5EF4-FFF2-40B4-BE49-F238E27FC236}">
                  <a16:creationId xmlns:a16="http://schemas.microsoft.com/office/drawing/2014/main" id="{EA7655E5-43E4-F238-7518-8586EC034DFF}"/>
                </a:ext>
              </a:extLst>
            </p:cNvPr>
            <p:cNvSpPr txBox="1"/>
            <p:nvPr/>
          </p:nvSpPr>
          <p:spPr>
            <a:xfrm>
              <a:off x="7050808" y="5705340"/>
              <a:ext cx="979755" cy="646331"/>
            </a:xfrm>
            <a:prstGeom prst="rect">
              <a:avLst/>
            </a:prstGeom>
            <a:noFill/>
          </p:spPr>
          <p:txBody>
            <a:bodyPr wrap="none" rtlCol="0">
              <a:spAutoFit/>
            </a:bodyPr>
            <a:lstStyle/>
            <a:p>
              <a:pPr algn="ctr"/>
              <a:r>
                <a:rPr lang="en-US" sz="900">
                  <a:solidFill>
                    <a:schemeClr val="bg1"/>
                  </a:solidFill>
                </a:rPr>
                <a:t>Instant-on,</a:t>
              </a:r>
            </a:p>
            <a:p>
              <a:pPr algn="ctr"/>
              <a:r>
                <a:rPr lang="en-US" sz="900">
                  <a:solidFill>
                    <a:schemeClr val="bg1"/>
                  </a:solidFill>
                </a:rPr>
                <a:t>Configurable,</a:t>
              </a:r>
            </a:p>
            <a:p>
              <a:pPr algn="ctr"/>
              <a:r>
                <a:rPr lang="en-US" sz="900">
                  <a:solidFill>
                    <a:schemeClr val="bg1"/>
                  </a:solidFill>
                </a:rPr>
                <a:t>Repo centric,</a:t>
              </a:r>
            </a:p>
            <a:p>
              <a:pPr algn="ctr"/>
              <a:r>
                <a:rPr lang="en-US" sz="900" b="1">
                  <a:solidFill>
                    <a:schemeClr val="bg1"/>
                  </a:solidFill>
                </a:rPr>
                <a:t>virtualized IDE</a:t>
              </a:r>
              <a:endParaRPr lang="en-NL" sz="900" b="1">
                <a:solidFill>
                  <a:schemeClr val="bg1"/>
                </a:solidFill>
              </a:endParaRPr>
            </a:p>
          </p:txBody>
        </p:sp>
        <p:sp>
          <p:nvSpPr>
            <p:cNvPr id="56" name="TextBox 55">
              <a:extLst>
                <a:ext uri="{FF2B5EF4-FFF2-40B4-BE49-F238E27FC236}">
                  <a16:creationId xmlns:a16="http://schemas.microsoft.com/office/drawing/2014/main" id="{B3A7A24E-173A-E0A3-F66C-A5A3416B7B30}"/>
                </a:ext>
              </a:extLst>
            </p:cNvPr>
            <p:cNvSpPr txBox="1"/>
            <p:nvPr/>
          </p:nvSpPr>
          <p:spPr>
            <a:xfrm>
              <a:off x="8420959" y="5698102"/>
              <a:ext cx="1242648" cy="646331"/>
            </a:xfrm>
            <a:prstGeom prst="rect">
              <a:avLst/>
            </a:prstGeom>
            <a:noFill/>
          </p:spPr>
          <p:txBody>
            <a:bodyPr wrap="none" rtlCol="0">
              <a:spAutoFit/>
            </a:bodyPr>
            <a:lstStyle/>
            <a:p>
              <a:pPr algn="ctr"/>
              <a:r>
                <a:rPr lang="en-US" sz="900">
                  <a:solidFill>
                    <a:schemeClr val="bg1"/>
                  </a:solidFill>
                </a:rPr>
                <a:t>Custom,</a:t>
              </a:r>
            </a:p>
            <a:p>
              <a:pPr algn="ctr"/>
              <a:r>
                <a:rPr lang="en-US" sz="900">
                  <a:solidFill>
                    <a:schemeClr val="bg1"/>
                  </a:solidFill>
                </a:rPr>
                <a:t>Pre-configured,</a:t>
              </a:r>
            </a:p>
            <a:p>
              <a:pPr algn="ctr"/>
              <a:r>
                <a:rPr lang="en-US" sz="900">
                  <a:solidFill>
                    <a:schemeClr val="bg1"/>
                  </a:solidFill>
                </a:rPr>
                <a:t>Powerful,</a:t>
              </a:r>
            </a:p>
            <a:p>
              <a:pPr algn="ctr"/>
              <a:r>
                <a:rPr lang="en-US" sz="900" b="1">
                  <a:solidFill>
                    <a:schemeClr val="bg1"/>
                  </a:solidFill>
                </a:rPr>
                <a:t>virtualized Desktop</a:t>
              </a:r>
              <a:endParaRPr lang="en-NL" sz="900" b="1">
                <a:solidFill>
                  <a:schemeClr val="bg1"/>
                </a:solidFill>
              </a:endParaRPr>
            </a:p>
          </p:txBody>
        </p:sp>
        <p:cxnSp>
          <p:nvCxnSpPr>
            <p:cNvPr id="58" name="Straight Connector 57">
              <a:extLst>
                <a:ext uri="{FF2B5EF4-FFF2-40B4-BE49-F238E27FC236}">
                  <a16:creationId xmlns:a16="http://schemas.microsoft.com/office/drawing/2014/main" id="{36E8E315-BDCF-B214-4DAE-BF646AEEBF55}"/>
                </a:ext>
              </a:extLst>
            </p:cNvPr>
            <p:cNvCxnSpPr>
              <a:cxnSpLocks/>
            </p:cNvCxnSpPr>
            <p:nvPr/>
          </p:nvCxnSpPr>
          <p:spPr>
            <a:xfrm flipV="1">
              <a:off x="9080410" y="4044830"/>
              <a:ext cx="0" cy="797626"/>
            </a:xfrm>
            <a:prstGeom prst="line">
              <a:avLst/>
            </a:prstGeom>
            <a:ln w="15875">
              <a:solidFill>
                <a:srgbClr val="0070C0"/>
              </a:solidFill>
              <a:prstDash val="dash"/>
            </a:ln>
          </p:spPr>
          <p:style>
            <a:lnRef idx="1">
              <a:schemeClr val="accent1"/>
            </a:lnRef>
            <a:fillRef idx="0">
              <a:schemeClr val="accent1"/>
            </a:fillRef>
            <a:effectRef idx="0">
              <a:schemeClr val="accent1"/>
            </a:effectRef>
            <a:fontRef idx="minor">
              <a:schemeClr val="tx1"/>
            </a:fontRef>
          </p:style>
        </p:cxnSp>
      </p:grpSp>
      <p:cxnSp>
        <p:nvCxnSpPr>
          <p:cNvPr id="3" name="Straight Connector 2">
            <a:extLst>
              <a:ext uri="{FF2B5EF4-FFF2-40B4-BE49-F238E27FC236}">
                <a16:creationId xmlns:a16="http://schemas.microsoft.com/office/drawing/2014/main" id="{6846F179-D3A1-01B6-9EF5-16B4ED891B38}"/>
              </a:ext>
            </a:extLst>
          </p:cNvPr>
          <p:cNvCxnSpPr>
            <a:cxnSpLocks/>
            <a:stCxn id="41" idx="1"/>
            <a:endCxn id="37" idx="3"/>
          </p:cNvCxnSpPr>
          <p:nvPr/>
        </p:nvCxnSpPr>
        <p:spPr>
          <a:xfrm flipH="1">
            <a:off x="6246829" y="3303431"/>
            <a:ext cx="1133478" cy="0"/>
          </a:xfrm>
          <a:prstGeom prst="line">
            <a:avLst/>
          </a:prstGeom>
          <a:ln w="15875">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0542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7.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13" name="Title 12">
            <a:extLst>
              <a:ext uri="{FF2B5EF4-FFF2-40B4-BE49-F238E27FC236}">
                <a16:creationId xmlns:a16="http://schemas.microsoft.com/office/drawing/2014/main" id="{615C06BD-5863-4F06-8CD0-5E7497C32832}"/>
              </a:ext>
            </a:extLst>
          </p:cNvPr>
          <p:cNvSpPr>
            <a:spLocks noGrp="1"/>
          </p:cNvSpPr>
          <p:nvPr>
            <p:ph type="title"/>
          </p:nvPr>
        </p:nvSpPr>
        <p:spPr/>
        <p:txBody>
          <a:bodyPr/>
          <a:lstStyle/>
          <a:p>
            <a:r>
              <a:rPr lang="en-US"/>
              <a:t>Microsoft Dev Box</a:t>
            </a:r>
          </a:p>
        </p:txBody>
      </p:sp>
    </p:spTree>
    <p:extLst>
      <p:ext uri="{BB962C8B-B14F-4D97-AF65-F5344CB8AC3E}">
        <p14:creationId xmlns:p14="http://schemas.microsoft.com/office/powerpoint/2010/main" val="4004119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8.xml><?xml version="1.0" encoding="utf-8"?>
<p:sld xmlns:a="http://purl.oclc.org/ooxml/drawingml/main" xmlns:r="http://purl.oclc.org/ooxml/officeDocument/relationships" xmlns:p="http://purl.oclc.org/ooxml/presentationml/main" show="0">
  <p:cSld>
    <p:spTree>
      <p:nvGrpSpPr>
        <p:cNvPr id="1" name=""/>
        <p:cNvGrpSpPr/>
        <p:nvPr/>
      </p:nvGrpSpPr>
      <p:grpSpPr>
        <a:xfrm>
          <a:off x="0" y="0"/>
          <a:ext cx="0" cy="0"/>
          <a:chOff x="0" y="0"/>
          <a:chExt cx="0" cy="0"/>
        </a:xfrm>
      </p:grpSpPr>
      <p:sp>
        <p:nvSpPr>
          <p:cNvPr id="83" name="Freeform: Shape 82">
            <a:extLst>
              <a:ext uri="{FF2B5EF4-FFF2-40B4-BE49-F238E27FC236}">
                <a16:creationId xmlns:a16="http://schemas.microsoft.com/office/drawing/2014/main" id="{9A86559C-5FF6-4A37-BC7B-D9FA9772E1A0}"/>
              </a:ext>
              <a:ext uri="{C183D7F6-B498-43B3-948B-1728B52AA6E4}">
                <adec:decorative xmlns:adec="http://schemas.microsoft.com/office/drawing/2017/decorative" val="1"/>
              </a:ext>
            </a:extLst>
          </p:cNvPr>
          <p:cNvSpPr/>
          <p:nvPr/>
        </p:nvSpPr>
        <p:spPr>
          <a:xfrm>
            <a:off x="1080031" y="5143401"/>
            <a:ext cx="10019059" cy="946548"/>
          </a:xfrm>
          <a:custGeom>
            <a:avLst/>
            <a:gdLst>
              <a:gd name="connsiteX0" fmla="*/ 0 w 10019059"/>
              <a:gd name="connsiteY0" fmla="*/ 0 h 946548"/>
              <a:gd name="connsiteX1" fmla="*/ 10019059 w 10019059"/>
              <a:gd name="connsiteY1" fmla="*/ 0 h 946548"/>
              <a:gd name="connsiteX2" fmla="*/ 10019059 w 10019059"/>
              <a:gd name="connsiteY2" fmla="*/ 946548 h 946548"/>
              <a:gd name="connsiteX3" fmla="*/ 0 w 10019059"/>
              <a:gd name="connsiteY3" fmla="*/ 946548 h 946548"/>
            </a:gdLst>
            <a:ahLst/>
            <a:cxnLst>
              <a:cxn ang="0">
                <a:pos x="connsiteX0" y="connsiteY0"/>
              </a:cxn>
              <a:cxn ang="0">
                <a:pos x="connsiteX1" y="connsiteY1"/>
              </a:cxn>
              <a:cxn ang="0">
                <a:pos x="connsiteX2" y="connsiteY2"/>
              </a:cxn>
              <a:cxn ang="0">
                <a:pos x="connsiteX3" y="connsiteY3"/>
              </a:cxn>
            </a:cxnLst>
            <a:rect l="l" t="t" r="r" b="b"/>
            <a:pathLst>
              <a:path w="10019059" h="946548">
                <a:moveTo>
                  <a:pt x="0" y="0"/>
                </a:moveTo>
                <a:lnTo>
                  <a:pt x="10019059" y="0"/>
                </a:lnTo>
                <a:lnTo>
                  <a:pt x="10019059" y="946548"/>
                </a:lnTo>
                <a:lnTo>
                  <a:pt x="0" y="946548"/>
                </a:lnTo>
                <a:close/>
              </a:path>
            </a:pathLst>
          </a:custGeom>
          <a:solidFill>
            <a:schemeClr val="accent2">
              <a:alpha val="31%"/>
            </a:schemeClr>
          </a:solidFill>
          <a:ln>
            <a:no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3E11BA33-9443-42D3-830C-56B7C21B933B}"/>
              </a:ext>
              <a:ext uri="{C183D7F6-B498-43B3-948B-1728B52AA6E4}">
                <adec:decorative xmlns:adec="http://schemas.microsoft.com/office/drawing/2017/decorative" val="1"/>
              </a:ext>
            </a:extLst>
          </p:cNvPr>
          <p:cNvSpPr/>
          <p:nvPr/>
        </p:nvSpPr>
        <p:spPr>
          <a:xfrm>
            <a:off x="7986578" y="2118759"/>
            <a:ext cx="3116484" cy="2870809"/>
          </a:xfrm>
          <a:prstGeom prst="rect">
            <a:avLst/>
          </a:prstGeom>
          <a:gradFill flip="none" rotWithShape="1">
            <a:gsLst>
              <a:gs pos="100%">
                <a:srgbClr val="D59DFF">
                  <a:alpha val="0%"/>
                </a:srgbClr>
              </a:gs>
              <a:gs pos="0%">
                <a:srgbClr val="D59DFF"/>
              </a:gs>
            </a:gsLst>
            <a:lin ang="2700000" scaled="1"/>
            <a:tileRect/>
          </a:gra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id-ID" sz="1125" b="0" i="0" u="none" strike="noStrike" kern="1200" cap="none" spc="0" normalizeH="0" baseline="0%" noProof="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28769E3F-A987-492E-BC4B-244D2FE8E365}"/>
              </a:ext>
              <a:ext uri="{C183D7F6-B498-43B3-948B-1728B52AA6E4}">
                <adec:decorative xmlns:adec="http://schemas.microsoft.com/office/drawing/2017/decorative" val="1"/>
              </a:ext>
            </a:extLst>
          </p:cNvPr>
          <p:cNvSpPr/>
          <p:nvPr/>
        </p:nvSpPr>
        <p:spPr>
          <a:xfrm>
            <a:off x="1065958" y="2118758"/>
            <a:ext cx="3116484" cy="2870809"/>
          </a:xfrm>
          <a:prstGeom prst="rect">
            <a:avLst/>
          </a:prstGeom>
          <a:gradFill>
            <a:gsLst>
              <a:gs pos="0%">
                <a:srgbClr val="1F9CF0"/>
              </a:gs>
              <a:gs pos="100%">
                <a:schemeClr val="accent2">
                  <a:alpha val="0%"/>
                </a:schemeClr>
              </a:gs>
            </a:gsLst>
            <a:lin ang="2700000" scaled="1"/>
          </a:gra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id-ID" sz="1125" b="0" i="0" u="none" strike="noStrike" kern="1200" cap="none" spc="0" normalizeH="0" baseline="0%" noProof="0">
              <a:ln>
                <a:noFill/>
              </a:ln>
              <a:solidFill>
                <a:srgbClr val="FFFFFF"/>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93BD0A3D-0DFF-45F4-99B4-3B9C0120E704}"/>
              </a:ext>
              <a:ext uri="{C183D7F6-B498-43B3-948B-1728B52AA6E4}">
                <adec:decorative xmlns:adec="http://schemas.microsoft.com/office/drawing/2017/decorative" val="1"/>
              </a:ext>
            </a:extLst>
          </p:cNvPr>
          <p:cNvSpPr/>
          <p:nvPr/>
        </p:nvSpPr>
        <p:spPr>
          <a:xfrm>
            <a:off x="4521616" y="2118278"/>
            <a:ext cx="3116484" cy="2870809"/>
          </a:xfrm>
          <a:prstGeom prst="rect">
            <a:avLst/>
          </a:prstGeom>
          <a:gradFill>
            <a:gsLst>
              <a:gs pos="2%">
                <a:schemeClr val="accent2"/>
              </a:gs>
              <a:gs pos="100%">
                <a:srgbClr val="8661C5">
                  <a:alpha val="0%"/>
                </a:srgbClr>
              </a:gs>
            </a:gsLst>
            <a:lin ang="2700000" scaled="1"/>
          </a:gra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id-ID" sz="1125" b="0" i="0" u="none" strike="noStrike" kern="1200" cap="none" spc="0" normalizeH="0" baseline="0%" noProof="0">
              <a:ln>
                <a:noFill/>
              </a:ln>
              <a:solidFill>
                <a:srgbClr val="FFFFFF"/>
              </a:solidFill>
              <a:effectLst/>
              <a:uLnTx/>
              <a:uFillTx/>
              <a:latin typeface="Arial"/>
              <a:ea typeface="+mn-ea"/>
              <a:cs typeface="+mn-cs"/>
            </a:endParaRPr>
          </a:p>
        </p:txBody>
      </p:sp>
      <p:sp>
        <p:nvSpPr>
          <p:cNvPr id="8" name="Title 7">
            <a:extLst>
              <a:ext uri="{FF2B5EF4-FFF2-40B4-BE49-F238E27FC236}">
                <a16:creationId xmlns:a16="http://schemas.microsoft.com/office/drawing/2014/main" id="{59DD08C0-2D75-4D60-8A39-8B5D5EC66719}"/>
              </a:ext>
            </a:extLst>
          </p:cNvPr>
          <p:cNvSpPr>
            <a:spLocks noGrp="1"/>
          </p:cNvSpPr>
          <p:nvPr>
            <p:ph type="title"/>
          </p:nvPr>
        </p:nvSpPr>
        <p:spPr>
          <a:xfrm>
            <a:off x="751256" y="553357"/>
            <a:ext cx="11101250" cy="705304"/>
          </a:xfrm>
        </p:spPr>
        <p:txBody>
          <a:bodyPr/>
          <a:lstStyle/>
          <a:p>
            <a:r>
              <a:rPr lang="en-US" sz="3200"/>
              <a:t>Enable self-service development with Microsoft Dev Box</a:t>
            </a:r>
          </a:p>
        </p:txBody>
      </p:sp>
      <p:sp>
        <p:nvSpPr>
          <p:cNvPr id="38" name="TextBox 37">
            <a:extLst>
              <a:ext uri="{FF2B5EF4-FFF2-40B4-BE49-F238E27FC236}">
                <a16:creationId xmlns:a16="http://schemas.microsoft.com/office/drawing/2014/main" id="{C044D1BC-9C02-44D7-A5C3-0B692529D6AA}"/>
              </a:ext>
            </a:extLst>
          </p:cNvPr>
          <p:cNvSpPr txBox="1"/>
          <p:nvPr/>
        </p:nvSpPr>
        <p:spPr>
          <a:xfrm>
            <a:off x="759520" y="1252880"/>
            <a:ext cx="11092986" cy="615553"/>
          </a:xfrm>
          <a:prstGeom prst="rect">
            <a:avLst/>
          </a:prstGeom>
          <a:noFill/>
        </p:spPr>
        <p:txBody>
          <a:bodyPr wrap="square" lIns="91440" tIns="0" rIns="0" bIns="0" rtlCol="0">
            <a:spAutoFit/>
          </a:bodyPr>
          <a:lstStyle/>
          <a:p>
            <a:pPr marL="0" marR="0" lvl="0" indent="0" algn="l" defTabSz="285750" rtl="0" eaLnBrk="1" fontAlgn="auto" latinLnBrk="0" hangingPunct="1">
              <a:lnSpc>
                <a:spcPct val="100%"/>
              </a:lnSpc>
              <a:spcBef>
                <a:spcPts val="0"/>
              </a:spcBef>
              <a:spcAft>
                <a:spcPts val="0"/>
              </a:spcAft>
              <a:buClrTx/>
              <a:buSzTx/>
              <a:buFontTx/>
              <a:buNone/>
              <a:tabLst/>
              <a:defRPr/>
            </a:pPr>
            <a:r>
              <a:rPr kumimoji="0" lang="en-US" sz="2000" b="0" i="0" u="none" strike="noStrike" kern="1200" cap="none" spc="0" normalizeH="0" baseline="0%" noProof="0">
                <a:ln>
                  <a:noFill/>
                </a:ln>
                <a:solidFill>
                  <a:srgbClr val="BFE8F6"/>
                </a:solidFill>
                <a:effectLst>
                  <a:outerShdw blurRad="1270000" dist="914400" dir="8100000" algn="tr" rotWithShape="0">
                    <a:prstClr val="black">
                      <a:alpha val="40%"/>
                    </a:prstClr>
                  </a:outerShdw>
                </a:effectLst>
                <a:uLnTx/>
                <a:uFillTx/>
                <a:latin typeface="Helvetica"/>
                <a:ea typeface="+mn-ea"/>
                <a:cs typeface="+mn-cs"/>
              </a:rPr>
              <a:t>Provide developers with self-service access to high-performance, cloud-based workstations preconfigured and ready-to-code for specific projects</a:t>
            </a:r>
          </a:p>
        </p:txBody>
      </p:sp>
      <p:sp>
        <p:nvSpPr>
          <p:cNvPr id="20" name="Rectangle 19">
            <a:extLst>
              <a:ext uri="{FF2B5EF4-FFF2-40B4-BE49-F238E27FC236}">
                <a16:creationId xmlns:a16="http://schemas.microsoft.com/office/drawing/2014/main" id="{17A6DAC7-1584-43A8-8BAB-F0706B908E81}"/>
              </a:ext>
            </a:extLst>
          </p:cNvPr>
          <p:cNvSpPr/>
          <p:nvPr/>
        </p:nvSpPr>
        <p:spPr>
          <a:xfrm>
            <a:off x="1382379" y="3441451"/>
            <a:ext cx="2483642" cy="276999"/>
          </a:xfrm>
          <a:prstGeom prst="rect">
            <a:avLst/>
          </a:prstGeom>
        </p:spPr>
        <p:txBody>
          <a:bodyPr wrap="square" lIns="0" tIns="0" rIns="0" bIns="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800" b="1" i="0" u="none" strike="noStrike" kern="1200" cap="none" spc="0" normalizeH="0" baseline="0%" noProof="0">
                <a:ln>
                  <a:noFill/>
                </a:ln>
                <a:solidFill>
                  <a:srgbClr val="BFE8F6"/>
                </a:solidFill>
                <a:effectLst/>
                <a:uLnTx/>
                <a:uFillTx/>
                <a:latin typeface="Helvetica" pitchFamily="2" charset="0"/>
                <a:ea typeface="+mn-ea"/>
                <a:cs typeface="+mn-cs"/>
                <a:sym typeface="Segoe UI Semibold"/>
              </a:rPr>
              <a:t>Ready to code</a:t>
            </a:r>
          </a:p>
        </p:txBody>
      </p:sp>
      <p:sp>
        <p:nvSpPr>
          <p:cNvPr id="25" name="Rectangle 24">
            <a:extLst>
              <a:ext uri="{FF2B5EF4-FFF2-40B4-BE49-F238E27FC236}">
                <a16:creationId xmlns:a16="http://schemas.microsoft.com/office/drawing/2014/main" id="{9A510EA9-416A-4B3E-836A-B061BEAADF28}"/>
              </a:ext>
            </a:extLst>
          </p:cNvPr>
          <p:cNvSpPr/>
          <p:nvPr/>
        </p:nvSpPr>
        <p:spPr>
          <a:xfrm>
            <a:off x="1181208" y="3777554"/>
            <a:ext cx="2885984" cy="861774"/>
          </a:xfrm>
          <a:prstGeom prst="rect">
            <a:avLst/>
          </a:prstGeom>
        </p:spPr>
        <p:txBody>
          <a:bodyPr wrap="square" lIns="0" tIns="0" rIns="0" bIns="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Helvetica" pitchFamily="2" charset="0"/>
                <a:ea typeface="+mn-ea"/>
                <a:cs typeface="+mn-cs"/>
                <a:sym typeface="Segoe UI Semibold"/>
              </a:rPr>
              <a:t>Maximize dev productivity with ready-to-code, self-service workstations preconfigured for specific projects and tasks</a:t>
            </a:r>
          </a:p>
        </p:txBody>
      </p:sp>
      <p:sp>
        <p:nvSpPr>
          <p:cNvPr id="22" name="Rectangle 21">
            <a:extLst>
              <a:ext uri="{FF2B5EF4-FFF2-40B4-BE49-F238E27FC236}">
                <a16:creationId xmlns:a16="http://schemas.microsoft.com/office/drawing/2014/main" id="{6A9C1391-E91B-484E-979F-32562420F098}"/>
              </a:ext>
            </a:extLst>
          </p:cNvPr>
          <p:cNvSpPr/>
          <p:nvPr/>
        </p:nvSpPr>
        <p:spPr>
          <a:xfrm>
            <a:off x="4838037" y="3441451"/>
            <a:ext cx="2483642" cy="276999"/>
          </a:xfrm>
          <a:prstGeom prst="rect">
            <a:avLst/>
          </a:prstGeom>
        </p:spPr>
        <p:txBody>
          <a:bodyPr wrap="square" lIns="0" tIns="0" rIns="0" bIns="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800" b="1" i="0" u="none" strike="noStrike" kern="1200" cap="none" spc="0" normalizeH="0" baseline="0%" noProof="0">
                <a:ln>
                  <a:noFill/>
                </a:ln>
                <a:solidFill>
                  <a:srgbClr val="BFE8F6"/>
                </a:solidFill>
                <a:effectLst/>
                <a:uLnTx/>
                <a:uFillTx/>
                <a:latin typeface="Helvetica" pitchFamily="2" charset="0"/>
                <a:ea typeface="+mn-ea"/>
                <a:cs typeface="+mn-cs"/>
                <a:sym typeface="Segoe UI Semibold"/>
              </a:rPr>
              <a:t>Flexible but controlled</a:t>
            </a:r>
          </a:p>
        </p:txBody>
      </p:sp>
      <p:sp>
        <p:nvSpPr>
          <p:cNvPr id="27" name="Rectangle 26">
            <a:extLst>
              <a:ext uri="{FF2B5EF4-FFF2-40B4-BE49-F238E27FC236}">
                <a16:creationId xmlns:a16="http://schemas.microsoft.com/office/drawing/2014/main" id="{503F49FA-2A63-4EB2-9D3B-9C19FA002B1E}"/>
              </a:ext>
            </a:extLst>
          </p:cNvPr>
          <p:cNvSpPr/>
          <p:nvPr/>
        </p:nvSpPr>
        <p:spPr>
          <a:xfrm>
            <a:off x="4636866" y="3777554"/>
            <a:ext cx="2885984" cy="861774"/>
          </a:xfrm>
          <a:prstGeom prst="rect">
            <a:avLst/>
          </a:prstGeom>
        </p:spPr>
        <p:txBody>
          <a:bodyPr wrap="square" lIns="0" tIns="0" rIns="0" bIns="0" anchor="t">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Helvetica"/>
                <a:ea typeface="+mn-ea"/>
                <a:cs typeface="Helvetica"/>
                <a:sym typeface="Segoe UI Semibold"/>
              </a:rPr>
              <a:t>Customize workstations with everything developers need for their current projects while adhering to organizational standards</a:t>
            </a:r>
          </a:p>
        </p:txBody>
      </p:sp>
      <p:sp>
        <p:nvSpPr>
          <p:cNvPr id="21" name="Rectangle 20">
            <a:extLst>
              <a:ext uri="{FF2B5EF4-FFF2-40B4-BE49-F238E27FC236}">
                <a16:creationId xmlns:a16="http://schemas.microsoft.com/office/drawing/2014/main" id="{A7A5641E-5254-40FA-BF32-4F169456C97E}"/>
              </a:ext>
            </a:extLst>
          </p:cNvPr>
          <p:cNvSpPr/>
          <p:nvPr/>
        </p:nvSpPr>
        <p:spPr>
          <a:xfrm>
            <a:off x="8193968" y="3441451"/>
            <a:ext cx="2701704" cy="276999"/>
          </a:xfrm>
          <a:prstGeom prst="rect">
            <a:avLst/>
          </a:prstGeom>
        </p:spPr>
        <p:txBody>
          <a:bodyPr wrap="square" lIns="0" tIns="0" rIns="0" bIns="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800" b="1" i="0" u="none" strike="noStrike" kern="1200" cap="none" spc="0" normalizeH="0" baseline="0%" noProof="0">
                <a:ln>
                  <a:noFill/>
                </a:ln>
                <a:solidFill>
                  <a:srgbClr val="BFE8F6"/>
                </a:solidFill>
                <a:effectLst/>
                <a:uLnTx/>
                <a:uFillTx/>
                <a:latin typeface="Helvetica" pitchFamily="2" charset="0"/>
                <a:ea typeface="+mn-ea"/>
                <a:cs typeface="+mn-cs"/>
                <a:sym typeface="Segoe UI Semibold"/>
              </a:rPr>
              <a:t>Managed and secure</a:t>
            </a:r>
          </a:p>
        </p:txBody>
      </p:sp>
      <p:sp>
        <p:nvSpPr>
          <p:cNvPr id="26" name="Rectangle 25">
            <a:extLst>
              <a:ext uri="{FF2B5EF4-FFF2-40B4-BE49-F238E27FC236}">
                <a16:creationId xmlns:a16="http://schemas.microsoft.com/office/drawing/2014/main" id="{7DDE8029-9001-4F4C-AB86-C3E45250544B}"/>
              </a:ext>
            </a:extLst>
          </p:cNvPr>
          <p:cNvSpPr/>
          <p:nvPr/>
        </p:nvSpPr>
        <p:spPr>
          <a:xfrm>
            <a:off x="8101828" y="3777554"/>
            <a:ext cx="2885984" cy="861774"/>
          </a:xfrm>
          <a:prstGeom prst="rect">
            <a:avLst/>
          </a:prstGeom>
        </p:spPr>
        <p:txBody>
          <a:bodyPr wrap="square" lIns="0" tIns="0" rIns="0" bIns="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Helvetica" pitchFamily="2" charset="0"/>
                <a:ea typeface="+mn-ea"/>
                <a:cs typeface="+mn-cs"/>
                <a:sym typeface="Segoe UI Semibold"/>
              </a:rPr>
              <a:t>Centralize governance of workstations running anywhere to maintain greater security, compliance, and cost efficiency</a:t>
            </a:r>
          </a:p>
        </p:txBody>
      </p:sp>
      <p:grpSp>
        <p:nvGrpSpPr>
          <p:cNvPr id="18" name="Group 17">
            <a:extLst>
              <a:ext uri="{FF2B5EF4-FFF2-40B4-BE49-F238E27FC236}">
                <a16:creationId xmlns:a16="http://schemas.microsoft.com/office/drawing/2014/main" id="{B84941D5-D358-4B05-B1BE-508265F8187F}"/>
              </a:ext>
              <a:ext uri="{C183D7F6-B498-43B3-948B-1728B52AA6E4}">
                <adec:decorative xmlns:adec="http://schemas.microsoft.com/office/drawing/2017/decorative" val="1"/>
              </a:ext>
            </a:extLst>
          </p:cNvPr>
          <p:cNvGrpSpPr/>
          <p:nvPr/>
        </p:nvGrpSpPr>
        <p:grpSpPr>
          <a:xfrm>
            <a:off x="5540160" y="2260467"/>
            <a:ext cx="1079396" cy="1079396"/>
            <a:chOff x="16359675" y="7832890"/>
            <a:chExt cx="1621939" cy="1621133"/>
          </a:xfrm>
        </p:grpSpPr>
        <p:sp>
          <p:nvSpPr>
            <p:cNvPr id="32" name="Oval 31">
              <a:extLst>
                <a:ext uri="{FF2B5EF4-FFF2-40B4-BE49-F238E27FC236}">
                  <a16:creationId xmlns:a16="http://schemas.microsoft.com/office/drawing/2014/main" id="{B790D8D8-A69E-4BA1-8C02-5D3718E29D21}"/>
                </a:ext>
              </a:extLst>
            </p:cNvPr>
            <p:cNvSpPr/>
            <p:nvPr/>
          </p:nvSpPr>
          <p:spPr>
            <a:xfrm>
              <a:off x="16359675" y="7832890"/>
              <a:ext cx="1621939" cy="1621133"/>
            </a:xfrm>
            <a:prstGeom prst="ellipse">
              <a:avLst/>
            </a:prstGeom>
            <a:solidFill>
              <a:schemeClr val="accent2">
                <a:alpha val="31%"/>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33" name="Oval 32">
              <a:extLst>
                <a:ext uri="{FF2B5EF4-FFF2-40B4-BE49-F238E27FC236}">
                  <a16:creationId xmlns:a16="http://schemas.microsoft.com/office/drawing/2014/main" id="{53F3877A-4B08-4D78-AE4D-056F2812E352}"/>
                </a:ext>
              </a:extLst>
            </p:cNvPr>
            <p:cNvSpPr/>
            <p:nvPr/>
          </p:nvSpPr>
          <p:spPr>
            <a:xfrm>
              <a:off x="16553268" y="8022317"/>
              <a:ext cx="1242895" cy="1242278"/>
            </a:xfrm>
            <a:prstGeom prst="ellipse">
              <a:avLst/>
            </a:prstGeom>
            <a:solidFill>
              <a:schemeClr val="accent2">
                <a:alpha val="57%"/>
              </a:scheme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34" name="Oval 33">
              <a:extLst>
                <a:ext uri="{FF2B5EF4-FFF2-40B4-BE49-F238E27FC236}">
                  <a16:creationId xmlns:a16="http://schemas.microsoft.com/office/drawing/2014/main" id="{DF0E624B-2DEA-4629-BA83-A05F3B84B1CC}"/>
                </a:ext>
              </a:extLst>
            </p:cNvPr>
            <p:cNvSpPr/>
            <p:nvPr/>
          </p:nvSpPr>
          <p:spPr>
            <a:xfrm>
              <a:off x="16763364" y="8233933"/>
              <a:ext cx="823734" cy="823325"/>
            </a:xfrm>
            <a:prstGeom prst="ellipse">
              <a:avLst/>
            </a:prstGeom>
            <a:solidFill>
              <a:schemeClr val="accent2"/>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19" name="Group 18">
            <a:extLst>
              <a:ext uri="{FF2B5EF4-FFF2-40B4-BE49-F238E27FC236}">
                <a16:creationId xmlns:a16="http://schemas.microsoft.com/office/drawing/2014/main" id="{963A32E2-7B1C-45D7-A202-FF6E6B82E2FA}"/>
              </a:ext>
              <a:ext uri="{C183D7F6-B498-43B3-948B-1728B52AA6E4}">
                <adec:decorative xmlns:adec="http://schemas.microsoft.com/office/drawing/2017/decorative" val="1"/>
              </a:ext>
            </a:extLst>
          </p:cNvPr>
          <p:cNvGrpSpPr/>
          <p:nvPr/>
        </p:nvGrpSpPr>
        <p:grpSpPr>
          <a:xfrm>
            <a:off x="9005122" y="2260467"/>
            <a:ext cx="1079396" cy="1079396"/>
            <a:chOff x="16359675" y="7832890"/>
            <a:chExt cx="1621939" cy="1621133"/>
          </a:xfrm>
        </p:grpSpPr>
        <p:sp>
          <p:nvSpPr>
            <p:cNvPr id="29" name="Oval 28">
              <a:extLst>
                <a:ext uri="{FF2B5EF4-FFF2-40B4-BE49-F238E27FC236}">
                  <a16:creationId xmlns:a16="http://schemas.microsoft.com/office/drawing/2014/main" id="{C7D75D31-2944-4C53-AAF2-1ED158E12881}"/>
                </a:ext>
              </a:extLst>
            </p:cNvPr>
            <p:cNvSpPr/>
            <p:nvPr/>
          </p:nvSpPr>
          <p:spPr>
            <a:xfrm>
              <a:off x="16359675" y="7832890"/>
              <a:ext cx="1621939" cy="1621133"/>
            </a:xfrm>
            <a:prstGeom prst="ellipse">
              <a:avLst/>
            </a:prstGeom>
            <a:solidFill>
              <a:schemeClr val="accent3">
                <a:alpha val="31%"/>
              </a:scheme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30" name="Oval 29">
              <a:extLst>
                <a:ext uri="{FF2B5EF4-FFF2-40B4-BE49-F238E27FC236}">
                  <a16:creationId xmlns:a16="http://schemas.microsoft.com/office/drawing/2014/main" id="{E516B4E3-DD4B-447C-8B02-C7582E78E2B1}"/>
                </a:ext>
              </a:extLst>
            </p:cNvPr>
            <p:cNvSpPr/>
            <p:nvPr/>
          </p:nvSpPr>
          <p:spPr>
            <a:xfrm>
              <a:off x="16553268" y="8022317"/>
              <a:ext cx="1242895" cy="1242278"/>
            </a:xfrm>
            <a:prstGeom prst="ellipse">
              <a:avLst/>
            </a:prstGeom>
            <a:solidFill>
              <a:schemeClr val="accent3">
                <a:alpha val="57%"/>
              </a:scheme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sp>
          <p:nvSpPr>
            <p:cNvPr id="31" name="Oval 30">
              <a:extLst>
                <a:ext uri="{FF2B5EF4-FFF2-40B4-BE49-F238E27FC236}">
                  <a16:creationId xmlns:a16="http://schemas.microsoft.com/office/drawing/2014/main" id="{47CFC557-94C9-45B9-ACC7-85871C04F5F9}"/>
                </a:ext>
              </a:extLst>
            </p:cNvPr>
            <p:cNvSpPr/>
            <p:nvPr/>
          </p:nvSpPr>
          <p:spPr>
            <a:xfrm>
              <a:off x="16763364" y="8233933"/>
              <a:ext cx="823734" cy="823325"/>
            </a:xfrm>
            <a:prstGeom prst="ellipse">
              <a:avLst/>
            </a:prstGeom>
            <a:solidFill>
              <a:schemeClr val="accent3"/>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srgbClr val="FFFFFF"/>
                </a:solidFill>
                <a:effectLst/>
                <a:uLnTx/>
                <a:uFillTx/>
                <a:latin typeface="Arial"/>
                <a:ea typeface="+mn-ea"/>
                <a:cs typeface="+mn-cs"/>
              </a:endParaRPr>
            </a:p>
          </p:txBody>
        </p:sp>
      </p:grpSp>
      <p:sp>
        <p:nvSpPr>
          <p:cNvPr id="50" name="Freeform: Shape 49">
            <a:extLst>
              <a:ext uri="{FF2B5EF4-FFF2-40B4-BE49-F238E27FC236}">
                <a16:creationId xmlns:a16="http://schemas.microsoft.com/office/drawing/2014/main" id="{BDBE2A15-B31A-4A2E-B04B-9D853048FCB0}"/>
              </a:ext>
              <a:ext uri="{C183D7F6-B498-43B3-948B-1728B52AA6E4}">
                <adec:decorative xmlns:adec="http://schemas.microsoft.com/office/drawing/2017/decorative" val="1"/>
              </a:ext>
            </a:extLst>
          </p:cNvPr>
          <p:cNvSpPr/>
          <p:nvPr/>
        </p:nvSpPr>
        <p:spPr>
          <a:xfrm>
            <a:off x="9433489" y="2669131"/>
            <a:ext cx="222662" cy="262070"/>
          </a:xfrm>
          <a:custGeom>
            <a:avLst/>
            <a:gdLst>
              <a:gd name="connsiteX0" fmla="*/ 688300 w 691990"/>
              <a:gd name="connsiteY0" fmla="*/ 122572 h 814459"/>
              <a:gd name="connsiteX1" fmla="*/ 682793 w 691990"/>
              <a:gd name="connsiteY1" fmla="*/ 111707 h 814459"/>
              <a:gd name="connsiteX2" fmla="*/ 671185 w 691990"/>
              <a:gd name="connsiteY2" fmla="*/ 108582 h 814459"/>
              <a:gd name="connsiteX3" fmla="*/ 356562 w 691990"/>
              <a:gd name="connsiteY3" fmla="*/ 4402 h 814459"/>
              <a:gd name="connsiteX4" fmla="*/ 335515 w 691990"/>
              <a:gd name="connsiteY4" fmla="*/ 4316 h 814459"/>
              <a:gd name="connsiteX5" fmla="*/ 335428 w 691990"/>
              <a:gd name="connsiteY5" fmla="*/ 4402 h 814459"/>
              <a:gd name="connsiteX6" fmla="*/ 20806 w 691990"/>
              <a:gd name="connsiteY6" fmla="*/ 108582 h 814459"/>
              <a:gd name="connsiteX7" fmla="*/ 9197 w 691990"/>
              <a:gd name="connsiteY7" fmla="*/ 111707 h 814459"/>
              <a:gd name="connsiteX8" fmla="*/ 3691 w 691990"/>
              <a:gd name="connsiteY8" fmla="*/ 122572 h 814459"/>
              <a:gd name="connsiteX9" fmla="*/ 71705 w 691990"/>
              <a:gd name="connsiteY9" fmla="*/ 613705 h 814459"/>
              <a:gd name="connsiteX10" fmla="*/ 337214 w 691990"/>
              <a:gd name="connsiteY10" fmla="*/ 813134 h 814459"/>
              <a:gd name="connsiteX11" fmla="*/ 354776 w 691990"/>
              <a:gd name="connsiteY11" fmla="*/ 813134 h 814459"/>
              <a:gd name="connsiteX12" fmla="*/ 620285 w 691990"/>
              <a:gd name="connsiteY12" fmla="*/ 613556 h 814459"/>
              <a:gd name="connsiteX13" fmla="*/ 688300 w 691990"/>
              <a:gd name="connsiteY13" fmla="*/ 122572 h 814459"/>
              <a:gd name="connsiteX14" fmla="*/ 596324 w 691990"/>
              <a:gd name="connsiteY14" fmla="*/ 595994 h 814459"/>
              <a:gd name="connsiteX15" fmla="*/ 345995 w 691990"/>
              <a:gd name="connsiteY15" fmla="*/ 784708 h 814459"/>
              <a:gd name="connsiteX16" fmla="*/ 95666 w 691990"/>
              <a:gd name="connsiteY16" fmla="*/ 595994 h 814459"/>
              <a:gd name="connsiteX17" fmla="*/ 33456 w 691990"/>
              <a:gd name="connsiteY17" fmla="*/ 139241 h 814459"/>
              <a:gd name="connsiteX18" fmla="*/ 346739 w 691990"/>
              <a:gd name="connsiteY18" fmla="*/ 35061 h 814459"/>
              <a:gd name="connsiteX19" fmla="*/ 659278 w 691990"/>
              <a:gd name="connsiteY19" fmla="*/ 139241 h 814459"/>
              <a:gd name="connsiteX20" fmla="*/ 596324 w 691990"/>
              <a:gd name="connsiteY20" fmla="*/ 595994 h 814459"/>
              <a:gd name="connsiteX21" fmla="*/ 470862 w 691990"/>
              <a:gd name="connsiteY21" fmla="*/ 313221 h 814459"/>
              <a:gd name="connsiteX22" fmla="*/ 471856 w 691990"/>
              <a:gd name="connsiteY22" fmla="*/ 334244 h 814459"/>
              <a:gd name="connsiteX23" fmla="*/ 471755 w 691990"/>
              <a:gd name="connsiteY23" fmla="*/ 334354 h 814459"/>
              <a:gd name="connsiteX24" fmla="*/ 320248 w 691990"/>
              <a:gd name="connsiteY24" fmla="*/ 500298 h 814459"/>
              <a:gd name="connsiteX25" fmla="*/ 309532 w 691990"/>
              <a:gd name="connsiteY25" fmla="*/ 505209 h 814459"/>
              <a:gd name="connsiteX26" fmla="*/ 309532 w 691990"/>
              <a:gd name="connsiteY26" fmla="*/ 505209 h 814459"/>
              <a:gd name="connsiteX27" fmla="*/ 298817 w 691990"/>
              <a:gd name="connsiteY27" fmla="*/ 500595 h 814459"/>
              <a:gd name="connsiteX28" fmla="*/ 220831 w 691990"/>
              <a:gd name="connsiteY28" fmla="*/ 420823 h 814459"/>
              <a:gd name="connsiteX29" fmla="*/ 218508 w 691990"/>
              <a:gd name="connsiteY29" fmla="*/ 399904 h 814459"/>
              <a:gd name="connsiteX30" fmla="*/ 239427 w 691990"/>
              <a:gd name="connsiteY30" fmla="*/ 397581 h 814459"/>
              <a:gd name="connsiteX31" fmla="*/ 241816 w 691990"/>
              <a:gd name="connsiteY31" fmla="*/ 399987 h 814459"/>
              <a:gd name="connsiteX32" fmla="*/ 308788 w 691990"/>
              <a:gd name="connsiteY32" fmla="*/ 468597 h 814459"/>
              <a:gd name="connsiteX33" fmla="*/ 450175 w 691990"/>
              <a:gd name="connsiteY33" fmla="*/ 313965 h 814459"/>
              <a:gd name="connsiteX34" fmla="*/ 470862 w 691990"/>
              <a:gd name="connsiteY34" fmla="*/ 312923 h 814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691990" h="814459">
                <a:moveTo>
                  <a:pt x="688300" y="122572"/>
                </a:moveTo>
                <a:cubicBezTo>
                  <a:pt x="688098" y="118330"/>
                  <a:pt x="686094" y="114377"/>
                  <a:pt x="682793" y="111707"/>
                </a:cubicBezTo>
                <a:cubicBezTo>
                  <a:pt x="679535" y="109079"/>
                  <a:pt x="675322" y="107945"/>
                  <a:pt x="671185" y="108582"/>
                </a:cubicBezTo>
                <a:cubicBezTo>
                  <a:pt x="669399" y="108582"/>
                  <a:pt x="485894" y="134180"/>
                  <a:pt x="356562" y="4402"/>
                </a:cubicBezTo>
                <a:cubicBezTo>
                  <a:pt x="350774" y="-1434"/>
                  <a:pt x="341350" y="-1472"/>
                  <a:pt x="335515" y="4316"/>
                </a:cubicBezTo>
                <a:cubicBezTo>
                  <a:pt x="335486" y="4345"/>
                  <a:pt x="335457" y="4373"/>
                  <a:pt x="335428" y="4402"/>
                </a:cubicBezTo>
                <a:cubicBezTo>
                  <a:pt x="206097" y="134478"/>
                  <a:pt x="22889" y="108582"/>
                  <a:pt x="20806" y="108582"/>
                </a:cubicBezTo>
                <a:cubicBezTo>
                  <a:pt x="16669" y="107945"/>
                  <a:pt x="12455" y="109079"/>
                  <a:pt x="9197" y="111707"/>
                </a:cubicBezTo>
                <a:cubicBezTo>
                  <a:pt x="5896" y="114377"/>
                  <a:pt x="3892" y="118330"/>
                  <a:pt x="3691" y="122572"/>
                </a:cubicBezTo>
                <a:cubicBezTo>
                  <a:pt x="-4346" y="282264"/>
                  <a:pt x="-5983" y="506846"/>
                  <a:pt x="71705" y="613705"/>
                </a:cubicBezTo>
                <a:cubicBezTo>
                  <a:pt x="152519" y="723689"/>
                  <a:pt x="310872" y="804949"/>
                  <a:pt x="337214" y="813134"/>
                </a:cubicBezTo>
                <a:cubicBezTo>
                  <a:pt x="342935" y="814901"/>
                  <a:pt x="349055" y="814901"/>
                  <a:pt x="354776" y="813134"/>
                </a:cubicBezTo>
                <a:cubicBezTo>
                  <a:pt x="381119" y="804949"/>
                  <a:pt x="540067" y="723837"/>
                  <a:pt x="620285" y="613556"/>
                </a:cubicBezTo>
                <a:cubicBezTo>
                  <a:pt x="697974" y="506846"/>
                  <a:pt x="696337" y="282264"/>
                  <a:pt x="688300" y="122572"/>
                </a:cubicBezTo>
                <a:close/>
                <a:moveTo>
                  <a:pt x="596324" y="595994"/>
                </a:moveTo>
                <a:cubicBezTo>
                  <a:pt x="520571" y="700174"/>
                  <a:pt x="367575" y="778011"/>
                  <a:pt x="345995" y="784708"/>
                </a:cubicBezTo>
                <a:cubicBezTo>
                  <a:pt x="324415" y="778011"/>
                  <a:pt x="171420" y="699876"/>
                  <a:pt x="95666" y="595994"/>
                </a:cubicBezTo>
                <a:cubicBezTo>
                  <a:pt x="26015" y="500298"/>
                  <a:pt x="25568" y="293575"/>
                  <a:pt x="33456" y="139241"/>
                </a:cubicBezTo>
                <a:cubicBezTo>
                  <a:pt x="82272" y="142961"/>
                  <a:pt x="229909" y="143557"/>
                  <a:pt x="346739" y="35061"/>
                </a:cubicBezTo>
                <a:cubicBezTo>
                  <a:pt x="463569" y="143854"/>
                  <a:pt x="611058" y="143110"/>
                  <a:pt x="659278" y="139241"/>
                </a:cubicBezTo>
                <a:cubicBezTo>
                  <a:pt x="666422" y="293575"/>
                  <a:pt x="665976" y="500298"/>
                  <a:pt x="596324" y="595994"/>
                </a:cubicBezTo>
                <a:close/>
                <a:moveTo>
                  <a:pt x="470862" y="313221"/>
                </a:moveTo>
                <a:cubicBezTo>
                  <a:pt x="476942" y="318753"/>
                  <a:pt x="477387" y="328165"/>
                  <a:pt x="471856" y="334244"/>
                </a:cubicBezTo>
                <a:cubicBezTo>
                  <a:pt x="471822" y="334281"/>
                  <a:pt x="471789" y="334319"/>
                  <a:pt x="471755" y="334354"/>
                </a:cubicBezTo>
                <a:lnTo>
                  <a:pt x="320248" y="500298"/>
                </a:lnTo>
                <a:cubicBezTo>
                  <a:pt x="317454" y="503271"/>
                  <a:pt x="313609" y="505033"/>
                  <a:pt x="309532" y="505209"/>
                </a:cubicBezTo>
                <a:lnTo>
                  <a:pt x="309532" y="505209"/>
                </a:lnTo>
                <a:cubicBezTo>
                  <a:pt x="305481" y="505194"/>
                  <a:pt x="301612" y="503527"/>
                  <a:pt x="298817" y="500595"/>
                </a:cubicBezTo>
                <a:lnTo>
                  <a:pt x="220831" y="420823"/>
                </a:lnTo>
                <a:cubicBezTo>
                  <a:pt x="214413" y="415689"/>
                  <a:pt x="213373" y="406323"/>
                  <a:pt x="218508" y="399904"/>
                </a:cubicBezTo>
                <a:cubicBezTo>
                  <a:pt x="223642" y="393487"/>
                  <a:pt x="233008" y="392446"/>
                  <a:pt x="239427" y="397581"/>
                </a:cubicBezTo>
                <a:cubicBezTo>
                  <a:pt x="240312" y="398289"/>
                  <a:pt x="241113" y="399097"/>
                  <a:pt x="241816" y="399987"/>
                </a:cubicBezTo>
                <a:lnTo>
                  <a:pt x="308788" y="468597"/>
                </a:lnTo>
                <a:lnTo>
                  <a:pt x="450175" y="313965"/>
                </a:lnTo>
                <a:cubicBezTo>
                  <a:pt x="455658" y="308089"/>
                  <a:pt x="464817" y="307628"/>
                  <a:pt x="470862" y="312923"/>
                </a:cubicBezTo>
                <a:close/>
              </a:path>
            </a:pathLst>
          </a:custGeom>
          <a:solidFill>
            <a:schemeClr val="bg1"/>
          </a:solidFill>
          <a:ln w="14883" cap="flat">
            <a:noFill/>
            <a:prstDash val="solid"/>
            <a:miter/>
          </a:ln>
        </p:spPr>
        <p:txBody>
          <a:bodyPr rtlCol="0" anchor="ct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nvGrpSpPr>
          <p:cNvPr id="51" name="Group 50">
            <a:extLst>
              <a:ext uri="{FF2B5EF4-FFF2-40B4-BE49-F238E27FC236}">
                <a16:creationId xmlns:a16="http://schemas.microsoft.com/office/drawing/2014/main" id="{C1E1CF40-52E8-4DE4-AA42-27AC270A68B4}"/>
              </a:ext>
              <a:ext uri="{C183D7F6-B498-43B3-948B-1728B52AA6E4}">
                <adec:decorative xmlns:adec="http://schemas.microsoft.com/office/drawing/2017/decorative" val="1"/>
              </a:ext>
            </a:extLst>
          </p:cNvPr>
          <p:cNvGrpSpPr/>
          <p:nvPr/>
        </p:nvGrpSpPr>
        <p:grpSpPr>
          <a:xfrm>
            <a:off x="5940104" y="2680264"/>
            <a:ext cx="279509" cy="239813"/>
            <a:chOff x="2908218" y="1013032"/>
            <a:chExt cx="430036" cy="368958"/>
          </a:xfrm>
          <a:solidFill>
            <a:schemeClr val="bg1"/>
          </a:solidFill>
        </p:grpSpPr>
        <p:sp>
          <p:nvSpPr>
            <p:cNvPr id="52" name="Freeform 418">
              <a:extLst>
                <a:ext uri="{FF2B5EF4-FFF2-40B4-BE49-F238E27FC236}">
                  <a16:creationId xmlns:a16="http://schemas.microsoft.com/office/drawing/2014/main" id="{8C8FD8A4-5735-4B2D-A8A5-F6C5C7E6140C}"/>
                </a:ext>
              </a:extLst>
            </p:cNvPr>
            <p:cNvSpPr>
              <a:spLocks noEditPoints="1"/>
            </p:cNvSpPr>
            <p:nvPr/>
          </p:nvSpPr>
          <p:spPr bwMode="auto">
            <a:xfrm>
              <a:off x="2908218" y="1151391"/>
              <a:ext cx="79775" cy="230599"/>
            </a:xfrm>
            <a:custGeom>
              <a:avLst/>
              <a:gdLst>
                <a:gd name="T0" fmla="*/ 129 w 129"/>
                <a:gd name="T1" fmla="*/ 369 h 369"/>
                <a:gd name="T2" fmla="*/ 0 w 129"/>
                <a:gd name="T3" fmla="*/ 369 h 369"/>
                <a:gd name="T4" fmla="*/ 0 w 129"/>
                <a:gd name="T5" fmla="*/ 0 h 369"/>
                <a:gd name="T6" fmla="*/ 129 w 129"/>
                <a:gd name="T7" fmla="*/ 0 h 369"/>
                <a:gd name="T8" fmla="*/ 129 w 129"/>
                <a:gd name="T9" fmla="*/ 369 h 369"/>
                <a:gd name="T10" fmla="*/ 29 w 129"/>
                <a:gd name="T11" fmla="*/ 341 h 369"/>
                <a:gd name="T12" fmla="*/ 101 w 129"/>
                <a:gd name="T13" fmla="*/ 341 h 369"/>
                <a:gd name="T14" fmla="*/ 101 w 129"/>
                <a:gd name="T15" fmla="*/ 28 h 369"/>
                <a:gd name="T16" fmla="*/ 29 w 129"/>
                <a:gd name="T17" fmla="*/ 28 h 369"/>
                <a:gd name="T18" fmla="*/ 29 w 129"/>
                <a:gd name="T19" fmla="*/ 341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9" h="369">
                  <a:moveTo>
                    <a:pt x="129" y="369"/>
                  </a:moveTo>
                  <a:lnTo>
                    <a:pt x="0" y="369"/>
                  </a:lnTo>
                  <a:lnTo>
                    <a:pt x="0" y="0"/>
                  </a:lnTo>
                  <a:lnTo>
                    <a:pt x="129" y="0"/>
                  </a:lnTo>
                  <a:lnTo>
                    <a:pt x="129" y="369"/>
                  </a:lnTo>
                  <a:close/>
                  <a:moveTo>
                    <a:pt x="29" y="341"/>
                  </a:moveTo>
                  <a:lnTo>
                    <a:pt x="101" y="341"/>
                  </a:lnTo>
                  <a:lnTo>
                    <a:pt x="101" y="28"/>
                  </a:lnTo>
                  <a:lnTo>
                    <a:pt x="29" y="28"/>
                  </a:lnTo>
                  <a:lnTo>
                    <a:pt x="29" y="3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a:ea typeface="+mn-ea"/>
                <a:cs typeface="+mn-cs"/>
              </a:endParaRPr>
            </a:p>
          </p:txBody>
        </p:sp>
        <p:sp>
          <p:nvSpPr>
            <p:cNvPr id="53" name="Freeform 419">
              <a:extLst>
                <a:ext uri="{FF2B5EF4-FFF2-40B4-BE49-F238E27FC236}">
                  <a16:creationId xmlns:a16="http://schemas.microsoft.com/office/drawing/2014/main" id="{3B6B7D13-4DC5-46DB-B912-7D52B962FE94}"/>
                </a:ext>
              </a:extLst>
            </p:cNvPr>
            <p:cNvSpPr>
              <a:spLocks/>
            </p:cNvSpPr>
            <p:nvPr/>
          </p:nvSpPr>
          <p:spPr bwMode="auto">
            <a:xfrm>
              <a:off x="2978021" y="1218701"/>
              <a:ext cx="360233" cy="163289"/>
            </a:xfrm>
            <a:custGeom>
              <a:avLst/>
              <a:gdLst>
                <a:gd name="T0" fmla="*/ 278 w 578"/>
                <a:gd name="T1" fmla="*/ 261 h 261"/>
                <a:gd name="T2" fmla="*/ 271 w 578"/>
                <a:gd name="T3" fmla="*/ 261 h 261"/>
                <a:gd name="T4" fmla="*/ 271 w 578"/>
                <a:gd name="T5" fmla="*/ 261 h 261"/>
                <a:gd name="T6" fmla="*/ 239 w 578"/>
                <a:gd name="T7" fmla="*/ 260 h 261"/>
                <a:gd name="T8" fmla="*/ 156 w 578"/>
                <a:gd name="T9" fmla="*/ 242 h 261"/>
                <a:gd name="T10" fmla="*/ 36 w 578"/>
                <a:gd name="T11" fmla="*/ 210 h 261"/>
                <a:gd name="T12" fmla="*/ 9 w 578"/>
                <a:gd name="T13" fmla="*/ 171 h 261"/>
                <a:gd name="T14" fmla="*/ 41 w 578"/>
                <a:gd name="T15" fmla="*/ 182 h 261"/>
                <a:gd name="T16" fmla="*/ 159 w 578"/>
                <a:gd name="T17" fmla="*/ 214 h 261"/>
                <a:gd name="T18" fmla="*/ 241 w 578"/>
                <a:gd name="T19" fmla="*/ 231 h 261"/>
                <a:gd name="T20" fmla="*/ 273 w 578"/>
                <a:gd name="T21" fmla="*/ 233 h 261"/>
                <a:gd name="T22" fmla="*/ 280 w 578"/>
                <a:gd name="T23" fmla="*/ 233 h 261"/>
                <a:gd name="T24" fmla="*/ 331 w 578"/>
                <a:gd name="T25" fmla="*/ 228 h 261"/>
                <a:gd name="T26" fmla="*/ 391 w 578"/>
                <a:gd name="T27" fmla="*/ 215 h 261"/>
                <a:gd name="T28" fmla="*/ 435 w 578"/>
                <a:gd name="T29" fmla="*/ 198 h 261"/>
                <a:gd name="T30" fmla="*/ 481 w 578"/>
                <a:gd name="T31" fmla="*/ 173 h 261"/>
                <a:gd name="T32" fmla="*/ 525 w 578"/>
                <a:gd name="T33" fmla="*/ 138 h 261"/>
                <a:gd name="T34" fmla="*/ 546 w 578"/>
                <a:gd name="T35" fmla="*/ 116 h 261"/>
                <a:gd name="T36" fmla="*/ 516 w 578"/>
                <a:gd name="T37" fmla="*/ 55 h 261"/>
                <a:gd name="T38" fmla="*/ 502 w 578"/>
                <a:gd name="T39" fmla="*/ 35 h 261"/>
                <a:gd name="T40" fmla="*/ 488 w 578"/>
                <a:gd name="T41" fmla="*/ 28 h 261"/>
                <a:gd name="T42" fmla="*/ 483 w 578"/>
                <a:gd name="T43" fmla="*/ 0 h 261"/>
                <a:gd name="T44" fmla="*/ 500 w 578"/>
                <a:gd name="T45" fmla="*/ 2 h 261"/>
                <a:gd name="T46" fmla="*/ 516 w 578"/>
                <a:gd name="T47" fmla="*/ 10 h 261"/>
                <a:gd name="T48" fmla="*/ 531 w 578"/>
                <a:gd name="T49" fmla="*/ 25 h 261"/>
                <a:gd name="T50" fmla="*/ 555 w 578"/>
                <a:gd name="T51" fmla="*/ 63 h 261"/>
                <a:gd name="T52" fmla="*/ 576 w 578"/>
                <a:gd name="T53" fmla="*/ 115 h 261"/>
                <a:gd name="T54" fmla="*/ 575 w 578"/>
                <a:gd name="T55" fmla="*/ 129 h 261"/>
                <a:gd name="T56" fmla="*/ 553 w 578"/>
                <a:gd name="T57" fmla="*/ 150 h 261"/>
                <a:gd name="T58" fmla="*/ 509 w 578"/>
                <a:gd name="T59" fmla="*/ 187 h 261"/>
                <a:gd name="T60" fmla="*/ 465 w 578"/>
                <a:gd name="T61" fmla="*/ 215 h 261"/>
                <a:gd name="T62" fmla="*/ 419 w 578"/>
                <a:gd name="T63" fmla="*/ 235 h 261"/>
                <a:gd name="T64" fmla="*/ 379 w 578"/>
                <a:gd name="T65" fmla="*/ 247 h 261"/>
                <a:gd name="T66" fmla="*/ 324 w 578"/>
                <a:gd name="T67" fmla="*/ 258 h 261"/>
                <a:gd name="T68" fmla="*/ 278 w 578"/>
                <a:gd name="T69" fmla="*/ 26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78" h="261">
                  <a:moveTo>
                    <a:pt x="278" y="261"/>
                  </a:moveTo>
                  <a:lnTo>
                    <a:pt x="278" y="261"/>
                  </a:lnTo>
                  <a:lnTo>
                    <a:pt x="271" y="261"/>
                  </a:lnTo>
                  <a:lnTo>
                    <a:pt x="271" y="261"/>
                  </a:lnTo>
                  <a:lnTo>
                    <a:pt x="271" y="261"/>
                  </a:lnTo>
                  <a:lnTo>
                    <a:pt x="271" y="261"/>
                  </a:lnTo>
                  <a:lnTo>
                    <a:pt x="257" y="261"/>
                  </a:lnTo>
                  <a:lnTo>
                    <a:pt x="239" y="260"/>
                  </a:lnTo>
                  <a:lnTo>
                    <a:pt x="200" y="253"/>
                  </a:lnTo>
                  <a:lnTo>
                    <a:pt x="156" y="242"/>
                  </a:lnTo>
                  <a:lnTo>
                    <a:pt x="112" y="231"/>
                  </a:lnTo>
                  <a:lnTo>
                    <a:pt x="36" y="210"/>
                  </a:lnTo>
                  <a:lnTo>
                    <a:pt x="0" y="198"/>
                  </a:lnTo>
                  <a:lnTo>
                    <a:pt x="9" y="171"/>
                  </a:lnTo>
                  <a:lnTo>
                    <a:pt x="9" y="171"/>
                  </a:lnTo>
                  <a:lnTo>
                    <a:pt x="41" y="182"/>
                  </a:lnTo>
                  <a:lnTo>
                    <a:pt x="115" y="203"/>
                  </a:lnTo>
                  <a:lnTo>
                    <a:pt x="159" y="214"/>
                  </a:lnTo>
                  <a:lnTo>
                    <a:pt x="204" y="224"/>
                  </a:lnTo>
                  <a:lnTo>
                    <a:pt x="241" y="231"/>
                  </a:lnTo>
                  <a:lnTo>
                    <a:pt x="258" y="233"/>
                  </a:lnTo>
                  <a:lnTo>
                    <a:pt x="273" y="233"/>
                  </a:lnTo>
                  <a:lnTo>
                    <a:pt x="273" y="233"/>
                  </a:lnTo>
                  <a:lnTo>
                    <a:pt x="280" y="233"/>
                  </a:lnTo>
                  <a:lnTo>
                    <a:pt x="301" y="231"/>
                  </a:lnTo>
                  <a:lnTo>
                    <a:pt x="331" y="228"/>
                  </a:lnTo>
                  <a:lnTo>
                    <a:pt x="370" y="221"/>
                  </a:lnTo>
                  <a:lnTo>
                    <a:pt x="391" y="215"/>
                  </a:lnTo>
                  <a:lnTo>
                    <a:pt x="412" y="207"/>
                  </a:lnTo>
                  <a:lnTo>
                    <a:pt x="435" y="198"/>
                  </a:lnTo>
                  <a:lnTo>
                    <a:pt x="458" y="185"/>
                  </a:lnTo>
                  <a:lnTo>
                    <a:pt x="481" y="173"/>
                  </a:lnTo>
                  <a:lnTo>
                    <a:pt x="504" y="155"/>
                  </a:lnTo>
                  <a:lnTo>
                    <a:pt x="525" y="138"/>
                  </a:lnTo>
                  <a:lnTo>
                    <a:pt x="546" y="116"/>
                  </a:lnTo>
                  <a:lnTo>
                    <a:pt x="546" y="116"/>
                  </a:lnTo>
                  <a:lnTo>
                    <a:pt x="532" y="83"/>
                  </a:lnTo>
                  <a:lnTo>
                    <a:pt x="516" y="55"/>
                  </a:lnTo>
                  <a:lnTo>
                    <a:pt x="509" y="42"/>
                  </a:lnTo>
                  <a:lnTo>
                    <a:pt x="502" y="35"/>
                  </a:lnTo>
                  <a:lnTo>
                    <a:pt x="495" y="30"/>
                  </a:lnTo>
                  <a:lnTo>
                    <a:pt x="488" y="28"/>
                  </a:lnTo>
                  <a:lnTo>
                    <a:pt x="483" y="0"/>
                  </a:lnTo>
                  <a:lnTo>
                    <a:pt x="483" y="0"/>
                  </a:lnTo>
                  <a:lnTo>
                    <a:pt x="492" y="0"/>
                  </a:lnTo>
                  <a:lnTo>
                    <a:pt x="500" y="2"/>
                  </a:lnTo>
                  <a:lnTo>
                    <a:pt x="509" y="5"/>
                  </a:lnTo>
                  <a:lnTo>
                    <a:pt x="516" y="10"/>
                  </a:lnTo>
                  <a:lnTo>
                    <a:pt x="523" y="18"/>
                  </a:lnTo>
                  <a:lnTo>
                    <a:pt x="531" y="25"/>
                  </a:lnTo>
                  <a:lnTo>
                    <a:pt x="545" y="44"/>
                  </a:lnTo>
                  <a:lnTo>
                    <a:pt x="555" y="63"/>
                  </a:lnTo>
                  <a:lnTo>
                    <a:pt x="564" y="83"/>
                  </a:lnTo>
                  <a:lnTo>
                    <a:pt x="576" y="115"/>
                  </a:lnTo>
                  <a:lnTo>
                    <a:pt x="578" y="122"/>
                  </a:lnTo>
                  <a:lnTo>
                    <a:pt x="575" y="129"/>
                  </a:lnTo>
                  <a:lnTo>
                    <a:pt x="575" y="129"/>
                  </a:lnTo>
                  <a:lnTo>
                    <a:pt x="553" y="150"/>
                  </a:lnTo>
                  <a:lnTo>
                    <a:pt x="532" y="169"/>
                  </a:lnTo>
                  <a:lnTo>
                    <a:pt x="509" y="187"/>
                  </a:lnTo>
                  <a:lnTo>
                    <a:pt x="486" y="203"/>
                  </a:lnTo>
                  <a:lnTo>
                    <a:pt x="465" y="215"/>
                  </a:lnTo>
                  <a:lnTo>
                    <a:pt x="442" y="226"/>
                  </a:lnTo>
                  <a:lnTo>
                    <a:pt x="419" y="235"/>
                  </a:lnTo>
                  <a:lnTo>
                    <a:pt x="398" y="242"/>
                  </a:lnTo>
                  <a:lnTo>
                    <a:pt x="379" y="247"/>
                  </a:lnTo>
                  <a:lnTo>
                    <a:pt x="359" y="253"/>
                  </a:lnTo>
                  <a:lnTo>
                    <a:pt x="324" y="258"/>
                  </a:lnTo>
                  <a:lnTo>
                    <a:pt x="296" y="261"/>
                  </a:lnTo>
                  <a:lnTo>
                    <a:pt x="278" y="261"/>
                  </a:lnTo>
                  <a:lnTo>
                    <a:pt x="278" y="2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a:ea typeface="+mn-ea"/>
                <a:cs typeface="+mn-cs"/>
              </a:endParaRPr>
            </a:p>
          </p:txBody>
        </p:sp>
        <p:sp>
          <p:nvSpPr>
            <p:cNvPr id="54" name="Freeform 420">
              <a:extLst>
                <a:ext uri="{FF2B5EF4-FFF2-40B4-BE49-F238E27FC236}">
                  <a16:creationId xmlns:a16="http://schemas.microsoft.com/office/drawing/2014/main" id="{F2C8355F-87C7-43A4-97CF-533191E767D5}"/>
                </a:ext>
              </a:extLst>
            </p:cNvPr>
            <p:cNvSpPr>
              <a:spLocks/>
            </p:cNvSpPr>
            <p:nvPr/>
          </p:nvSpPr>
          <p:spPr bwMode="auto">
            <a:xfrm>
              <a:off x="2980514" y="1170089"/>
              <a:ext cx="301649" cy="127141"/>
            </a:xfrm>
            <a:custGeom>
              <a:avLst/>
              <a:gdLst>
                <a:gd name="T0" fmla="*/ 320 w 484"/>
                <a:gd name="T1" fmla="*/ 203 h 203"/>
                <a:gd name="T2" fmla="*/ 286 w 484"/>
                <a:gd name="T3" fmla="*/ 200 h 203"/>
                <a:gd name="T4" fmla="*/ 249 w 484"/>
                <a:gd name="T5" fmla="*/ 187 h 203"/>
                <a:gd name="T6" fmla="*/ 205 w 484"/>
                <a:gd name="T7" fmla="*/ 166 h 203"/>
                <a:gd name="T8" fmla="*/ 159 w 484"/>
                <a:gd name="T9" fmla="*/ 134 h 203"/>
                <a:gd name="T10" fmla="*/ 295 w 484"/>
                <a:gd name="T11" fmla="*/ 110 h 203"/>
                <a:gd name="T12" fmla="*/ 300 w 484"/>
                <a:gd name="T13" fmla="*/ 108 h 203"/>
                <a:gd name="T14" fmla="*/ 307 w 484"/>
                <a:gd name="T15" fmla="*/ 106 h 203"/>
                <a:gd name="T16" fmla="*/ 307 w 484"/>
                <a:gd name="T17" fmla="*/ 103 h 203"/>
                <a:gd name="T18" fmla="*/ 307 w 484"/>
                <a:gd name="T19" fmla="*/ 46 h 203"/>
                <a:gd name="T20" fmla="*/ 304 w 484"/>
                <a:gd name="T21" fmla="*/ 35 h 203"/>
                <a:gd name="T22" fmla="*/ 297 w 484"/>
                <a:gd name="T23" fmla="*/ 30 h 203"/>
                <a:gd name="T24" fmla="*/ 0 w 484"/>
                <a:gd name="T25" fmla="*/ 28 h 203"/>
                <a:gd name="T26" fmla="*/ 293 w 484"/>
                <a:gd name="T27" fmla="*/ 0 h 203"/>
                <a:gd name="T28" fmla="*/ 302 w 484"/>
                <a:gd name="T29" fmla="*/ 2 h 203"/>
                <a:gd name="T30" fmla="*/ 318 w 484"/>
                <a:gd name="T31" fmla="*/ 9 h 203"/>
                <a:gd name="T32" fmla="*/ 329 w 484"/>
                <a:gd name="T33" fmla="*/ 21 h 203"/>
                <a:gd name="T34" fmla="*/ 336 w 484"/>
                <a:gd name="T35" fmla="*/ 41 h 203"/>
                <a:gd name="T36" fmla="*/ 336 w 484"/>
                <a:gd name="T37" fmla="*/ 103 h 203"/>
                <a:gd name="T38" fmla="*/ 336 w 484"/>
                <a:gd name="T39" fmla="*/ 110 h 203"/>
                <a:gd name="T40" fmla="*/ 330 w 484"/>
                <a:gd name="T41" fmla="*/ 122 h 203"/>
                <a:gd name="T42" fmla="*/ 327 w 484"/>
                <a:gd name="T43" fmla="*/ 127 h 203"/>
                <a:gd name="T44" fmla="*/ 307 w 484"/>
                <a:gd name="T45" fmla="*/ 136 h 203"/>
                <a:gd name="T46" fmla="*/ 293 w 484"/>
                <a:gd name="T47" fmla="*/ 138 h 203"/>
                <a:gd name="T48" fmla="*/ 212 w 484"/>
                <a:gd name="T49" fmla="*/ 138 h 203"/>
                <a:gd name="T50" fmla="*/ 256 w 484"/>
                <a:gd name="T51" fmla="*/ 161 h 203"/>
                <a:gd name="T52" fmla="*/ 295 w 484"/>
                <a:gd name="T53" fmla="*/ 172 h 203"/>
                <a:gd name="T54" fmla="*/ 329 w 484"/>
                <a:gd name="T55" fmla="*/ 173 h 203"/>
                <a:gd name="T56" fmla="*/ 357 w 484"/>
                <a:gd name="T57" fmla="*/ 168 h 203"/>
                <a:gd name="T58" fmla="*/ 382 w 484"/>
                <a:gd name="T59" fmla="*/ 157 h 203"/>
                <a:gd name="T60" fmla="*/ 403 w 484"/>
                <a:gd name="T61" fmla="*/ 143 h 203"/>
                <a:gd name="T62" fmla="*/ 438 w 484"/>
                <a:gd name="T63" fmla="*/ 110 h 203"/>
                <a:gd name="T64" fmla="*/ 449 w 484"/>
                <a:gd name="T65" fmla="*/ 97 h 203"/>
                <a:gd name="T66" fmla="*/ 468 w 484"/>
                <a:gd name="T67" fmla="*/ 81 h 203"/>
                <a:gd name="T68" fmla="*/ 484 w 484"/>
                <a:gd name="T69" fmla="*/ 106 h 203"/>
                <a:gd name="T70" fmla="*/ 479 w 484"/>
                <a:gd name="T71" fmla="*/ 110 h 203"/>
                <a:gd name="T72" fmla="*/ 459 w 484"/>
                <a:gd name="T73" fmla="*/ 129 h 203"/>
                <a:gd name="T74" fmla="*/ 435 w 484"/>
                <a:gd name="T75" fmla="*/ 152 h 203"/>
                <a:gd name="T76" fmla="*/ 405 w 484"/>
                <a:gd name="T77" fmla="*/ 177 h 203"/>
                <a:gd name="T78" fmla="*/ 367 w 484"/>
                <a:gd name="T79" fmla="*/ 194 h 203"/>
                <a:gd name="T80" fmla="*/ 320 w 484"/>
                <a:gd name="T81" fmla="*/ 20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484" h="203">
                  <a:moveTo>
                    <a:pt x="320" y="203"/>
                  </a:moveTo>
                  <a:lnTo>
                    <a:pt x="320" y="203"/>
                  </a:lnTo>
                  <a:lnTo>
                    <a:pt x="304" y="202"/>
                  </a:lnTo>
                  <a:lnTo>
                    <a:pt x="286" y="200"/>
                  </a:lnTo>
                  <a:lnTo>
                    <a:pt x="269" y="194"/>
                  </a:lnTo>
                  <a:lnTo>
                    <a:pt x="249" y="187"/>
                  </a:lnTo>
                  <a:lnTo>
                    <a:pt x="228" y="179"/>
                  </a:lnTo>
                  <a:lnTo>
                    <a:pt x="205" y="166"/>
                  </a:lnTo>
                  <a:lnTo>
                    <a:pt x="182" y="152"/>
                  </a:lnTo>
                  <a:lnTo>
                    <a:pt x="159" y="134"/>
                  </a:lnTo>
                  <a:lnTo>
                    <a:pt x="125" y="110"/>
                  </a:lnTo>
                  <a:lnTo>
                    <a:pt x="295" y="110"/>
                  </a:lnTo>
                  <a:lnTo>
                    <a:pt x="295" y="110"/>
                  </a:lnTo>
                  <a:lnTo>
                    <a:pt x="300" y="108"/>
                  </a:lnTo>
                  <a:lnTo>
                    <a:pt x="307" y="106"/>
                  </a:lnTo>
                  <a:lnTo>
                    <a:pt x="307" y="106"/>
                  </a:lnTo>
                  <a:lnTo>
                    <a:pt x="307" y="104"/>
                  </a:lnTo>
                  <a:lnTo>
                    <a:pt x="307" y="103"/>
                  </a:lnTo>
                  <a:lnTo>
                    <a:pt x="307" y="46"/>
                  </a:lnTo>
                  <a:lnTo>
                    <a:pt x="307" y="46"/>
                  </a:lnTo>
                  <a:lnTo>
                    <a:pt x="307" y="41"/>
                  </a:lnTo>
                  <a:lnTo>
                    <a:pt x="304" y="35"/>
                  </a:lnTo>
                  <a:lnTo>
                    <a:pt x="300" y="30"/>
                  </a:lnTo>
                  <a:lnTo>
                    <a:pt x="297" y="30"/>
                  </a:lnTo>
                  <a:lnTo>
                    <a:pt x="293" y="28"/>
                  </a:lnTo>
                  <a:lnTo>
                    <a:pt x="0" y="28"/>
                  </a:lnTo>
                  <a:lnTo>
                    <a:pt x="0" y="0"/>
                  </a:lnTo>
                  <a:lnTo>
                    <a:pt x="293" y="0"/>
                  </a:lnTo>
                  <a:lnTo>
                    <a:pt x="293" y="0"/>
                  </a:lnTo>
                  <a:lnTo>
                    <a:pt x="302" y="2"/>
                  </a:lnTo>
                  <a:lnTo>
                    <a:pt x="311" y="5"/>
                  </a:lnTo>
                  <a:lnTo>
                    <a:pt x="318" y="9"/>
                  </a:lnTo>
                  <a:lnTo>
                    <a:pt x="323" y="16"/>
                  </a:lnTo>
                  <a:lnTo>
                    <a:pt x="329" y="21"/>
                  </a:lnTo>
                  <a:lnTo>
                    <a:pt x="332" y="28"/>
                  </a:lnTo>
                  <a:lnTo>
                    <a:pt x="336" y="41"/>
                  </a:lnTo>
                  <a:lnTo>
                    <a:pt x="336" y="44"/>
                  </a:lnTo>
                  <a:lnTo>
                    <a:pt x="336" y="103"/>
                  </a:lnTo>
                  <a:lnTo>
                    <a:pt x="336" y="103"/>
                  </a:lnTo>
                  <a:lnTo>
                    <a:pt x="336" y="110"/>
                  </a:lnTo>
                  <a:lnTo>
                    <a:pt x="334" y="115"/>
                  </a:lnTo>
                  <a:lnTo>
                    <a:pt x="330" y="122"/>
                  </a:lnTo>
                  <a:lnTo>
                    <a:pt x="327" y="127"/>
                  </a:lnTo>
                  <a:lnTo>
                    <a:pt x="327" y="127"/>
                  </a:lnTo>
                  <a:lnTo>
                    <a:pt x="316" y="133"/>
                  </a:lnTo>
                  <a:lnTo>
                    <a:pt x="307" y="136"/>
                  </a:lnTo>
                  <a:lnTo>
                    <a:pt x="299" y="138"/>
                  </a:lnTo>
                  <a:lnTo>
                    <a:pt x="293" y="138"/>
                  </a:lnTo>
                  <a:lnTo>
                    <a:pt x="212" y="138"/>
                  </a:lnTo>
                  <a:lnTo>
                    <a:pt x="212" y="138"/>
                  </a:lnTo>
                  <a:lnTo>
                    <a:pt x="235" y="150"/>
                  </a:lnTo>
                  <a:lnTo>
                    <a:pt x="256" y="161"/>
                  </a:lnTo>
                  <a:lnTo>
                    <a:pt x="276" y="168"/>
                  </a:lnTo>
                  <a:lnTo>
                    <a:pt x="295" y="172"/>
                  </a:lnTo>
                  <a:lnTo>
                    <a:pt x="313" y="173"/>
                  </a:lnTo>
                  <a:lnTo>
                    <a:pt x="329" y="173"/>
                  </a:lnTo>
                  <a:lnTo>
                    <a:pt x="343" y="172"/>
                  </a:lnTo>
                  <a:lnTo>
                    <a:pt x="357" y="168"/>
                  </a:lnTo>
                  <a:lnTo>
                    <a:pt x="369" y="164"/>
                  </a:lnTo>
                  <a:lnTo>
                    <a:pt x="382" y="157"/>
                  </a:lnTo>
                  <a:lnTo>
                    <a:pt x="392" y="150"/>
                  </a:lnTo>
                  <a:lnTo>
                    <a:pt x="403" y="143"/>
                  </a:lnTo>
                  <a:lnTo>
                    <a:pt x="422" y="126"/>
                  </a:lnTo>
                  <a:lnTo>
                    <a:pt x="438" y="110"/>
                  </a:lnTo>
                  <a:lnTo>
                    <a:pt x="438" y="110"/>
                  </a:lnTo>
                  <a:lnTo>
                    <a:pt x="449" y="97"/>
                  </a:lnTo>
                  <a:lnTo>
                    <a:pt x="459" y="88"/>
                  </a:lnTo>
                  <a:lnTo>
                    <a:pt x="468" y="81"/>
                  </a:lnTo>
                  <a:lnTo>
                    <a:pt x="479" y="78"/>
                  </a:lnTo>
                  <a:lnTo>
                    <a:pt x="484" y="106"/>
                  </a:lnTo>
                  <a:lnTo>
                    <a:pt x="484" y="106"/>
                  </a:lnTo>
                  <a:lnTo>
                    <a:pt x="479" y="110"/>
                  </a:lnTo>
                  <a:lnTo>
                    <a:pt x="474" y="115"/>
                  </a:lnTo>
                  <a:lnTo>
                    <a:pt x="459" y="129"/>
                  </a:lnTo>
                  <a:lnTo>
                    <a:pt x="459" y="129"/>
                  </a:lnTo>
                  <a:lnTo>
                    <a:pt x="435" y="152"/>
                  </a:lnTo>
                  <a:lnTo>
                    <a:pt x="420" y="164"/>
                  </a:lnTo>
                  <a:lnTo>
                    <a:pt x="405" y="177"/>
                  </a:lnTo>
                  <a:lnTo>
                    <a:pt x="387" y="187"/>
                  </a:lnTo>
                  <a:lnTo>
                    <a:pt x="367" y="194"/>
                  </a:lnTo>
                  <a:lnTo>
                    <a:pt x="345" y="200"/>
                  </a:lnTo>
                  <a:lnTo>
                    <a:pt x="320" y="203"/>
                  </a:lnTo>
                  <a:lnTo>
                    <a:pt x="320" y="20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a:ea typeface="+mn-ea"/>
                <a:cs typeface="+mn-cs"/>
              </a:endParaRPr>
            </a:p>
          </p:txBody>
        </p:sp>
        <p:sp>
          <p:nvSpPr>
            <p:cNvPr id="55" name="Freeform 421">
              <a:extLst>
                <a:ext uri="{FF2B5EF4-FFF2-40B4-BE49-F238E27FC236}">
                  <a16:creationId xmlns:a16="http://schemas.microsoft.com/office/drawing/2014/main" id="{3B15C2B9-1B15-4D19-9890-163B4501611D}"/>
                </a:ext>
              </a:extLst>
            </p:cNvPr>
            <p:cNvSpPr>
              <a:spLocks/>
            </p:cNvSpPr>
            <p:nvPr/>
          </p:nvSpPr>
          <p:spPr bwMode="auto">
            <a:xfrm>
              <a:off x="3016662" y="1013032"/>
              <a:ext cx="274226" cy="220627"/>
            </a:xfrm>
            <a:custGeom>
              <a:avLst/>
              <a:gdLst>
                <a:gd name="T0" fmla="*/ 440 w 440"/>
                <a:gd name="T1" fmla="*/ 356 h 356"/>
                <a:gd name="T2" fmla="*/ 412 w 440"/>
                <a:gd name="T3" fmla="*/ 356 h 356"/>
                <a:gd name="T4" fmla="*/ 412 w 440"/>
                <a:gd name="T5" fmla="*/ 29 h 356"/>
                <a:gd name="T6" fmla="*/ 29 w 440"/>
                <a:gd name="T7" fmla="*/ 29 h 356"/>
                <a:gd name="T8" fmla="*/ 29 w 440"/>
                <a:gd name="T9" fmla="*/ 280 h 356"/>
                <a:gd name="T10" fmla="*/ 0 w 440"/>
                <a:gd name="T11" fmla="*/ 280 h 356"/>
                <a:gd name="T12" fmla="*/ 0 w 440"/>
                <a:gd name="T13" fmla="*/ 0 h 356"/>
                <a:gd name="T14" fmla="*/ 440 w 440"/>
                <a:gd name="T15" fmla="*/ 0 h 356"/>
                <a:gd name="T16" fmla="*/ 440 w 440"/>
                <a:gd name="T17" fmla="*/ 3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0" h="356">
                  <a:moveTo>
                    <a:pt x="440" y="356"/>
                  </a:moveTo>
                  <a:lnTo>
                    <a:pt x="412" y="356"/>
                  </a:lnTo>
                  <a:lnTo>
                    <a:pt x="412" y="29"/>
                  </a:lnTo>
                  <a:lnTo>
                    <a:pt x="29" y="29"/>
                  </a:lnTo>
                  <a:lnTo>
                    <a:pt x="29" y="280"/>
                  </a:lnTo>
                  <a:lnTo>
                    <a:pt x="0" y="280"/>
                  </a:lnTo>
                  <a:lnTo>
                    <a:pt x="0" y="0"/>
                  </a:lnTo>
                  <a:lnTo>
                    <a:pt x="440" y="0"/>
                  </a:lnTo>
                  <a:lnTo>
                    <a:pt x="440" y="3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a:ea typeface="+mn-ea"/>
                <a:cs typeface="+mn-cs"/>
              </a:endParaRPr>
            </a:p>
          </p:txBody>
        </p:sp>
        <p:sp>
          <p:nvSpPr>
            <p:cNvPr id="56" name="Freeform 422">
              <a:extLst>
                <a:ext uri="{FF2B5EF4-FFF2-40B4-BE49-F238E27FC236}">
                  <a16:creationId xmlns:a16="http://schemas.microsoft.com/office/drawing/2014/main" id="{6A9D3D4E-A8CC-488C-A540-D7095B388D0E}"/>
                </a:ext>
              </a:extLst>
            </p:cNvPr>
            <p:cNvSpPr>
              <a:spLocks/>
            </p:cNvSpPr>
            <p:nvPr/>
          </p:nvSpPr>
          <p:spPr bwMode="auto">
            <a:xfrm>
              <a:off x="3107655" y="1023004"/>
              <a:ext cx="93486" cy="102211"/>
            </a:xfrm>
            <a:custGeom>
              <a:avLst/>
              <a:gdLst>
                <a:gd name="T0" fmla="*/ 150 w 150"/>
                <a:gd name="T1" fmla="*/ 165 h 165"/>
                <a:gd name="T2" fmla="*/ 0 w 150"/>
                <a:gd name="T3" fmla="*/ 165 h 165"/>
                <a:gd name="T4" fmla="*/ 0 w 150"/>
                <a:gd name="T5" fmla="*/ 0 h 165"/>
                <a:gd name="T6" fmla="*/ 28 w 150"/>
                <a:gd name="T7" fmla="*/ 0 h 165"/>
                <a:gd name="T8" fmla="*/ 28 w 150"/>
                <a:gd name="T9" fmla="*/ 136 h 165"/>
                <a:gd name="T10" fmla="*/ 122 w 150"/>
                <a:gd name="T11" fmla="*/ 136 h 165"/>
                <a:gd name="T12" fmla="*/ 122 w 150"/>
                <a:gd name="T13" fmla="*/ 0 h 165"/>
                <a:gd name="T14" fmla="*/ 150 w 150"/>
                <a:gd name="T15" fmla="*/ 0 h 165"/>
                <a:gd name="T16" fmla="*/ 150 w 150"/>
                <a:gd name="T17" fmla="*/ 16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0" h="165">
                  <a:moveTo>
                    <a:pt x="150" y="165"/>
                  </a:moveTo>
                  <a:lnTo>
                    <a:pt x="0" y="165"/>
                  </a:lnTo>
                  <a:lnTo>
                    <a:pt x="0" y="0"/>
                  </a:lnTo>
                  <a:lnTo>
                    <a:pt x="28" y="0"/>
                  </a:lnTo>
                  <a:lnTo>
                    <a:pt x="28" y="136"/>
                  </a:lnTo>
                  <a:lnTo>
                    <a:pt x="122" y="136"/>
                  </a:lnTo>
                  <a:lnTo>
                    <a:pt x="122" y="0"/>
                  </a:lnTo>
                  <a:lnTo>
                    <a:pt x="150" y="0"/>
                  </a:lnTo>
                  <a:lnTo>
                    <a:pt x="150" y="16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799"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7" name="Group 16">
            <a:extLst>
              <a:ext uri="{FF2B5EF4-FFF2-40B4-BE49-F238E27FC236}">
                <a16:creationId xmlns:a16="http://schemas.microsoft.com/office/drawing/2014/main" id="{DB2D9467-FD6E-4429-A37A-D977E2987FCF}"/>
              </a:ext>
              <a:ext uri="{C183D7F6-B498-43B3-948B-1728B52AA6E4}">
                <adec:decorative xmlns:adec="http://schemas.microsoft.com/office/drawing/2017/decorative" val="1"/>
              </a:ext>
            </a:extLst>
          </p:cNvPr>
          <p:cNvGrpSpPr/>
          <p:nvPr/>
        </p:nvGrpSpPr>
        <p:grpSpPr>
          <a:xfrm>
            <a:off x="2084499" y="2260468"/>
            <a:ext cx="1079396" cy="1079396"/>
            <a:chOff x="16359662" y="7832887"/>
            <a:chExt cx="1621938" cy="1621132"/>
          </a:xfrm>
        </p:grpSpPr>
        <p:sp>
          <p:nvSpPr>
            <p:cNvPr id="35" name="Oval 34">
              <a:extLst>
                <a:ext uri="{FF2B5EF4-FFF2-40B4-BE49-F238E27FC236}">
                  <a16:creationId xmlns:a16="http://schemas.microsoft.com/office/drawing/2014/main" id="{F8915C13-EBA1-42A5-9076-E39E1FB69D2C}"/>
                </a:ext>
              </a:extLst>
            </p:cNvPr>
            <p:cNvSpPr/>
            <p:nvPr/>
          </p:nvSpPr>
          <p:spPr>
            <a:xfrm>
              <a:off x="16359662" y="7832887"/>
              <a:ext cx="1621938" cy="1621132"/>
            </a:xfrm>
            <a:prstGeom prst="ellipse">
              <a:avLst/>
            </a:prstGeom>
            <a:solidFill>
              <a:srgbClr val="1F9CF0">
                <a:alpha val="31%"/>
              </a:srgbClr>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6" name="Oval 35">
              <a:extLst>
                <a:ext uri="{FF2B5EF4-FFF2-40B4-BE49-F238E27FC236}">
                  <a16:creationId xmlns:a16="http://schemas.microsoft.com/office/drawing/2014/main" id="{B0E4B79B-CD3B-49DE-A8B7-7C8F42A6EF17}"/>
                </a:ext>
              </a:extLst>
            </p:cNvPr>
            <p:cNvSpPr/>
            <p:nvPr/>
          </p:nvSpPr>
          <p:spPr>
            <a:xfrm>
              <a:off x="16553261" y="8022317"/>
              <a:ext cx="1242894" cy="1242277"/>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37" name="Oval 36">
              <a:extLst>
                <a:ext uri="{FF2B5EF4-FFF2-40B4-BE49-F238E27FC236}">
                  <a16:creationId xmlns:a16="http://schemas.microsoft.com/office/drawing/2014/main" id="{AC2DEAFC-9AB1-4D09-99F6-54911D8E5725}"/>
                </a:ext>
              </a:extLst>
            </p:cNvPr>
            <p:cNvSpPr/>
            <p:nvPr/>
          </p:nvSpPr>
          <p:spPr>
            <a:xfrm>
              <a:off x="16763364" y="8233933"/>
              <a:ext cx="823734" cy="823325"/>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grpSp>
      <p:grpSp>
        <p:nvGrpSpPr>
          <p:cNvPr id="57" name="Group 56">
            <a:extLst>
              <a:ext uri="{FF2B5EF4-FFF2-40B4-BE49-F238E27FC236}">
                <a16:creationId xmlns:a16="http://schemas.microsoft.com/office/drawing/2014/main" id="{3E5D5937-6148-48F8-BDFB-A6AC7B92710D}"/>
              </a:ext>
              <a:ext uri="{C183D7F6-B498-43B3-948B-1728B52AA6E4}">
                <adec:decorative xmlns:adec="http://schemas.microsoft.com/office/drawing/2017/decorative" val="1"/>
              </a:ext>
            </a:extLst>
          </p:cNvPr>
          <p:cNvGrpSpPr/>
          <p:nvPr/>
        </p:nvGrpSpPr>
        <p:grpSpPr>
          <a:xfrm>
            <a:off x="2487976" y="2659739"/>
            <a:ext cx="299822" cy="280847"/>
            <a:chOff x="620713" y="3829051"/>
            <a:chExt cx="2182813" cy="2044700"/>
          </a:xfrm>
        </p:grpSpPr>
        <p:sp>
          <p:nvSpPr>
            <p:cNvPr id="58" name="Freeform 43">
              <a:extLst>
                <a:ext uri="{FF2B5EF4-FFF2-40B4-BE49-F238E27FC236}">
                  <a16:creationId xmlns:a16="http://schemas.microsoft.com/office/drawing/2014/main" id="{C3DEF43B-1B69-49EE-B547-E1F6EEF8E3BF}"/>
                </a:ext>
              </a:extLst>
            </p:cNvPr>
            <p:cNvSpPr>
              <a:spLocks/>
            </p:cNvSpPr>
            <p:nvPr/>
          </p:nvSpPr>
          <p:spPr bwMode="auto">
            <a:xfrm>
              <a:off x="1468438" y="4968876"/>
              <a:ext cx="484188" cy="228600"/>
            </a:xfrm>
            <a:custGeom>
              <a:avLst/>
              <a:gdLst>
                <a:gd name="T0" fmla="*/ 0 w 250"/>
                <a:gd name="T1" fmla="*/ 118 h 118"/>
                <a:gd name="T2" fmla="*/ 125 w 250"/>
                <a:gd name="T3" fmla="*/ 0 h 118"/>
                <a:gd name="T4" fmla="*/ 250 w 250"/>
                <a:gd name="T5" fmla="*/ 118 h 118"/>
              </a:gdLst>
              <a:ahLst/>
              <a:cxnLst>
                <a:cxn ang="0">
                  <a:pos x="T0" y="T1"/>
                </a:cxn>
                <a:cxn ang="0">
                  <a:pos x="T2" y="T3"/>
                </a:cxn>
                <a:cxn ang="0">
                  <a:pos x="T4" y="T5"/>
                </a:cxn>
              </a:cxnLst>
              <a:rect l="0" t="0" r="r" b="b"/>
              <a:pathLst>
                <a:path w="250" h="118">
                  <a:moveTo>
                    <a:pt x="0" y="118"/>
                  </a:moveTo>
                  <a:cubicBezTo>
                    <a:pt x="0" y="53"/>
                    <a:pt x="56" y="0"/>
                    <a:pt x="125" y="0"/>
                  </a:cubicBezTo>
                  <a:cubicBezTo>
                    <a:pt x="194" y="0"/>
                    <a:pt x="250" y="53"/>
                    <a:pt x="250" y="118"/>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59" name="Freeform 44">
              <a:extLst>
                <a:ext uri="{FF2B5EF4-FFF2-40B4-BE49-F238E27FC236}">
                  <a16:creationId xmlns:a16="http://schemas.microsoft.com/office/drawing/2014/main" id="{0E63DD0D-3AE0-4305-B7A6-CA96CBE02E1F}"/>
                </a:ext>
              </a:extLst>
            </p:cNvPr>
            <p:cNvSpPr>
              <a:spLocks/>
            </p:cNvSpPr>
            <p:nvPr/>
          </p:nvSpPr>
          <p:spPr bwMode="auto">
            <a:xfrm>
              <a:off x="620713" y="4135438"/>
              <a:ext cx="2182813" cy="1452563"/>
            </a:xfrm>
            <a:custGeom>
              <a:avLst/>
              <a:gdLst>
                <a:gd name="T0" fmla="*/ 773 w 1127"/>
                <a:gd name="T1" fmla="*/ 0 h 753"/>
                <a:gd name="T2" fmla="*/ 1095 w 1127"/>
                <a:gd name="T3" fmla="*/ 0 h 753"/>
                <a:gd name="T4" fmla="*/ 1127 w 1127"/>
                <a:gd name="T5" fmla="*/ 35 h 753"/>
                <a:gd name="T6" fmla="*/ 1127 w 1127"/>
                <a:gd name="T7" fmla="*/ 718 h 753"/>
                <a:gd name="T8" fmla="*/ 1095 w 1127"/>
                <a:gd name="T9" fmla="*/ 753 h 753"/>
                <a:gd name="T10" fmla="*/ 31 w 1127"/>
                <a:gd name="T11" fmla="*/ 753 h 753"/>
                <a:gd name="T12" fmla="*/ 0 w 1127"/>
                <a:gd name="T13" fmla="*/ 718 h 753"/>
                <a:gd name="T14" fmla="*/ 0 w 1127"/>
                <a:gd name="T15" fmla="*/ 35 h 753"/>
                <a:gd name="T16" fmla="*/ 31 w 1127"/>
                <a:gd name="T17" fmla="*/ 0 h 753"/>
                <a:gd name="T18" fmla="*/ 362 w 1127"/>
                <a:gd name="T19" fmla="*/ 0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27" h="753">
                  <a:moveTo>
                    <a:pt x="773" y="0"/>
                  </a:moveTo>
                  <a:cubicBezTo>
                    <a:pt x="1095" y="0"/>
                    <a:pt x="1095" y="0"/>
                    <a:pt x="1095" y="0"/>
                  </a:cubicBezTo>
                  <a:cubicBezTo>
                    <a:pt x="1113" y="0"/>
                    <a:pt x="1127" y="15"/>
                    <a:pt x="1127" y="35"/>
                  </a:cubicBezTo>
                  <a:cubicBezTo>
                    <a:pt x="1127" y="718"/>
                    <a:pt x="1127" y="718"/>
                    <a:pt x="1127" y="718"/>
                  </a:cubicBezTo>
                  <a:cubicBezTo>
                    <a:pt x="1127" y="738"/>
                    <a:pt x="1113" y="753"/>
                    <a:pt x="1095" y="753"/>
                  </a:cubicBezTo>
                  <a:cubicBezTo>
                    <a:pt x="31" y="753"/>
                    <a:pt x="31" y="753"/>
                    <a:pt x="31" y="753"/>
                  </a:cubicBezTo>
                  <a:cubicBezTo>
                    <a:pt x="14" y="753"/>
                    <a:pt x="0" y="738"/>
                    <a:pt x="0" y="718"/>
                  </a:cubicBezTo>
                  <a:cubicBezTo>
                    <a:pt x="0" y="35"/>
                    <a:pt x="0" y="35"/>
                    <a:pt x="0" y="35"/>
                  </a:cubicBezTo>
                  <a:cubicBezTo>
                    <a:pt x="0" y="15"/>
                    <a:pt x="14" y="0"/>
                    <a:pt x="31" y="0"/>
                  </a:cubicBezTo>
                  <a:cubicBezTo>
                    <a:pt x="362" y="0"/>
                    <a:pt x="362" y="0"/>
                    <a:pt x="362" y="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0" name="Line 45">
              <a:extLst>
                <a:ext uri="{FF2B5EF4-FFF2-40B4-BE49-F238E27FC236}">
                  <a16:creationId xmlns:a16="http://schemas.microsoft.com/office/drawing/2014/main" id="{7C3EAA85-D7AE-48BE-9B02-BE77E75CC104}"/>
                </a:ext>
              </a:extLst>
            </p:cNvPr>
            <p:cNvSpPr>
              <a:spLocks noChangeShapeType="1"/>
            </p:cNvSpPr>
            <p:nvPr/>
          </p:nvSpPr>
          <p:spPr bwMode="auto">
            <a:xfrm flipV="1">
              <a:off x="1711326" y="5588001"/>
              <a:ext cx="0" cy="28575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1" name="Line 46">
              <a:extLst>
                <a:ext uri="{FF2B5EF4-FFF2-40B4-BE49-F238E27FC236}">
                  <a16:creationId xmlns:a16="http://schemas.microsoft.com/office/drawing/2014/main" id="{283128AA-1BB2-4CE2-A73C-A526F11BA7EF}"/>
                </a:ext>
              </a:extLst>
            </p:cNvPr>
            <p:cNvSpPr>
              <a:spLocks noChangeShapeType="1"/>
            </p:cNvSpPr>
            <p:nvPr/>
          </p:nvSpPr>
          <p:spPr bwMode="auto">
            <a:xfrm>
              <a:off x="1179513" y="5873751"/>
              <a:ext cx="1062038"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2" name="Line 47">
              <a:extLst>
                <a:ext uri="{FF2B5EF4-FFF2-40B4-BE49-F238E27FC236}">
                  <a16:creationId xmlns:a16="http://schemas.microsoft.com/office/drawing/2014/main" id="{E6F5755A-B05A-463B-89FB-B984E80B97A5}"/>
                </a:ext>
              </a:extLst>
            </p:cNvPr>
            <p:cNvSpPr>
              <a:spLocks noChangeShapeType="1"/>
            </p:cNvSpPr>
            <p:nvPr/>
          </p:nvSpPr>
          <p:spPr bwMode="auto">
            <a:xfrm>
              <a:off x="636588" y="5237163"/>
              <a:ext cx="215106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3" name="Freeform 48">
              <a:extLst>
                <a:ext uri="{FF2B5EF4-FFF2-40B4-BE49-F238E27FC236}">
                  <a16:creationId xmlns:a16="http://schemas.microsoft.com/office/drawing/2014/main" id="{D8A9790B-720A-49C8-9152-DF3DE03F64B6}"/>
                </a:ext>
              </a:extLst>
            </p:cNvPr>
            <p:cNvSpPr>
              <a:spLocks/>
            </p:cNvSpPr>
            <p:nvPr/>
          </p:nvSpPr>
          <p:spPr bwMode="auto">
            <a:xfrm>
              <a:off x="1390651" y="3829051"/>
              <a:ext cx="639763" cy="944563"/>
            </a:xfrm>
            <a:custGeom>
              <a:avLst/>
              <a:gdLst>
                <a:gd name="T0" fmla="*/ 227 w 330"/>
                <a:gd name="T1" fmla="*/ 489 h 490"/>
                <a:gd name="T2" fmla="*/ 310 w 330"/>
                <a:gd name="T3" fmla="*/ 489 h 490"/>
                <a:gd name="T4" fmla="*/ 330 w 330"/>
                <a:gd name="T5" fmla="*/ 469 h 490"/>
                <a:gd name="T6" fmla="*/ 330 w 330"/>
                <a:gd name="T7" fmla="*/ 428 h 490"/>
                <a:gd name="T8" fmla="*/ 319 w 330"/>
                <a:gd name="T9" fmla="*/ 389 h 490"/>
                <a:gd name="T10" fmla="*/ 287 w 330"/>
                <a:gd name="T11" fmla="*/ 340 h 490"/>
                <a:gd name="T12" fmla="*/ 283 w 330"/>
                <a:gd name="T13" fmla="*/ 324 h 490"/>
                <a:gd name="T14" fmla="*/ 283 w 330"/>
                <a:gd name="T15" fmla="*/ 161 h 490"/>
                <a:gd name="T16" fmla="*/ 258 w 330"/>
                <a:gd name="T17" fmla="*/ 94 h 490"/>
                <a:gd name="T18" fmla="*/ 182 w 330"/>
                <a:gd name="T19" fmla="*/ 7 h 490"/>
                <a:gd name="T20" fmla="*/ 167 w 330"/>
                <a:gd name="T21" fmla="*/ 0 h 490"/>
                <a:gd name="T22" fmla="*/ 152 w 330"/>
                <a:gd name="T23" fmla="*/ 7 h 490"/>
                <a:gd name="T24" fmla="*/ 77 w 330"/>
                <a:gd name="T25" fmla="*/ 94 h 490"/>
                <a:gd name="T26" fmla="*/ 52 w 330"/>
                <a:gd name="T27" fmla="*/ 161 h 490"/>
                <a:gd name="T28" fmla="*/ 52 w 330"/>
                <a:gd name="T29" fmla="*/ 323 h 490"/>
                <a:gd name="T30" fmla="*/ 47 w 330"/>
                <a:gd name="T31" fmla="*/ 340 h 490"/>
                <a:gd name="T32" fmla="*/ 14 w 330"/>
                <a:gd name="T33" fmla="*/ 388 h 490"/>
                <a:gd name="T34" fmla="*/ 0 w 330"/>
                <a:gd name="T35" fmla="*/ 430 h 490"/>
                <a:gd name="T36" fmla="*/ 0 w 330"/>
                <a:gd name="T37" fmla="*/ 469 h 490"/>
                <a:gd name="T38" fmla="*/ 21 w 330"/>
                <a:gd name="T39" fmla="*/ 489 h 490"/>
                <a:gd name="T40" fmla="*/ 96 w 330"/>
                <a:gd name="T41" fmla="*/ 490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0" h="490">
                  <a:moveTo>
                    <a:pt x="227" y="489"/>
                  </a:moveTo>
                  <a:cubicBezTo>
                    <a:pt x="310" y="489"/>
                    <a:pt x="310" y="489"/>
                    <a:pt x="310" y="489"/>
                  </a:cubicBezTo>
                  <a:cubicBezTo>
                    <a:pt x="321" y="489"/>
                    <a:pt x="330" y="480"/>
                    <a:pt x="330" y="469"/>
                  </a:cubicBezTo>
                  <a:cubicBezTo>
                    <a:pt x="330" y="428"/>
                    <a:pt x="330" y="428"/>
                    <a:pt x="330" y="428"/>
                  </a:cubicBezTo>
                  <a:cubicBezTo>
                    <a:pt x="330" y="415"/>
                    <a:pt x="326" y="401"/>
                    <a:pt x="319" y="389"/>
                  </a:cubicBezTo>
                  <a:cubicBezTo>
                    <a:pt x="287" y="340"/>
                    <a:pt x="287" y="340"/>
                    <a:pt x="287" y="340"/>
                  </a:cubicBezTo>
                  <a:cubicBezTo>
                    <a:pt x="284" y="335"/>
                    <a:pt x="283" y="330"/>
                    <a:pt x="283" y="324"/>
                  </a:cubicBezTo>
                  <a:cubicBezTo>
                    <a:pt x="283" y="161"/>
                    <a:pt x="283" y="161"/>
                    <a:pt x="283" y="161"/>
                  </a:cubicBezTo>
                  <a:cubicBezTo>
                    <a:pt x="283" y="137"/>
                    <a:pt x="274" y="113"/>
                    <a:pt x="258" y="94"/>
                  </a:cubicBezTo>
                  <a:cubicBezTo>
                    <a:pt x="182" y="7"/>
                    <a:pt x="182" y="7"/>
                    <a:pt x="182" y="7"/>
                  </a:cubicBezTo>
                  <a:cubicBezTo>
                    <a:pt x="179" y="2"/>
                    <a:pt x="173" y="0"/>
                    <a:pt x="167" y="0"/>
                  </a:cubicBezTo>
                  <a:cubicBezTo>
                    <a:pt x="161" y="0"/>
                    <a:pt x="155" y="3"/>
                    <a:pt x="152" y="7"/>
                  </a:cubicBezTo>
                  <a:cubicBezTo>
                    <a:pt x="77" y="94"/>
                    <a:pt x="77" y="94"/>
                    <a:pt x="77" y="94"/>
                  </a:cubicBezTo>
                  <a:cubicBezTo>
                    <a:pt x="61" y="113"/>
                    <a:pt x="52" y="137"/>
                    <a:pt x="52" y="161"/>
                  </a:cubicBezTo>
                  <a:cubicBezTo>
                    <a:pt x="52" y="323"/>
                    <a:pt x="52" y="323"/>
                    <a:pt x="52" y="323"/>
                  </a:cubicBezTo>
                  <a:cubicBezTo>
                    <a:pt x="52" y="329"/>
                    <a:pt x="51" y="335"/>
                    <a:pt x="47" y="340"/>
                  </a:cubicBezTo>
                  <a:cubicBezTo>
                    <a:pt x="14" y="388"/>
                    <a:pt x="14" y="388"/>
                    <a:pt x="14" y="388"/>
                  </a:cubicBezTo>
                  <a:cubicBezTo>
                    <a:pt x="5" y="400"/>
                    <a:pt x="0" y="415"/>
                    <a:pt x="0" y="430"/>
                  </a:cubicBezTo>
                  <a:cubicBezTo>
                    <a:pt x="0" y="469"/>
                    <a:pt x="0" y="469"/>
                    <a:pt x="0" y="469"/>
                  </a:cubicBezTo>
                  <a:cubicBezTo>
                    <a:pt x="0" y="480"/>
                    <a:pt x="10" y="489"/>
                    <a:pt x="21" y="489"/>
                  </a:cubicBezTo>
                  <a:cubicBezTo>
                    <a:pt x="96" y="490"/>
                    <a:pt x="96" y="490"/>
                    <a:pt x="96" y="490"/>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4" name="Line 49">
              <a:extLst>
                <a:ext uri="{FF2B5EF4-FFF2-40B4-BE49-F238E27FC236}">
                  <a16:creationId xmlns:a16="http://schemas.microsoft.com/office/drawing/2014/main" id="{8E7EB5DD-A2C1-4E4E-B066-AABBE58C20C8}"/>
                </a:ext>
              </a:extLst>
            </p:cNvPr>
            <p:cNvSpPr>
              <a:spLocks noChangeShapeType="1"/>
            </p:cNvSpPr>
            <p:nvPr/>
          </p:nvSpPr>
          <p:spPr bwMode="auto">
            <a:xfrm>
              <a:off x="1508126" y="4773613"/>
              <a:ext cx="0" cy="1143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5" name="Line 50">
              <a:extLst>
                <a:ext uri="{FF2B5EF4-FFF2-40B4-BE49-F238E27FC236}">
                  <a16:creationId xmlns:a16="http://schemas.microsoft.com/office/drawing/2014/main" id="{B9851D34-55DF-4F33-98AD-0C6760F53691}"/>
                </a:ext>
              </a:extLst>
            </p:cNvPr>
            <p:cNvSpPr>
              <a:spLocks noChangeShapeType="1"/>
            </p:cNvSpPr>
            <p:nvPr/>
          </p:nvSpPr>
          <p:spPr bwMode="auto">
            <a:xfrm>
              <a:off x="1879601" y="4773613"/>
              <a:ext cx="0" cy="11430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66" name="Line 51">
              <a:extLst>
                <a:ext uri="{FF2B5EF4-FFF2-40B4-BE49-F238E27FC236}">
                  <a16:creationId xmlns:a16="http://schemas.microsoft.com/office/drawing/2014/main" id="{0F29A990-5A0E-4E8A-B8EA-B8ACF89A5765}"/>
                </a:ext>
              </a:extLst>
            </p:cNvPr>
            <p:cNvSpPr>
              <a:spLocks noChangeShapeType="1"/>
            </p:cNvSpPr>
            <p:nvPr/>
          </p:nvSpPr>
          <p:spPr bwMode="auto">
            <a:xfrm>
              <a:off x="1711326" y="4797426"/>
              <a:ext cx="0" cy="14605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grpSp>
      <p:pic>
        <p:nvPicPr>
          <p:cNvPr id="47" name="Picture 46">
            <a:extLst>
              <a:ext uri="{FF2B5EF4-FFF2-40B4-BE49-F238E27FC236}">
                <a16:creationId xmlns:a16="http://schemas.microsoft.com/office/drawing/2014/main" id="{C1A4384F-F722-49B7-A8CC-A25EB49863AB}"/>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flipH="1">
            <a:off x="1361948" y="5698888"/>
            <a:ext cx="267544" cy="268130"/>
          </a:xfrm>
          <a:prstGeom prst="rect">
            <a:avLst/>
          </a:prstGeom>
          <a:noFill/>
          <a:effectLst>
            <a:innerShdw dist="965200" dir="13500000">
              <a:schemeClr val="bg1"/>
            </a:innerShdw>
          </a:effectLst>
        </p:spPr>
      </p:pic>
      <p:pic>
        <p:nvPicPr>
          <p:cNvPr id="48" name="Picture 2">
            <a:extLst>
              <a:ext uri="{FF2B5EF4-FFF2-40B4-BE49-F238E27FC236}">
                <a16:creationId xmlns:a16="http://schemas.microsoft.com/office/drawing/2014/main" id="{98D4B934-0B55-43A7-89EB-5AF7F5DC42BD}"/>
              </a:ext>
              <a:ext uri="{C183D7F6-B498-43B3-948B-1728B52AA6E4}">
                <adec:decorative xmlns:adec="http://schemas.microsoft.com/office/drawing/2017/decorative" val="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8.9%" r="18.9%"/>
          <a:stretch>
            <a:fillRect/>
          </a:stretch>
        </p:blipFill>
        <p:spPr bwMode="auto">
          <a:xfrm>
            <a:off x="2052552" y="5739961"/>
            <a:ext cx="293852" cy="294490"/>
          </a:xfrm>
          <a:prstGeom prst="rect">
            <a:avLst/>
          </a:prstGeom>
          <a:noFill/>
        </p:spPr>
      </p:pic>
      <p:pic>
        <p:nvPicPr>
          <p:cNvPr id="1028" name="Picture 4">
            <a:extLst>
              <a:ext uri="{FF2B5EF4-FFF2-40B4-BE49-F238E27FC236}">
                <a16:creationId xmlns:a16="http://schemas.microsoft.com/office/drawing/2014/main" id="{6E512B28-9B4F-43A2-A48E-D30FAC02E0FA}"/>
              </a:ext>
              <a:ext uri="{C183D7F6-B498-43B3-948B-1728B52AA6E4}">
                <adec:decorative xmlns:adec="http://schemas.microsoft.com/office/drawing/2017/decorative" val="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531693" y="5244828"/>
            <a:ext cx="291239" cy="2912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5EBA2740-D06C-483A-9C0D-12900844A9F8}"/>
              </a:ext>
              <a:ext uri="{C183D7F6-B498-43B3-948B-1728B52AA6E4}">
                <adec:decorative xmlns:adec="http://schemas.microsoft.com/office/drawing/2017/decorative" val="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9940" y="5699585"/>
            <a:ext cx="291239" cy="29123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E8632BF9-FF1B-452D-93DB-C391055BE086}"/>
              </a:ext>
              <a:ext uri="{C183D7F6-B498-43B3-948B-1728B52AA6E4}">
                <adec:decorative xmlns:adec="http://schemas.microsoft.com/office/drawing/2017/decorative" val="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530224" y="5593821"/>
            <a:ext cx="449978" cy="449978"/>
          </a:xfrm>
          <a:prstGeom prst="rect">
            <a:avLst/>
          </a:prstGeom>
          <a:noFill/>
          <a:effectLst>
            <a:innerShdw dist="965200" dir="13500000">
              <a:schemeClr val="bg1"/>
            </a:innerShdw>
          </a:effectLst>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2E31F1F6-6509-471D-89D5-8CC513573843}"/>
              </a:ext>
              <a:ext uri="{C183D7F6-B498-43B3-948B-1728B52AA6E4}">
                <adec:decorative xmlns:adec="http://schemas.microsoft.com/office/drawing/2017/decorative" val="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709%" r="25.709%"/>
          <a:stretch/>
        </p:blipFill>
        <p:spPr bwMode="auto">
          <a:xfrm>
            <a:off x="3829138" y="5197469"/>
            <a:ext cx="241542" cy="2796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2">
            <a:extLst>
              <a:ext uri="{FF2B5EF4-FFF2-40B4-BE49-F238E27FC236}">
                <a16:creationId xmlns:a16="http://schemas.microsoft.com/office/drawing/2014/main" id="{EC035AA0-1972-4D53-8FB3-6EBDA988764B}"/>
              </a:ext>
              <a:ext uri="{C183D7F6-B498-43B3-948B-1728B52AA6E4}">
                <adec:decorative xmlns:adec="http://schemas.microsoft.com/office/drawing/2017/decorative" val="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00585" y="5708098"/>
            <a:ext cx="292608" cy="29260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8">
            <a:extLst>
              <a:ext uri="{FF2B5EF4-FFF2-40B4-BE49-F238E27FC236}">
                <a16:creationId xmlns:a16="http://schemas.microsoft.com/office/drawing/2014/main" id="{4EC60E8F-D66E-4DDF-B378-511F1F0F3475}"/>
              </a:ext>
              <a:ext uri="{C183D7F6-B498-43B3-948B-1728B52AA6E4}">
                <adec:decorative xmlns:adec="http://schemas.microsoft.com/office/drawing/2017/decorative" val="1"/>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638592" y="5214389"/>
            <a:ext cx="290560" cy="29056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10">
            <a:extLst>
              <a:ext uri="{FF2B5EF4-FFF2-40B4-BE49-F238E27FC236}">
                <a16:creationId xmlns:a16="http://schemas.microsoft.com/office/drawing/2014/main" id="{3E12A55C-15FD-441C-A656-DD871F8BA9C0}"/>
              </a:ext>
              <a:ext uri="{C183D7F6-B498-43B3-948B-1728B52AA6E4}">
                <adec:decorative xmlns:adec="http://schemas.microsoft.com/office/drawing/2017/decorative" val="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07569" y="5698888"/>
            <a:ext cx="292608" cy="29260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
            <a:extLst>
              <a:ext uri="{FF2B5EF4-FFF2-40B4-BE49-F238E27FC236}">
                <a16:creationId xmlns:a16="http://schemas.microsoft.com/office/drawing/2014/main" id="{E0377D42-9FFA-4C70-B134-90A84835A216}"/>
              </a:ext>
              <a:ext uri="{C183D7F6-B498-43B3-948B-1728B52AA6E4}">
                <adec:decorative xmlns:adec="http://schemas.microsoft.com/office/drawing/2017/decorative" val="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5504" y="5236672"/>
            <a:ext cx="321681" cy="3216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B3BF30B7-D867-4F34-A853-FD8CB6D812B3}"/>
              </a:ext>
              <a:ext uri="{C183D7F6-B498-43B3-948B-1728B52AA6E4}">
                <adec:decorative xmlns:adec="http://schemas.microsoft.com/office/drawing/2017/decorative" val="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21537" y="5217024"/>
            <a:ext cx="321681" cy="296758"/>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F9B6EC23-F704-4362-B4C3-BC1787080787}"/>
              </a:ext>
              <a:ext uri="{C183D7F6-B498-43B3-948B-1728B52AA6E4}">
                <adec:decorative xmlns:adec="http://schemas.microsoft.com/office/drawing/2017/decorative" val="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820535" y="5232788"/>
            <a:ext cx="358394" cy="268796"/>
          </a:xfrm>
          <a:prstGeom prst="rect">
            <a:avLst/>
          </a:prstGeom>
          <a:noFill/>
          <a:effectLst>
            <a:innerShdw dist="2540000" dir="16260000">
              <a:schemeClr val="bg1"/>
            </a:innerShdw>
          </a:effectLst>
          <a:extLst>
            <a:ext uri="{909E8E84-426E-40DD-AFC4-6F175D3DCCD1}">
              <a14:hiddenFill xmlns:a14="http://schemas.microsoft.com/office/drawing/2010/main">
                <a:solidFill>
                  <a:srgbClr val="FFFFFF"/>
                </a:solidFill>
              </a14:hiddenFill>
            </a:ext>
          </a:extLst>
        </p:spPr>
      </p:pic>
      <p:pic>
        <p:nvPicPr>
          <p:cNvPr id="70" name="Picture 14">
            <a:extLst>
              <a:ext uri="{FF2B5EF4-FFF2-40B4-BE49-F238E27FC236}">
                <a16:creationId xmlns:a16="http://schemas.microsoft.com/office/drawing/2014/main" id="{D66E0FF0-4EFB-46E9-8759-65935A7E310A}"/>
              </a:ext>
              <a:ext uri="{C183D7F6-B498-43B3-948B-1728B52AA6E4}">
                <adec:decorative xmlns:adec="http://schemas.microsoft.com/office/drawing/2017/decorative" val="1"/>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9165937" y="5672506"/>
            <a:ext cx="245398" cy="292608"/>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a:extLst>
              <a:ext uri="{FF2B5EF4-FFF2-40B4-BE49-F238E27FC236}">
                <a16:creationId xmlns:a16="http://schemas.microsoft.com/office/drawing/2014/main" id="{4AA63B80-F8E6-4754-9947-B07C86EDAFF2}"/>
              </a:ext>
              <a:ext uri="{C183D7F6-B498-43B3-948B-1728B52AA6E4}">
                <adec:decorative xmlns:adec="http://schemas.microsoft.com/office/drawing/2017/decorative" val="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102293" y="5191126"/>
            <a:ext cx="358394" cy="358394"/>
          </a:xfrm>
          <a:prstGeom prst="rect">
            <a:avLst/>
          </a:prstGeom>
        </p:spPr>
      </p:pic>
      <p:grpSp>
        <p:nvGrpSpPr>
          <p:cNvPr id="88" name="Group 87">
            <a:extLst>
              <a:ext uri="{FF2B5EF4-FFF2-40B4-BE49-F238E27FC236}">
                <a16:creationId xmlns:a16="http://schemas.microsoft.com/office/drawing/2014/main" id="{050A0677-356C-4B10-9F68-8013F1A83393}"/>
              </a:ext>
              <a:ext uri="{C183D7F6-B498-43B3-948B-1728B52AA6E4}">
                <adec:decorative xmlns:adec="http://schemas.microsoft.com/office/drawing/2017/decorative" val="1"/>
              </a:ext>
            </a:extLst>
          </p:cNvPr>
          <p:cNvGrpSpPr/>
          <p:nvPr/>
        </p:nvGrpSpPr>
        <p:grpSpPr>
          <a:xfrm>
            <a:off x="8100450" y="5196940"/>
            <a:ext cx="320104" cy="361429"/>
            <a:chOff x="-1166813" y="5064125"/>
            <a:chExt cx="627063" cy="708026"/>
          </a:xfrm>
          <a:noFill/>
        </p:grpSpPr>
        <p:sp>
          <p:nvSpPr>
            <p:cNvPr id="89" name="Line 5">
              <a:extLst>
                <a:ext uri="{FF2B5EF4-FFF2-40B4-BE49-F238E27FC236}">
                  <a16:creationId xmlns:a16="http://schemas.microsoft.com/office/drawing/2014/main" id="{A29CA688-9DA4-4368-849E-69B7C3B3E24A}"/>
                </a:ext>
              </a:extLst>
            </p:cNvPr>
            <p:cNvSpPr>
              <a:spLocks noChangeShapeType="1"/>
            </p:cNvSpPr>
            <p:nvPr/>
          </p:nvSpPr>
          <p:spPr bwMode="auto">
            <a:xfrm flipH="1">
              <a:off x="-815976" y="5592763"/>
              <a:ext cx="201613" cy="117475"/>
            </a:xfrm>
            <a:prstGeom prst="line">
              <a:avLst/>
            </a:pr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90" name="Line 6">
              <a:extLst>
                <a:ext uri="{FF2B5EF4-FFF2-40B4-BE49-F238E27FC236}">
                  <a16:creationId xmlns:a16="http://schemas.microsoft.com/office/drawing/2014/main" id="{83C7EF74-9C41-469D-B21F-14A5903D5A6E}"/>
                </a:ext>
              </a:extLst>
            </p:cNvPr>
            <p:cNvSpPr>
              <a:spLocks noChangeShapeType="1"/>
            </p:cNvSpPr>
            <p:nvPr/>
          </p:nvSpPr>
          <p:spPr bwMode="auto">
            <a:xfrm>
              <a:off x="-581026" y="5303838"/>
              <a:ext cx="0" cy="230188"/>
            </a:xfrm>
            <a:prstGeom prst="line">
              <a:avLst/>
            </a:pr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91" name="Line 7">
              <a:extLst>
                <a:ext uri="{FF2B5EF4-FFF2-40B4-BE49-F238E27FC236}">
                  <a16:creationId xmlns:a16="http://schemas.microsoft.com/office/drawing/2014/main" id="{413E15B8-8E37-4C90-94F3-1084E14D5750}"/>
                </a:ext>
              </a:extLst>
            </p:cNvPr>
            <p:cNvSpPr>
              <a:spLocks noChangeShapeType="1"/>
            </p:cNvSpPr>
            <p:nvPr/>
          </p:nvSpPr>
          <p:spPr bwMode="auto">
            <a:xfrm>
              <a:off x="-822326" y="5124450"/>
              <a:ext cx="203200" cy="115888"/>
            </a:xfrm>
            <a:prstGeom prst="line">
              <a:avLst/>
            </a:pr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92" name="Line 8">
              <a:extLst>
                <a:ext uri="{FF2B5EF4-FFF2-40B4-BE49-F238E27FC236}">
                  <a16:creationId xmlns:a16="http://schemas.microsoft.com/office/drawing/2014/main" id="{A92E4090-C967-4E0A-9B3B-B18C96214ED6}"/>
                </a:ext>
              </a:extLst>
            </p:cNvPr>
            <p:cNvSpPr>
              <a:spLocks noChangeShapeType="1"/>
            </p:cNvSpPr>
            <p:nvPr/>
          </p:nvSpPr>
          <p:spPr bwMode="auto">
            <a:xfrm flipV="1">
              <a:off x="-1089026" y="5126038"/>
              <a:ext cx="201613" cy="117475"/>
            </a:xfrm>
            <a:prstGeom prst="line">
              <a:avLst/>
            </a:pr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93" name="Line 9">
              <a:extLst>
                <a:ext uri="{FF2B5EF4-FFF2-40B4-BE49-F238E27FC236}">
                  <a16:creationId xmlns:a16="http://schemas.microsoft.com/office/drawing/2014/main" id="{4B1DE05D-2E20-4650-96A7-BE568DA8D562}"/>
                </a:ext>
              </a:extLst>
            </p:cNvPr>
            <p:cNvSpPr>
              <a:spLocks noChangeShapeType="1"/>
            </p:cNvSpPr>
            <p:nvPr/>
          </p:nvSpPr>
          <p:spPr bwMode="auto">
            <a:xfrm flipH="1" flipV="1">
              <a:off x="-1123951" y="5300663"/>
              <a:ext cx="1588" cy="234950"/>
            </a:xfrm>
            <a:prstGeom prst="line">
              <a:avLst/>
            </a:pr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94" name="Line 10">
              <a:extLst>
                <a:ext uri="{FF2B5EF4-FFF2-40B4-BE49-F238E27FC236}">
                  <a16:creationId xmlns:a16="http://schemas.microsoft.com/office/drawing/2014/main" id="{EEAD0793-85C9-4667-9035-200B401D72D4}"/>
                </a:ext>
              </a:extLst>
            </p:cNvPr>
            <p:cNvSpPr>
              <a:spLocks noChangeShapeType="1"/>
            </p:cNvSpPr>
            <p:nvPr/>
          </p:nvSpPr>
          <p:spPr bwMode="auto">
            <a:xfrm flipH="1" flipV="1">
              <a:off x="-1090613" y="5594350"/>
              <a:ext cx="203200" cy="115888"/>
            </a:xfrm>
            <a:prstGeom prst="line">
              <a:avLst/>
            </a:pr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95" name="Freeform 11">
              <a:extLst>
                <a:ext uri="{FF2B5EF4-FFF2-40B4-BE49-F238E27FC236}">
                  <a16:creationId xmlns:a16="http://schemas.microsoft.com/office/drawing/2014/main" id="{190298F1-2047-409E-8A78-5091F963887E}"/>
                </a:ext>
              </a:extLst>
            </p:cNvPr>
            <p:cNvSpPr>
              <a:spLocks/>
            </p:cNvSpPr>
            <p:nvPr/>
          </p:nvSpPr>
          <p:spPr bwMode="auto">
            <a:xfrm>
              <a:off x="-1166813" y="5530850"/>
              <a:ext cx="85725" cy="88900"/>
            </a:xfrm>
            <a:custGeom>
              <a:avLst/>
              <a:gdLst>
                <a:gd name="T0" fmla="*/ 48 w 54"/>
                <a:gd name="T1" fmla="*/ 41 h 56"/>
                <a:gd name="T2" fmla="*/ 40 w 54"/>
                <a:gd name="T3" fmla="*/ 49 h 56"/>
                <a:gd name="T4" fmla="*/ 7 w 54"/>
                <a:gd name="T5" fmla="*/ 40 h 56"/>
                <a:gd name="T6" fmla="*/ 16 w 54"/>
                <a:gd name="T7" fmla="*/ 7 h 56"/>
                <a:gd name="T8" fmla="*/ 49 w 54"/>
                <a:gd name="T9" fmla="*/ 15 h 56"/>
                <a:gd name="T10" fmla="*/ 48 w 54"/>
                <a:gd name="T11" fmla="*/ 41 h 56"/>
              </a:gdLst>
              <a:ahLst/>
              <a:cxnLst>
                <a:cxn ang="0">
                  <a:pos x="T0" y="T1"/>
                </a:cxn>
                <a:cxn ang="0">
                  <a:pos x="T2" y="T3"/>
                </a:cxn>
                <a:cxn ang="0">
                  <a:pos x="T4" y="T5"/>
                </a:cxn>
                <a:cxn ang="0">
                  <a:pos x="T6" y="T7"/>
                </a:cxn>
                <a:cxn ang="0">
                  <a:pos x="T8" y="T9"/>
                </a:cxn>
                <a:cxn ang="0">
                  <a:pos x="T10" y="T11"/>
                </a:cxn>
              </a:cxnLst>
              <a:rect l="0" t="0" r="r" b="b"/>
              <a:pathLst>
                <a:path w="54" h="56">
                  <a:moveTo>
                    <a:pt x="48" y="41"/>
                  </a:moveTo>
                  <a:cubicBezTo>
                    <a:pt x="46" y="44"/>
                    <a:pt x="44" y="47"/>
                    <a:pt x="40" y="49"/>
                  </a:cubicBezTo>
                  <a:cubicBezTo>
                    <a:pt x="29" y="56"/>
                    <a:pt x="14" y="51"/>
                    <a:pt x="7" y="40"/>
                  </a:cubicBezTo>
                  <a:cubicBezTo>
                    <a:pt x="0" y="28"/>
                    <a:pt x="5" y="14"/>
                    <a:pt x="16" y="7"/>
                  </a:cubicBezTo>
                  <a:cubicBezTo>
                    <a:pt x="28" y="0"/>
                    <a:pt x="42" y="4"/>
                    <a:pt x="49" y="15"/>
                  </a:cubicBezTo>
                  <a:cubicBezTo>
                    <a:pt x="54" y="24"/>
                    <a:pt x="53" y="33"/>
                    <a:pt x="48" y="41"/>
                  </a:cubicBezTo>
                </a:path>
              </a:pathLst>
            </a:cu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96" name="Freeform 12">
              <a:extLst>
                <a:ext uri="{FF2B5EF4-FFF2-40B4-BE49-F238E27FC236}">
                  <a16:creationId xmlns:a16="http://schemas.microsoft.com/office/drawing/2014/main" id="{1C77B902-C090-47E4-803B-DCAEB5B8BDCA}"/>
                </a:ext>
              </a:extLst>
            </p:cNvPr>
            <p:cNvSpPr>
              <a:spLocks/>
            </p:cNvSpPr>
            <p:nvPr/>
          </p:nvSpPr>
          <p:spPr bwMode="auto">
            <a:xfrm>
              <a:off x="-1165226" y="5219700"/>
              <a:ext cx="85725" cy="85725"/>
            </a:xfrm>
            <a:custGeom>
              <a:avLst/>
              <a:gdLst>
                <a:gd name="T0" fmla="*/ 48 w 54"/>
                <a:gd name="T1" fmla="*/ 15 h 54"/>
                <a:gd name="T2" fmla="*/ 39 w 54"/>
                <a:gd name="T3" fmla="*/ 47 h 54"/>
                <a:gd name="T4" fmla="*/ 6 w 54"/>
                <a:gd name="T5" fmla="*/ 39 h 54"/>
                <a:gd name="T6" fmla="*/ 15 w 54"/>
                <a:gd name="T7" fmla="*/ 6 h 54"/>
                <a:gd name="T8" fmla="*/ 48 w 54"/>
                <a:gd name="T9" fmla="*/ 15 h 54"/>
              </a:gdLst>
              <a:ahLst/>
              <a:cxnLst>
                <a:cxn ang="0">
                  <a:pos x="T0" y="T1"/>
                </a:cxn>
                <a:cxn ang="0">
                  <a:pos x="T2" y="T3"/>
                </a:cxn>
                <a:cxn ang="0">
                  <a:pos x="T4" y="T5"/>
                </a:cxn>
                <a:cxn ang="0">
                  <a:pos x="T6" y="T7"/>
                </a:cxn>
                <a:cxn ang="0">
                  <a:pos x="T8" y="T9"/>
                </a:cxn>
              </a:cxnLst>
              <a:rect l="0" t="0" r="r" b="b"/>
              <a:pathLst>
                <a:path w="54" h="54">
                  <a:moveTo>
                    <a:pt x="48" y="15"/>
                  </a:moveTo>
                  <a:cubicBezTo>
                    <a:pt x="54" y="26"/>
                    <a:pt x="50" y="41"/>
                    <a:pt x="39" y="47"/>
                  </a:cubicBezTo>
                  <a:cubicBezTo>
                    <a:pt x="28" y="54"/>
                    <a:pt x="13" y="50"/>
                    <a:pt x="6" y="39"/>
                  </a:cubicBezTo>
                  <a:cubicBezTo>
                    <a:pt x="0" y="27"/>
                    <a:pt x="4" y="13"/>
                    <a:pt x="15" y="6"/>
                  </a:cubicBezTo>
                  <a:cubicBezTo>
                    <a:pt x="26" y="0"/>
                    <a:pt x="41" y="3"/>
                    <a:pt x="48" y="15"/>
                  </a:cubicBezTo>
                </a:path>
              </a:pathLst>
            </a:cu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97" name="Freeform 13">
              <a:extLst>
                <a:ext uri="{FF2B5EF4-FFF2-40B4-BE49-F238E27FC236}">
                  <a16:creationId xmlns:a16="http://schemas.microsoft.com/office/drawing/2014/main" id="{49BA5FAA-FF9E-482F-AB2E-68A79D1F49F1}"/>
                </a:ext>
              </a:extLst>
            </p:cNvPr>
            <p:cNvSpPr>
              <a:spLocks/>
            </p:cNvSpPr>
            <p:nvPr/>
          </p:nvSpPr>
          <p:spPr bwMode="auto">
            <a:xfrm>
              <a:off x="-893763" y="5684838"/>
              <a:ext cx="87313" cy="87313"/>
            </a:xfrm>
            <a:custGeom>
              <a:avLst/>
              <a:gdLst>
                <a:gd name="T0" fmla="*/ 48 w 55"/>
                <a:gd name="T1" fmla="*/ 15 h 55"/>
                <a:gd name="T2" fmla="*/ 39 w 55"/>
                <a:gd name="T3" fmla="*/ 48 h 55"/>
                <a:gd name="T4" fmla="*/ 7 w 55"/>
                <a:gd name="T5" fmla="*/ 39 h 55"/>
                <a:gd name="T6" fmla="*/ 16 w 55"/>
                <a:gd name="T7" fmla="*/ 7 h 55"/>
                <a:gd name="T8" fmla="*/ 48 w 55"/>
                <a:gd name="T9" fmla="*/ 15 h 55"/>
              </a:gdLst>
              <a:ahLst/>
              <a:cxnLst>
                <a:cxn ang="0">
                  <a:pos x="T0" y="T1"/>
                </a:cxn>
                <a:cxn ang="0">
                  <a:pos x="T2" y="T3"/>
                </a:cxn>
                <a:cxn ang="0">
                  <a:pos x="T4" y="T5"/>
                </a:cxn>
                <a:cxn ang="0">
                  <a:pos x="T6" y="T7"/>
                </a:cxn>
                <a:cxn ang="0">
                  <a:pos x="T8" y="T9"/>
                </a:cxn>
              </a:cxnLst>
              <a:rect l="0" t="0" r="r" b="b"/>
              <a:pathLst>
                <a:path w="55" h="55">
                  <a:moveTo>
                    <a:pt x="48" y="15"/>
                  </a:moveTo>
                  <a:cubicBezTo>
                    <a:pt x="55" y="27"/>
                    <a:pt x="51" y="41"/>
                    <a:pt x="39" y="48"/>
                  </a:cubicBezTo>
                  <a:cubicBezTo>
                    <a:pt x="28" y="55"/>
                    <a:pt x="14" y="51"/>
                    <a:pt x="7" y="39"/>
                  </a:cubicBezTo>
                  <a:cubicBezTo>
                    <a:pt x="0" y="28"/>
                    <a:pt x="4" y="13"/>
                    <a:pt x="16" y="7"/>
                  </a:cubicBezTo>
                  <a:cubicBezTo>
                    <a:pt x="27" y="0"/>
                    <a:pt x="41" y="4"/>
                    <a:pt x="48" y="15"/>
                  </a:cubicBezTo>
                </a:path>
              </a:pathLst>
            </a:cu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98" name="Freeform 14">
              <a:extLst>
                <a:ext uri="{FF2B5EF4-FFF2-40B4-BE49-F238E27FC236}">
                  <a16:creationId xmlns:a16="http://schemas.microsoft.com/office/drawing/2014/main" id="{FA545254-BCB1-4221-A000-A59292CADE26}"/>
                </a:ext>
              </a:extLst>
            </p:cNvPr>
            <p:cNvSpPr>
              <a:spLocks/>
            </p:cNvSpPr>
            <p:nvPr/>
          </p:nvSpPr>
          <p:spPr bwMode="auto">
            <a:xfrm>
              <a:off x="-898526" y="5064125"/>
              <a:ext cx="87313" cy="85725"/>
            </a:xfrm>
            <a:custGeom>
              <a:avLst/>
              <a:gdLst>
                <a:gd name="T0" fmla="*/ 48 w 55"/>
                <a:gd name="T1" fmla="*/ 15 h 54"/>
                <a:gd name="T2" fmla="*/ 40 w 55"/>
                <a:gd name="T3" fmla="*/ 48 h 54"/>
                <a:gd name="T4" fmla="*/ 7 w 55"/>
                <a:gd name="T5" fmla="*/ 39 h 54"/>
                <a:gd name="T6" fmla="*/ 16 w 55"/>
                <a:gd name="T7" fmla="*/ 6 h 54"/>
                <a:gd name="T8" fmla="*/ 48 w 55"/>
                <a:gd name="T9" fmla="*/ 15 h 54"/>
              </a:gdLst>
              <a:ahLst/>
              <a:cxnLst>
                <a:cxn ang="0">
                  <a:pos x="T0" y="T1"/>
                </a:cxn>
                <a:cxn ang="0">
                  <a:pos x="T2" y="T3"/>
                </a:cxn>
                <a:cxn ang="0">
                  <a:pos x="T4" y="T5"/>
                </a:cxn>
                <a:cxn ang="0">
                  <a:pos x="T6" y="T7"/>
                </a:cxn>
                <a:cxn ang="0">
                  <a:pos x="T8" y="T9"/>
                </a:cxn>
              </a:cxnLst>
              <a:rect l="0" t="0" r="r" b="b"/>
              <a:pathLst>
                <a:path w="55" h="54">
                  <a:moveTo>
                    <a:pt x="48" y="15"/>
                  </a:moveTo>
                  <a:cubicBezTo>
                    <a:pt x="55" y="26"/>
                    <a:pt x="51" y="41"/>
                    <a:pt x="40" y="48"/>
                  </a:cubicBezTo>
                  <a:cubicBezTo>
                    <a:pt x="28" y="54"/>
                    <a:pt x="13" y="50"/>
                    <a:pt x="7" y="39"/>
                  </a:cubicBezTo>
                  <a:cubicBezTo>
                    <a:pt x="0" y="28"/>
                    <a:pt x="4" y="13"/>
                    <a:pt x="16" y="6"/>
                  </a:cubicBezTo>
                  <a:cubicBezTo>
                    <a:pt x="27" y="0"/>
                    <a:pt x="42" y="3"/>
                    <a:pt x="48" y="15"/>
                  </a:cubicBezTo>
                </a:path>
              </a:pathLst>
            </a:cu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99" name="Freeform 15">
              <a:extLst>
                <a:ext uri="{FF2B5EF4-FFF2-40B4-BE49-F238E27FC236}">
                  <a16:creationId xmlns:a16="http://schemas.microsoft.com/office/drawing/2014/main" id="{032B408E-1B00-4B7A-B88B-4794C4F9372D}"/>
                </a:ext>
              </a:extLst>
            </p:cNvPr>
            <p:cNvSpPr>
              <a:spLocks/>
            </p:cNvSpPr>
            <p:nvPr/>
          </p:nvSpPr>
          <p:spPr bwMode="auto">
            <a:xfrm>
              <a:off x="-625476" y="5529263"/>
              <a:ext cx="85725" cy="87313"/>
            </a:xfrm>
            <a:custGeom>
              <a:avLst/>
              <a:gdLst>
                <a:gd name="T0" fmla="*/ 48 w 54"/>
                <a:gd name="T1" fmla="*/ 16 h 55"/>
                <a:gd name="T2" fmla="*/ 39 w 54"/>
                <a:gd name="T3" fmla="*/ 48 h 55"/>
                <a:gd name="T4" fmla="*/ 6 w 54"/>
                <a:gd name="T5" fmla="*/ 40 h 55"/>
                <a:gd name="T6" fmla="*/ 15 w 54"/>
                <a:gd name="T7" fmla="*/ 7 h 55"/>
                <a:gd name="T8" fmla="*/ 48 w 54"/>
                <a:gd name="T9" fmla="*/ 16 h 55"/>
              </a:gdLst>
              <a:ahLst/>
              <a:cxnLst>
                <a:cxn ang="0">
                  <a:pos x="T0" y="T1"/>
                </a:cxn>
                <a:cxn ang="0">
                  <a:pos x="T2" y="T3"/>
                </a:cxn>
                <a:cxn ang="0">
                  <a:pos x="T4" y="T5"/>
                </a:cxn>
                <a:cxn ang="0">
                  <a:pos x="T6" y="T7"/>
                </a:cxn>
                <a:cxn ang="0">
                  <a:pos x="T8" y="T9"/>
                </a:cxn>
              </a:cxnLst>
              <a:rect l="0" t="0" r="r" b="b"/>
              <a:pathLst>
                <a:path w="54" h="55">
                  <a:moveTo>
                    <a:pt x="48" y="16"/>
                  </a:moveTo>
                  <a:cubicBezTo>
                    <a:pt x="54" y="27"/>
                    <a:pt x="51" y="42"/>
                    <a:pt x="39" y="48"/>
                  </a:cubicBezTo>
                  <a:cubicBezTo>
                    <a:pt x="28" y="55"/>
                    <a:pt x="13" y="51"/>
                    <a:pt x="6" y="40"/>
                  </a:cubicBezTo>
                  <a:cubicBezTo>
                    <a:pt x="0" y="28"/>
                    <a:pt x="4" y="14"/>
                    <a:pt x="15" y="7"/>
                  </a:cubicBezTo>
                  <a:cubicBezTo>
                    <a:pt x="27" y="0"/>
                    <a:pt x="41" y="4"/>
                    <a:pt x="48" y="16"/>
                  </a:cubicBezTo>
                </a:path>
              </a:pathLst>
            </a:cu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100" name="Freeform 16">
              <a:extLst>
                <a:ext uri="{FF2B5EF4-FFF2-40B4-BE49-F238E27FC236}">
                  <a16:creationId xmlns:a16="http://schemas.microsoft.com/office/drawing/2014/main" id="{7B663CF4-310B-4CAD-B04A-1D2790D5CCE4}"/>
                </a:ext>
              </a:extLst>
            </p:cNvPr>
            <p:cNvSpPr>
              <a:spLocks/>
            </p:cNvSpPr>
            <p:nvPr/>
          </p:nvSpPr>
          <p:spPr bwMode="auto">
            <a:xfrm>
              <a:off x="-627063" y="5219700"/>
              <a:ext cx="87313" cy="87313"/>
            </a:xfrm>
            <a:custGeom>
              <a:avLst/>
              <a:gdLst>
                <a:gd name="T0" fmla="*/ 48 w 55"/>
                <a:gd name="T1" fmla="*/ 16 h 55"/>
                <a:gd name="T2" fmla="*/ 39 w 55"/>
                <a:gd name="T3" fmla="*/ 48 h 55"/>
                <a:gd name="T4" fmla="*/ 7 w 55"/>
                <a:gd name="T5" fmla="*/ 40 h 55"/>
                <a:gd name="T6" fmla="*/ 15 w 55"/>
                <a:gd name="T7" fmla="*/ 7 h 55"/>
                <a:gd name="T8" fmla="*/ 48 w 55"/>
                <a:gd name="T9" fmla="*/ 16 h 55"/>
              </a:gdLst>
              <a:ahLst/>
              <a:cxnLst>
                <a:cxn ang="0">
                  <a:pos x="T0" y="T1"/>
                </a:cxn>
                <a:cxn ang="0">
                  <a:pos x="T2" y="T3"/>
                </a:cxn>
                <a:cxn ang="0">
                  <a:pos x="T4" y="T5"/>
                </a:cxn>
                <a:cxn ang="0">
                  <a:pos x="T6" y="T7"/>
                </a:cxn>
                <a:cxn ang="0">
                  <a:pos x="T8" y="T9"/>
                </a:cxn>
              </a:cxnLst>
              <a:rect l="0" t="0" r="r" b="b"/>
              <a:pathLst>
                <a:path w="55" h="55">
                  <a:moveTo>
                    <a:pt x="48" y="16"/>
                  </a:moveTo>
                  <a:cubicBezTo>
                    <a:pt x="55" y="27"/>
                    <a:pt x="51" y="42"/>
                    <a:pt x="39" y="48"/>
                  </a:cubicBezTo>
                  <a:cubicBezTo>
                    <a:pt x="28" y="55"/>
                    <a:pt x="13" y="51"/>
                    <a:pt x="7" y="40"/>
                  </a:cubicBezTo>
                  <a:cubicBezTo>
                    <a:pt x="0" y="28"/>
                    <a:pt x="4" y="14"/>
                    <a:pt x="15" y="7"/>
                  </a:cubicBezTo>
                  <a:cubicBezTo>
                    <a:pt x="27" y="0"/>
                    <a:pt x="41" y="4"/>
                    <a:pt x="48" y="16"/>
                  </a:cubicBezTo>
                </a:path>
              </a:pathLst>
            </a:cu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101" name="Line 17">
              <a:extLst>
                <a:ext uri="{FF2B5EF4-FFF2-40B4-BE49-F238E27FC236}">
                  <a16:creationId xmlns:a16="http://schemas.microsoft.com/office/drawing/2014/main" id="{133AC718-D1C1-4CD8-91EC-61F967ED9554}"/>
                </a:ext>
              </a:extLst>
            </p:cNvPr>
            <p:cNvSpPr>
              <a:spLocks noChangeShapeType="1"/>
            </p:cNvSpPr>
            <p:nvPr/>
          </p:nvSpPr>
          <p:spPr bwMode="auto">
            <a:xfrm flipV="1">
              <a:off x="-850901" y="5554663"/>
              <a:ext cx="0" cy="134938"/>
            </a:xfrm>
            <a:prstGeom prst="line">
              <a:avLst/>
            </a:prstGeom>
            <a:grpFill/>
            <a:ln w="12700" cap="rnd">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102" name="Line 18">
              <a:extLst>
                <a:ext uri="{FF2B5EF4-FFF2-40B4-BE49-F238E27FC236}">
                  <a16:creationId xmlns:a16="http://schemas.microsoft.com/office/drawing/2014/main" id="{ED668FA2-CFBF-4644-A034-5EFDF1F77413}"/>
                </a:ext>
              </a:extLst>
            </p:cNvPr>
            <p:cNvSpPr>
              <a:spLocks noChangeShapeType="1"/>
            </p:cNvSpPr>
            <p:nvPr/>
          </p:nvSpPr>
          <p:spPr bwMode="auto">
            <a:xfrm flipH="1" flipV="1">
              <a:off x="-722313" y="5487988"/>
              <a:ext cx="101600" cy="60325"/>
            </a:xfrm>
            <a:prstGeom prst="line">
              <a:avLst/>
            </a:prstGeom>
            <a:grpFill/>
            <a:ln w="12700" cap="rnd">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103" name="Line 19">
              <a:extLst>
                <a:ext uri="{FF2B5EF4-FFF2-40B4-BE49-F238E27FC236}">
                  <a16:creationId xmlns:a16="http://schemas.microsoft.com/office/drawing/2014/main" id="{58250E77-04AF-42DE-9436-B505D210E956}"/>
                </a:ext>
              </a:extLst>
            </p:cNvPr>
            <p:cNvSpPr>
              <a:spLocks noChangeShapeType="1"/>
            </p:cNvSpPr>
            <p:nvPr/>
          </p:nvSpPr>
          <p:spPr bwMode="auto">
            <a:xfrm>
              <a:off x="-1085851" y="5283200"/>
              <a:ext cx="112713" cy="65088"/>
            </a:xfrm>
            <a:prstGeom prst="line">
              <a:avLst/>
            </a:pr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104" name="Line 20">
              <a:extLst>
                <a:ext uri="{FF2B5EF4-FFF2-40B4-BE49-F238E27FC236}">
                  <a16:creationId xmlns:a16="http://schemas.microsoft.com/office/drawing/2014/main" id="{82371CEE-A6B9-418B-A3AB-46E5704DDC21}"/>
                </a:ext>
              </a:extLst>
            </p:cNvPr>
            <p:cNvSpPr>
              <a:spLocks noChangeShapeType="1"/>
            </p:cNvSpPr>
            <p:nvPr/>
          </p:nvSpPr>
          <p:spPr bwMode="auto">
            <a:xfrm flipH="1">
              <a:off x="-731838" y="5283200"/>
              <a:ext cx="114300" cy="61913"/>
            </a:xfrm>
            <a:prstGeom prst="line">
              <a:avLst/>
            </a:prstGeom>
            <a:grpFill/>
            <a:ln w="12700" cap="rnd">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105" name="Line 21">
              <a:extLst>
                <a:ext uri="{FF2B5EF4-FFF2-40B4-BE49-F238E27FC236}">
                  <a16:creationId xmlns:a16="http://schemas.microsoft.com/office/drawing/2014/main" id="{42929191-DDBA-471E-BF5E-58BAF1C142BB}"/>
                </a:ext>
              </a:extLst>
            </p:cNvPr>
            <p:cNvSpPr>
              <a:spLocks noChangeShapeType="1"/>
            </p:cNvSpPr>
            <p:nvPr/>
          </p:nvSpPr>
          <p:spPr bwMode="auto">
            <a:xfrm flipV="1">
              <a:off x="-1089026" y="5484813"/>
              <a:ext cx="114300" cy="69850"/>
            </a:xfrm>
            <a:prstGeom prst="line">
              <a:avLst/>
            </a:pr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106" name="Line 22">
              <a:extLst>
                <a:ext uri="{FF2B5EF4-FFF2-40B4-BE49-F238E27FC236}">
                  <a16:creationId xmlns:a16="http://schemas.microsoft.com/office/drawing/2014/main" id="{595AF959-3E2A-4DAF-92D9-395EEC23B2E8}"/>
                </a:ext>
              </a:extLst>
            </p:cNvPr>
            <p:cNvSpPr>
              <a:spLocks noChangeShapeType="1"/>
            </p:cNvSpPr>
            <p:nvPr/>
          </p:nvSpPr>
          <p:spPr bwMode="auto">
            <a:xfrm>
              <a:off x="-854076" y="5151438"/>
              <a:ext cx="0" cy="122238"/>
            </a:xfrm>
            <a:prstGeom prst="line">
              <a:avLst/>
            </a:prstGeom>
            <a:grpFill/>
            <a:ln w="12700" cap="rnd">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107" name="Freeform 23">
              <a:extLst>
                <a:ext uri="{FF2B5EF4-FFF2-40B4-BE49-F238E27FC236}">
                  <a16:creationId xmlns:a16="http://schemas.microsoft.com/office/drawing/2014/main" id="{D5FDD482-1F72-4E7B-85A0-4C73CD52696C}"/>
                </a:ext>
              </a:extLst>
            </p:cNvPr>
            <p:cNvSpPr>
              <a:spLocks/>
            </p:cNvSpPr>
            <p:nvPr/>
          </p:nvSpPr>
          <p:spPr bwMode="auto">
            <a:xfrm>
              <a:off x="-989013" y="5281613"/>
              <a:ext cx="273050" cy="271463"/>
            </a:xfrm>
            <a:custGeom>
              <a:avLst/>
              <a:gdLst>
                <a:gd name="T0" fmla="*/ 86 w 172"/>
                <a:gd name="T1" fmla="*/ 171 h 171"/>
                <a:gd name="T2" fmla="*/ 0 w 172"/>
                <a:gd name="T3" fmla="*/ 86 h 171"/>
                <a:gd name="T4" fmla="*/ 86 w 172"/>
                <a:gd name="T5" fmla="*/ 0 h 171"/>
                <a:gd name="T6" fmla="*/ 172 w 172"/>
                <a:gd name="T7" fmla="*/ 86 h 171"/>
                <a:gd name="T8" fmla="*/ 86 w 172"/>
                <a:gd name="T9" fmla="*/ 171 h 171"/>
              </a:gdLst>
              <a:ahLst/>
              <a:cxnLst>
                <a:cxn ang="0">
                  <a:pos x="T0" y="T1"/>
                </a:cxn>
                <a:cxn ang="0">
                  <a:pos x="T2" y="T3"/>
                </a:cxn>
                <a:cxn ang="0">
                  <a:pos x="T4" y="T5"/>
                </a:cxn>
                <a:cxn ang="0">
                  <a:pos x="T6" y="T7"/>
                </a:cxn>
                <a:cxn ang="0">
                  <a:pos x="T8" y="T9"/>
                </a:cxn>
              </a:cxnLst>
              <a:rect l="0" t="0" r="r" b="b"/>
              <a:pathLst>
                <a:path w="172" h="171">
                  <a:moveTo>
                    <a:pt x="86" y="171"/>
                  </a:moveTo>
                  <a:cubicBezTo>
                    <a:pt x="38" y="171"/>
                    <a:pt x="0" y="133"/>
                    <a:pt x="0" y="86"/>
                  </a:cubicBezTo>
                  <a:cubicBezTo>
                    <a:pt x="0" y="39"/>
                    <a:pt x="38" y="0"/>
                    <a:pt x="86" y="0"/>
                  </a:cubicBezTo>
                  <a:cubicBezTo>
                    <a:pt x="134" y="0"/>
                    <a:pt x="172" y="38"/>
                    <a:pt x="172" y="86"/>
                  </a:cubicBezTo>
                  <a:cubicBezTo>
                    <a:pt x="172" y="133"/>
                    <a:pt x="133" y="171"/>
                    <a:pt x="86" y="171"/>
                  </a:cubicBezTo>
                </a:path>
              </a:pathLst>
            </a:cu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108" name="Line 24">
              <a:extLst>
                <a:ext uri="{FF2B5EF4-FFF2-40B4-BE49-F238E27FC236}">
                  <a16:creationId xmlns:a16="http://schemas.microsoft.com/office/drawing/2014/main" id="{AC6257BF-FD70-4633-A681-92EC8D6CF1A5}"/>
                </a:ext>
              </a:extLst>
            </p:cNvPr>
            <p:cNvSpPr>
              <a:spLocks noChangeShapeType="1"/>
            </p:cNvSpPr>
            <p:nvPr/>
          </p:nvSpPr>
          <p:spPr bwMode="auto">
            <a:xfrm>
              <a:off x="-989013" y="5414963"/>
              <a:ext cx="273050" cy="0"/>
            </a:xfrm>
            <a:prstGeom prst="line">
              <a:avLst/>
            </a:pr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sp>
          <p:nvSpPr>
            <p:cNvPr id="109" name="Oval 25">
              <a:extLst>
                <a:ext uri="{FF2B5EF4-FFF2-40B4-BE49-F238E27FC236}">
                  <a16:creationId xmlns:a16="http://schemas.microsoft.com/office/drawing/2014/main" id="{2E9FB212-A44A-4081-98FB-309A49423A9C}"/>
                </a:ext>
              </a:extLst>
            </p:cNvPr>
            <p:cNvSpPr>
              <a:spLocks noChangeArrowheads="1"/>
            </p:cNvSpPr>
            <p:nvPr/>
          </p:nvSpPr>
          <p:spPr bwMode="auto">
            <a:xfrm>
              <a:off x="-908051" y="5283200"/>
              <a:ext cx="109538" cy="269875"/>
            </a:xfrm>
            <a:prstGeom prst="ellipse">
              <a:avLst/>
            </a:prstGeom>
            <a:grpFill/>
            <a:ln w="12700" cap="flat">
              <a:solidFill>
                <a:schemeClr val="bg1"/>
              </a:solidFill>
              <a:prstDash val="solid"/>
              <a:miter lim="8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110" name="Group 109">
            <a:extLst>
              <a:ext uri="{FF2B5EF4-FFF2-40B4-BE49-F238E27FC236}">
                <a16:creationId xmlns:a16="http://schemas.microsoft.com/office/drawing/2014/main" id="{CA17ACB6-1F81-41D8-BE8B-B563E71E8453}"/>
              </a:ext>
              <a:ext uri="{C183D7F6-B498-43B3-948B-1728B52AA6E4}">
                <adec:decorative xmlns:adec="http://schemas.microsoft.com/office/drawing/2017/decorative" val="1"/>
              </a:ext>
            </a:extLst>
          </p:cNvPr>
          <p:cNvGrpSpPr/>
          <p:nvPr/>
        </p:nvGrpSpPr>
        <p:grpSpPr>
          <a:xfrm>
            <a:off x="3584054" y="5762562"/>
            <a:ext cx="235952" cy="228557"/>
            <a:chOff x="9002713" y="6373813"/>
            <a:chExt cx="557213" cy="539750"/>
          </a:xfrm>
          <a:solidFill>
            <a:schemeClr val="bg1"/>
          </a:solidFill>
        </p:grpSpPr>
        <p:sp>
          <p:nvSpPr>
            <p:cNvPr id="111" name="Freeform 38">
              <a:extLst>
                <a:ext uri="{FF2B5EF4-FFF2-40B4-BE49-F238E27FC236}">
                  <a16:creationId xmlns:a16="http://schemas.microsoft.com/office/drawing/2014/main" id="{51D518D6-8DF5-4704-AC93-FDE274D35BB8}"/>
                </a:ext>
              </a:extLst>
            </p:cNvPr>
            <p:cNvSpPr>
              <a:spLocks noEditPoints="1"/>
            </p:cNvSpPr>
            <p:nvPr/>
          </p:nvSpPr>
          <p:spPr bwMode="auto">
            <a:xfrm>
              <a:off x="9421813" y="6373813"/>
              <a:ext cx="138113" cy="138113"/>
            </a:xfrm>
            <a:custGeom>
              <a:avLst/>
              <a:gdLst>
                <a:gd name="T0" fmla="*/ 301 w 301"/>
                <a:gd name="T1" fmla="*/ 151 h 301"/>
                <a:gd name="T2" fmla="*/ 150 w 301"/>
                <a:gd name="T3" fmla="*/ 0 h 301"/>
                <a:gd name="T4" fmla="*/ 0 w 301"/>
                <a:gd name="T5" fmla="*/ 151 h 301"/>
                <a:gd name="T6" fmla="*/ 150 w 301"/>
                <a:gd name="T7" fmla="*/ 301 h 301"/>
                <a:gd name="T8" fmla="*/ 301 w 301"/>
                <a:gd name="T9" fmla="*/ 151 h 301"/>
                <a:gd name="T10" fmla="*/ 66 w 301"/>
                <a:gd name="T11" fmla="*/ 151 h 301"/>
                <a:gd name="T12" fmla="*/ 152 w 301"/>
                <a:gd name="T13" fmla="*/ 64 h 301"/>
                <a:gd name="T14" fmla="*/ 238 w 301"/>
                <a:gd name="T15" fmla="*/ 151 h 301"/>
                <a:gd name="T16" fmla="*/ 152 w 301"/>
                <a:gd name="T17" fmla="*/ 237 h 301"/>
                <a:gd name="T18" fmla="*/ 66 w 301"/>
                <a:gd name="T19" fmla="*/ 15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301">
                  <a:moveTo>
                    <a:pt x="301" y="151"/>
                  </a:moveTo>
                  <a:cubicBezTo>
                    <a:pt x="301" y="68"/>
                    <a:pt x="234" y="0"/>
                    <a:pt x="150" y="0"/>
                  </a:cubicBezTo>
                  <a:cubicBezTo>
                    <a:pt x="67" y="0"/>
                    <a:pt x="0" y="68"/>
                    <a:pt x="0" y="151"/>
                  </a:cubicBezTo>
                  <a:cubicBezTo>
                    <a:pt x="0" y="234"/>
                    <a:pt x="67" y="301"/>
                    <a:pt x="150" y="301"/>
                  </a:cubicBezTo>
                  <a:cubicBezTo>
                    <a:pt x="234" y="300"/>
                    <a:pt x="301" y="232"/>
                    <a:pt x="301" y="151"/>
                  </a:cubicBezTo>
                  <a:close/>
                  <a:moveTo>
                    <a:pt x="66" y="151"/>
                  </a:moveTo>
                  <a:cubicBezTo>
                    <a:pt x="66" y="103"/>
                    <a:pt x="104" y="64"/>
                    <a:pt x="152" y="64"/>
                  </a:cubicBezTo>
                  <a:cubicBezTo>
                    <a:pt x="200" y="64"/>
                    <a:pt x="238" y="103"/>
                    <a:pt x="238" y="151"/>
                  </a:cubicBezTo>
                  <a:cubicBezTo>
                    <a:pt x="238" y="199"/>
                    <a:pt x="200" y="237"/>
                    <a:pt x="152" y="237"/>
                  </a:cubicBezTo>
                  <a:cubicBezTo>
                    <a:pt x="104" y="236"/>
                    <a:pt x="66" y="197"/>
                    <a:pt x="66" y="15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2" name="Freeform 39">
              <a:extLst>
                <a:ext uri="{FF2B5EF4-FFF2-40B4-BE49-F238E27FC236}">
                  <a16:creationId xmlns:a16="http://schemas.microsoft.com/office/drawing/2014/main" id="{C1A35915-06F0-4810-9DA3-679F737A0263}"/>
                </a:ext>
              </a:extLst>
            </p:cNvPr>
            <p:cNvSpPr>
              <a:spLocks noEditPoints="1"/>
            </p:cNvSpPr>
            <p:nvPr/>
          </p:nvSpPr>
          <p:spPr bwMode="auto">
            <a:xfrm>
              <a:off x="9212263" y="6373813"/>
              <a:ext cx="347663" cy="538163"/>
            </a:xfrm>
            <a:custGeom>
              <a:avLst/>
              <a:gdLst>
                <a:gd name="T0" fmla="*/ 150 w 757"/>
                <a:gd name="T1" fmla="*/ 0 h 1183"/>
                <a:gd name="T2" fmla="*/ 0 w 757"/>
                <a:gd name="T3" fmla="*/ 151 h 1183"/>
                <a:gd name="T4" fmla="*/ 150 w 757"/>
                <a:gd name="T5" fmla="*/ 301 h 1183"/>
                <a:gd name="T6" fmla="*/ 237 w 757"/>
                <a:gd name="T7" fmla="*/ 274 h 1183"/>
                <a:gd name="T8" fmla="*/ 478 w 757"/>
                <a:gd name="T9" fmla="*/ 516 h 1183"/>
                <a:gd name="T10" fmla="*/ 456 w 757"/>
                <a:gd name="T11" fmla="*/ 592 h 1183"/>
                <a:gd name="T12" fmla="*/ 574 w 757"/>
                <a:gd name="T13" fmla="*/ 738 h 1183"/>
                <a:gd name="T14" fmla="*/ 574 w 757"/>
                <a:gd name="T15" fmla="*/ 887 h 1183"/>
                <a:gd name="T16" fmla="*/ 456 w 757"/>
                <a:gd name="T17" fmla="*/ 1032 h 1183"/>
                <a:gd name="T18" fmla="*/ 606 w 757"/>
                <a:gd name="T19" fmla="*/ 1183 h 1183"/>
                <a:gd name="T20" fmla="*/ 757 w 757"/>
                <a:gd name="T21" fmla="*/ 1032 h 1183"/>
                <a:gd name="T22" fmla="*/ 638 w 757"/>
                <a:gd name="T23" fmla="*/ 887 h 1183"/>
                <a:gd name="T24" fmla="*/ 638 w 757"/>
                <a:gd name="T25" fmla="*/ 738 h 1183"/>
                <a:gd name="T26" fmla="*/ 757 w 757"/>
                <a:gd name="T27" fmla="*/ 592 h 1183"/>
                <a:gd name="T28" fmla="*/ 606 w 757"/>
                <a:gd name="T29" fmla="*/ 442 h 1183"/>
                <a:gd name="T30" fmla="*/ 522 w 757"/>
                <a:gd name="T31" fmla="*/ 468 h 1183"/>
                <a:gd name="T32" fmla="*/ 280 w 757"/>
                <a:gd name="T33" fmla="*/ 226 h 1183"/>
                <a:gd name="T34" fmla="*/ 301 w 757"/>
                <a:gd name="T35" fmla="*/ 151 h 1183"/>
                <a:gd name="T36" fmla="*/ 150 w 757"/>
                <a:gd name="T37" fmla="*/ 0 h 1183"/>
                <a:gd name="T38" fmla="*/ 64 w 757"/>
                <a:gd name="T39" fmla="*/ 151 h 1183"/>
                <a:gd name="T40" fmla="*/ 150 w 757"/>
                <a:gd name="T41" fmla="*/ 64 h 1183"/>
                <a:gd name="T42" fmla="*/ 237 w 757"/>
                <a:gd name="T43" fmla="*/ 151 h 1183"/>
                <a:gd name="T44" fmla="*/ 150 w 757"/>
                <a:gd name="T45" fmla="*/ 237 h 1183"/>
                <a:gd name="T46" fmla="*/ 64 w 757"/>
                <a:gd name="T47" fmla="*/ 151 h 1183"/>
                <a:gd name="T48" fmla="*/ 693 w 757"/>
                <a:gd name="T49" fmla="*/ 1034 h 1183"/>
                <a:gd name="T50" fmla="*/ 606 w 757"/>
                <a:gd name="T51" fmla="*/ 1120 h 1183"/>
                <a:gd name="T52" fmla="*/ 520 w 757"/>
                <a:gd name="T53" fmla="*/ 1034 h 1183"/>
                <a:gd name="T54" fmla="*/ 606 w 757"/>
                <a:gd name="T55" fmla="*/ 948 h 1183"/>
                <a:gd name="T56" fmla="*/ 693 w 757"/>
                <a:gd name="T57" fmla="*/ 1034 h 1183"/>
                <a:gd name="T58" fmla="*/ 608 w 757"/>
                <a:gd name="T59" fmla="*/ 506 h 1183"/>
                <a:gd name="T60" fmla="*/ 694 w 757"/>
                <a:gd name="T61" fmla="*/ 592 h 1183"/>
                <a:gd name="T62" fmla="*/ 608 w 757"/>
                <a:gd name="T63" fmla="*/ 679 h 1183"/>
                <a:gd name="T64" fmla="*/ 522 w 757"/>
                <a:gd name="T65" fmla="*/ 592 h 1183"/>
                <a:gd name="T66" fmla="*/ 608 w 757"/>
                <a:gd name="T67" fmla="*/ 506 h 1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57" h="1183">
                  <a:moveTo>
                    <a:pt x="150" y="0"/>
                  </a:moveTo>
                  <a:cubicBezTo>
                    <a:pt x="67" y="0"/>
                    <a:pt x="0" y="68"/>
                    <a:pt x="0" y="151"/>
                  </a:cubicBezTo>
                  <a:cubicBezTo>
                    <a:pt x="0" y="234"/>
                    <a:pt x="67" y="301"/>
                    <a:pt x="150" y="301"/>
                  </a:cubicBezTo>
                  <a:cubicBezTo>
                    <a:pt x="182" y="301"/>
                    <a:pt x="213" y="292"/>
                    <a:pt x="237" y="274"/>
                  </a:cubicBezTo>
                  <a:lnTo>
                    <a:pt x="478" y="516"/>
                  </a:lnTo>
                  <a:cubicBezTo>
                    <a:pt x="464" y="538"/>
                    <a:pt x="456" y="565"/>
                    <a:pt x="456" y="592"/>
                  </a:cubicBezTo>
                  <a:cubicBezTo>
                    <a:pt x="456" y="664"/>
                    <a:pt x="507" y="724"/>
                    <a:pt x="574" y="738"/>
                  </a:cubicBezTo>
                  <a:lnTo>
                    <a:pt x="574" y="887"/>
                  </a:lnTo>
                  <a:cubicBezTo>
                    <a:pt x="507" y="901"/>
                    <a:pt x="456" y="962"/>
                    <a:pt x="456" y="1032"/>
                  </a:cubicBezTo>
                  <a:cubicBezTo>
                    <a:pt x="456" y="1116"/>
                    <a:pt x="523" y="1183"/>
                    <a:pt x="606" y="1183"/>
                  </a:cubicBezTo>
                  <a:cubicBezTo>
                    <a:pt x="690" y="1183"/>
                    <a:pt x="757" y="1116"/>
                    <a:pt x="757" y="1032"/>
                  </a:cubicBezTo>
                  <a:cubicBezTo>
                    <a:pt x="757" y="960"/>
                    <a:pt x="706" y="901"/>
                    <a:pt x="638" y="887"/>
                  </a:cubicBezTo>
                  <a:lnTo>
                    <a:pt x="638" y="738"/>
                  </a:lnTo>
                  <a:cubicBezTo>
                    <a:pt x="706" y="724"/>
                    <a:pt x="757" y="663"/>
                    <a:pt x="757" y="592"/>
                  </a:cubicBezTo>
                  <a:cubicBezTo>
                    <a:pt x="757" y="509"/>
                    <a:pt x="690" y="442"/>
                    <a:pt x="606" y="442"/>
                  </a:cubicBezTo>
                  <a:cubicBezTo>
                    <a:pt x="576" y="442"/>
                    <a:pt x="546" y="452"/>
                    <a:pt x="522" y="468"/>
                  </a:cubicBezTo>
                  <a:lnTo>
                    <a:pt x="280" y="226"/>
                  </a:lnTo>
                  <a:cubicBezTo>
                    <a:pt x="293" y="204"/>
                    <a:pt x="301" y="178"/>
                    <a:pt x="301" y="151"/>
                  </a:cubicBezTo>
                  <a:cubicBezTo>
                    <a:pt x="301" y="68"/>
                    <a:pt x="234" y="0"/>
                    <a:pt x="150" y="0"/>
                  </a:cubicBezTo>
                  <a:close/>
                  <a:moveTo>
                    <a:pt x="64" y="151"/>
                  </a:moveTo>
                  <a:cubicBezTo>
                    <a:pt x="64" y="103"/>
                    <a:pt x="102" y="64"/>
                    <a:pt x="150" y="64"/>
                  </a:cubicBezTo>
                  <a:cubicBezTo>
                    <a:pt x="198" y="64"/>
                    <a:pt x="237" y="103"/>
                    <a:pt x="237" y="151"/>
                  </a:cubicBezTo>
                  <a:cubicBezTo>
                    <a:pt x="237" y="199"/>
                    <a:pt x="198" y="237"/>
                    <a:pt x="150" y="237"/>
                  </a:cubicBezTo>
                  <a:cubicBezTo>
                    <a:pt x="102" y="237"/>
                    <a:pt x="64" y="197"/>
                    <a:pt x="64" y="151"/>
                  </a:cubicBezTo>
                  <a:close/>
                  <a:moveTo>
                    <a:pt x="693" y="1034"/>
                  </a:moveTo>
                  <a:cubicBezTo>
                    <a:pt x="693" y="1082"/>
                    <a:pt x="654" y="1120"/>
                    <a:pt x="606" y="1120"/>
                  </a:cubicBezTo>
                  <a:cubicBezTo>
                    <a:pt x="558" y="1120"/>
                    <a:pt x="520" y="1082"/>
                    <a:pt x="520" y="1034"/>
                  </a:cubicBezTo>
                  <a:cubicBezTo>
                    <a:pt x="520" y="986"/>
                    <a:pt x="558" y="948"/>
                    <a:pt x="606" y="948"/>
                  </a:cubicBezTo>
                  <a:cubicBezTo>
                    <a:pt x="654" y="949"/>
                    <a:pt x="693" y="988"/>
                    <a:pt x="693" y="1034"/>
                  </a:cubicBezTo>
                  <a:close/>
                  <a:moveTo>
                    <a:pt x="608" y="506"/>
                  </a:moveTo>
                  <a:cubicBezTo>
                    <a:pt x="656" y="506"/>
                    <a:pt x="694" y="544"/>
                    <a:pt x="694" y="592"/>
                  </a:cubicBezTo>
                  <a:cubicBezTo>
                    <a:pt x="694" y="640"/>
                    <a:pt x="656" y="679"/>
                    <a:pt x="608" y="679"/>
                  </a:cubicBezTo>
                  <a:cubicBezTo>
                    <a:pt x="560" y="679"/>
                    <a:pt x="522" y="640"/>
                    <a:pt x="522" y="592"/>
                  </a:cubicBezTo>
                  <a:cubicBezTo>
                    <a:pt x="522" y="544"/>
                    <a:pt x="560" y="506"/>
                    <a:pt x="608" y="50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3" name="Freeform 40">
              <a:extLst>
                <a:ext uri="{FF2B5EF4-FFF2-40B4-BE49-F238E27FC236}">
                  <a16:creationId xmlns:a16="http://schemas.microsoft.com/office/drawing/2014/main" id="{229BB071-6F4A-4B32-AB2B-05274AB6B4AA}"/>
                </a:ext>
              </a:extLst>
            </p:cNvPr>
            <p:cNvSpPr>
              <a:spLocks noEditPoints="1"/>
            </p:cNvSpPr>
            <p:nvPr/>
          </p:nvSpPr>
          <p:spPr bwMode="auto">
            <a:xfrm>
              <a:off x="9002713" y="6375400"/>
              <a:ext cx="347663" cy="538163"/>
            </a:xfrm>
            <a:custGeom>
              <a:avLst/>
              <a:gdLst>
                <a:gd name="T0" fmla="*/ 2 w 760"/>
                <a:gd name="T1" fmla="*/ 590 h 1184"/>
                <a:gd name="T2" fmla="*/ 152 w 760"/>
                <a:gd name="T3" fmla="*/ 741 h 1184"/>
                <a:gd name="T4" fmla="*/ 200 w 760"/>
                <a:gd name="T5" fmla="*/ 733 h 1184"/>
                <a:gd name="T6" fmla="*/ 464 w 760"/>
                <a:gd name="T7" fmla="*/ 997 h 1184"/>
                <a:gd name="T8" fmla="*/ 460 w 760"/>
                <a:gd name="T9" fmla="*/ 1034 h 1184"/>
                <a:gd name="T10" fmla="*/ 610 w 760"/>
                <a:gd name="T11" fmla="*/ 1184 h 1184"/>
                <a:gd name="T12" fmla="*/ 760 w 760"/>
                <a:gd name="T13" fmla="*/ 1034 h 1184"/>
                <a:gd name="T14" fmla="*/ 642 w 760"/>
                <a:gd name="T15" fmla="*/ 888 h 1184"/>
                <a:gd name="T16" fmla="*/ 642 w 760"/>
                <a:gd name="T17" fmla="*/ 739 h 1184"/>
                <a:gd name="T18" fmla="*/ 760 w 760"/>
                <a:gd name="T19" fmla="*/ 594 h 1184"/>
                <a:gd name="T20" fmla="*/ 610 w 760"/>
                <a:gd name="T21" fmla="*/ 443 h 1184"/>
                <a:gd name="T22" fmla="*/ 460 w 760"/>
                <a:gd name="T23" fmla="*/ 594 h 1184"/>
                <a:gd name="T24" fmla="*/ 578 w 760"/>
                <a:gd name="T25" fmla="*/ 739 h 1184"/>
                <a:gd name="T26" fmla="*/ 578 w 760"/>
                <a:gd name="T27" fmla="*/ 888 h 1184"/>
                <a:gd name="T28" fmla="*/ 496 w 760"/>
                <a:gd name="T29" fmla="*/ 938 h 1184"/>
                <a:gd name="T30" fmla="*/ 256 w 760"/>
                <a:gd name="T31" fmla="*/ 698 h 1184"/>
                <a:gd name="T32" fmla="*/ 301 w 760"/>
                <a:gd name="T33" fmla="*/ 590 h 1184"/>
                <a:gd name="T34" fmla="*/ 183 w 760"/>
                <a:gd name="T35" fmla="*/ 445 h 1184"/>
                <a:gd name="T36" fmla="*/ 183 w 760"/>
                <a:gd name="T37" fmla="*/ 296 h 1184"/>
                <a:gd name="T38" fmla="*/ 301 w 760"/>
                <a:gd name="T39" fmla="*/ 150 h 1184"/>
                <a:gd name="T40" fmla="*/ 151 w 760"/>
                <a:gd name="T41" fmla="*/ 0 h 1184"/>
                <a:gd name="T42" fmla="*/ 0 w 760"/>
                <a:gd name="T43" fmla="*/ 150 h 1184"/>
                <a:gd name="T44" fmla="*/ 119 w 760"/>
                <a:gd name="T45" fmla="*/ 296 h 1184"/>
                <a:gd name="T46" fmla="*/ 119 w 760"/>
                <a:gd name="T47" fmla="*/ 445 h 1184"/>
                <a:gd name="T48" fmla="*/ 2 w 760"/>
                <a:gd name="T49" fmla="*/ 590 h 1184"/>
                <a:gd name="T50" fmla="*/ 522 w 760"/>
                <a:gd name="T51" fmla="*/ 590 h 1184"/>
                <a:gd name="T52" fmla="*/ 608 w 760"/>
                <a:gd name="T53" fmla="*/ 504 h 1184"/>
                <a:gd name="T54" fmla="*/ 695 w 760"/>
                <a:gd name="T55" fmla="*/ 590 h 1184"/>
                <a:gd name="T56" fmla="*/ 608 w 760"/>
                <a:gd name="T57" fmla="*/ 677 h 1184"/>
                <a:gd name="T58" fmla="*/ 522 w 760"/>
                <a:gd name="T59" fmla="*/ 590 h 1184"/>
                <a:gd name="T60" fmla="*/ 608 w 760"/>
                <a:gd name="T61" fmla="*/ 947 h 1184"/>
                <a:gd name="T62" fmla="*/ 695 w 760"/>
                <a:gd name="T63" fmla="*/ 1034 h 1184"/>
                <a:gd name="T64" fmla="*/ 608 w 760"/>
                <a:gd name="T65" fmla="*/ 1120 h 1184"/>
                <a:gd name="T66" fmla="*/ 522 w 760"/>
                <a:gd name="T67" fmla="*/ 1034 h 1184"/>
                <a:gd name="T68" fmla="*/ 608 w 760"/>
                <a:gd name="T69" fmla="*/ 947 h 1184"/>
                <a:gd name="T70" fmla="*/ 237 w 760"/>
                <a:gd name="T71" fmla="*/ 590 h 1184"/>
                <a:gd name="T72" fmla="*/ 151 w 760"/>
                <a:gd name="T73" fmla="*/ 677 h 1184"/>
                <a:gd name="T74" fmla="*/ 64 w 760"/>
                <a:gd name="T75" fmla="*/ 590 h 1184"/>
                <a:gd name="T76" fmla="*/ 151 w 760"/>
                <a:gd name="T77" fmla="*/ 504 h 1184"/>
                <a:gd name="T78" fmla="*/ 237 w 760"/>
                <a:gd name="T79" fmla="*/ 590 h 1184"/>
                <a:gd name="T80" fmla="*/ 66 w 760"/>
                <a:gd name="T81" fmla="*/ 149 h 1184"/>
                <a:gd name="T82" fmla="*/ 152 w 760"/>
                <a:gd name="T83" fmla="*/ 62 h 1184"/>
                <a:gd name="T84" fmla="*/ 239 w 760"/>
                <a:gd name="T85" fmla="*/ 149 h 1184"/>
                <a:gd name="T86" fmla="*/ 152 w 760"/>
                <a:gd name="T87" fmla="*/ 235 h 1184"/>
                <a:gd name="T88" fmla="*/ 66 w 760"/>
                <a:gd name="T89" fmla="*/ 149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0" h="1184">
                  <a:moveTo>
                    <a:pt x="2" y="590"/>
                  </a:moveTo>
                  <a:cubicBezTo>
                    <a:pt x="2" y="674"/>
                    <a:pt x="69" y="741"/>
                    <a:pt x="152" y="741"/>
                  </a:cubicBezTo>
                  <a:cubicBezTo>
                    <a:pt x="170" y="741"/>
                    <a:pt x="186" y="738"/>
                    <a:pt x="200" y="733"/>
                  </a:cubicBezTo>
                  <a:lnTo>
                    <a:pt x="464" y="997"/>
                  </a:lnTo>
                  <a:cubicBezTo>
                    <a:pt x="461" y="1008"/>
                    <a:pt x="460" y="1021"/>
                    <a:pt x="460" y="1034"/>
                  </a:cubicBezTo>
                  <a:cubicBezTo>
                    <a:pt x="460" y="1117"/>
                    <a:pt x="527" y="1184"/>
                    <a:pt x="610" y="1184"/>
                  </a:cubicBezTo>
                  <a:cubicBezTo>
                    <a:pt x="693" y="1184"/>
                    <a:pt x="760" y="1117"/>
                    <a:pt x="760" y="1034"/>
                  </a:cubicBezTo>
                  <a:cubicBezTo>
                    <a:pt x="760" y="962"/>
                    <a:pt x="709" y="902"/>
                    <a:pt x="642" y="888"/>
                  </a:cubicBezTo>
                  <a:lnTo>
                    <a:pt x="642" y="739"/>
                  </a:lnTo>
                  <a:cubicBezTo>
                    <a:pt x="709" y="725"/>
                    <a:pt x="760" y="664"/>
                    <a:pt x="760" y="594"/>
                  </a:cubicBezTo>
                  <a:cubicBezTo>
                    <a:pt x="760" y="510"/>
                    <a:pt x="693" y="443"/>
                    <a:pt x="610" y="443"/>
                  </a:cubicBezTo>
                  <a:cubicBezTo>
                    <a:pt x="527" y="443"/>
                    <a:pt x="460" y="510"/>
                    <a:pt x="460" y="594"/>
                  </a:cubicBezTo>
                  <a:cubicBezTo>
                    <a:pt x="460" y="666"/>
                    <a:pt x="511" y="725"/>
                    <a:pt x="578" y="739"/>
                  </a:cubicBezTo>
                  <a:lnTo>
                    <a:pt x="578" y="888"/>
                  </a:lnTo>
                  <a:cubicBezTo>
                    <a:pt x="546" y="894"/>
                    <a:pt x="517" y="914"/>
                    <a:pt x="496" y="938"/>
                  </a:cubicBezTo>
                  <a:lnTo>
                    <a:pt x="256" y="698"/>
                  </a:lnTo>
                  <a:cubicBezTo>
                    <a:pt x="284" y="670"/>
                    <a:pt x="301" y="632"/>
                    <a:pt x="301" y="590"/>
                  </a:cubicBezTo>
                  <a:cubicBezTo>
                    <a:pt x="301" y="518"/>
                    <a:pt x="250" y="459"/>
                    <a:pt x="183" y="445"/>
                  </a:cubicBezTo>
                  <a:lnTo>
                    <a:pt x="183" y="296"/>
                  </a:lnTo>
                  <a:cubicBezTo>
                    <a:pt x="250" y="282"/>
                    <a:pt x="301" y="221"/>
                    <a:pt x="301" y="150"/>
                  </a:cubicBezTo>
                  <a:cubicBezTo>
                    <a:pt x="301" y="67"/>
                    <a:pt x="234" y="0"/>
                    <a:pt x="151" y="0"/>
                  </a:cubicBezTo>
                  <a:cubicBezTo>
                    <a:pt x="68" y="0"/>
                    <a:pt x="0" y="67"/>
                    <a:pt x="0" y="150"/>
                  </a:cubicBezTo>
                  <a:cubicBezTo>
                    <a:pt x="0" y="222"/>
                    <a:pt x="52" y="282"/>
                    <a:pt x="119" y="296"/>
                  </a:cubicBezTo>
                  <a:lnTo>
                    <a:pt x="119" y="445"/>
                  </a:lnTo>
                  <a:cubicBezTo>
                    <a:pt x="52" y="459"/>
                    <a:pt x="2" y="518"/>
                    <a:pt x="2" y="590"/>
                  </a:cubicBezTo>
                  <a:close/>
                  <a:moveTo>
                    <a:pt x="522" y="590"/>
                  </a:moveTo>
                  <a:cubicBezTo>
                    <a:pt x="522" y="542"/>
                    <a:pt x="560" y="504"/>
                    <a:pt x="608" y="504"/>
                  </a:cubicBezTo>
                  <a:cubicBezTo>
                    <a:pt x="656" y="504"/>
                    <a:pt x="695" y="542"/>
                    <a:pt x="695" y="590"/>
                  </a:cubicBezTo>
                  <a:cubicBezTo>
                    <a:pt x="695" y="638"/>
                    <a:pt x="656" y="677"/>
                    <a:pt x="608" y="677"/>
                  </a:cubicBezTo>
                  <a:cubicBezTo>
                    <a:pt x="560" y="677"/>
                    <a:pt x="522" y="638"/>
                    <a:pt x="522" y="590"/>
                  </a:cubicBezTo>
                  <a:close/>
                  <a:moveTo>
                    <a:pt x="608" y="947"/>
                  </a:moveTo>
                  <a:cubicBezTo>
                    <a:pt x="656" y="947"/>
                    <a:pt x="695" y="986"/>
                    <a:pt x="695" y="1034"/>
                  </a:cubicBezTo>
                  <a:cubicBezTo>
                    <a:pt x="695" y="1082"/>
                    <a:pt x="656" y="1120"/>
                    <a:pt x="608" y="1120"/>
                  </a:cubicBezTo>
                  <a:cubicBezTo>
                    <a:pt x="560" y="1120"/>
                    <a:pt x="522" y="1082"/>
                    <a:pt x="522" y="1034"/>
                  </a:cubicBezTo>
                  <a:cubicBezTo>
                    <a:pt x="522" y="986"/>
                    <a:pt x="560" y="947"/>
                    <a:pt x="608" y="947"/>
                  </a:cubicBezTo>
                  <a:close/>
                  <a:moveTo>
                    <a:pt x="237" y="590"/>
                  </a:moveTo>
                  <a:cubicBezTo>
                    <a:pt x="237" y="638"/>
                    <a:pt x="199" y="677"/>
                    <a:pt x="151" y="677"/>
                  </a:cubicBezTo>
                  <a:cubicBezTo>
                    <a:pt x="103" y="677"/>
                    <a:pt x="64" y="638"/>
                    <a:pt x="64" y="590"/>
                  </a:cubicBezTo>
                  <a:cubicBezTo>
                    <a:pt x="64" y="542"/>
                    <a:pt x="103" y="504"/>
                    <a:pt x="151" y="504"/>
                  </a:cubicBezTo>
                  <a:cubicBezTo>
                    <a:pt x="199" y="504"/>
                    <a:pt x="237" y="542"/>
                    <a:pt x="237" y="590"/>
                  </a:cubicBezTo>
                  <a:close/>
                  <a:moveTo>
                    <a:pt x="66" y="149"/>
                  </a:moveTo>
                  <a:cubicBezTo>
                    <a:pt x="66" y="101"/>
                    <a:pt x="104" y="62"/>
                    <a:pt x="152" y="62"/>
                  </a:cubicBezTo>
                  <a:cubicBezTo>
                    <a:pt x="200" y="62"/>
                    <a:pt x="239" y="101"/>
                    <a:pt x="239" y="149"/>
                  </a:cubicBezTo>
                  <a:cubicBezTo>
                    <a:pt x="239" y="197"/>
                    <a:pt x="200" y="235"/>
                    <a:pt x="152" y="235"/>
                  </a:cubicBezTo>
                  <a:cubicBezTo>
                    <a:pt x="104" y="234"/>
                    <a:pt x="66" y="195"/>
                    <a:pt x="66" y="14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114" name="Freeform 41">
              <a:extLst>
                <a:ext uri="{FF2B5EF4-FFF2-40B4-BE49-F238E27FC236}">
                  <a16:creationId xmlns:a16="http://schemas.microsoft.com/office/drawing/2014/main" id="{5556B53B-163B-43B5-A6CD-98C2B1863027}"/>
                </a:ext>
              </a:extLst>
            </p:cNvPr>
            <p:cNvSpPr>
              <a:spLocks noEditPoints="1"/>
            </p:cNvSpPr>
            <p:nvPr/>
          </p:nvSpPr>
          <p:spPr bwMode="auto">
            <a:xfrm>
              <a:off x="9002713" y="6777038"/>
              <a:ext cx="138113" cy="136525"/>
            </a:xfrm>
            <a:custGeom>
              <a:avLst/>
              <a:gdLst>
                <a:gd name="T0" fmla="*/ 151 w 301"/>
                <a:gd name="T1" fmla="*/ 300 h 300"/>
                <a:gd name="T2" fmla="*/ 301 w 301"/>
                <a:gd name="T3" fmla="*/ 150 h 300"/>
                <a:gd name="T4" fmla="*/ 151 w 301"/>
                <a:gd name="T5" fmla="*/ 0 h 300"/>
                <a:gd name="T6" fmla="*/ 0 w 301"/>
                <a:gd name="T7" fmla="*/ 150 h 300"/>
                <a:gd name="T8" fmla="*/ 151 w 301"/>
                <a:gd name="T9" fmla="*/ 300 h 300"/>
                <a:gd name="T10" fmla="*/ 151 w 301"/>
                <a:gd name="T11" fmla="*/ 65 h 300"/>
                <a:gd name="T12" fmla="*/ 237 w 301"/>
                <a:gd name="T13" fmla="*/ 152 h 300"/>
                <a:gd name="T14" fmla="*/ 151 w 301"/>
                <a:gd name="T15" fmla="*/ 238 h 300"/>
                <a:gd name="T16" fmla="*/ 64 w 301"/>
                <a:gd name="T17" fmla="*/ 152 h 300"/>
                <a:gd name="T18" fmla="*/ 151 w 301"/>
                <a:gd name="T19" fmla="*/ 6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1" h="300">
                  <a:moveTo>
                    <a:pt x="151" y="300"/>
                  </a:moveTo>
                  <a:cubicBezTo>
                    <a:pt x="234" y="300"/>
                    <a:pt x="301" y="233"/>
                    <a:pt x="301" y="150"/>
                  </a:cubicBezTo>
                  <a:cubicBezTo>
                    <a:pt x="301" y="67"/>
                    <a:pt x="234" y="0"/>
                    <a:pt x="151" y="0"/>
                  </a:cubicBezTo>
                  <a:cubicBezTo>
                    <a:pt x="68" y="0"/>
                    <a:pt x="0" y="67"/>
                    <a:pt x="0" y="150"/>
                  </a:cubicBezTo>
                  <a:cubicBezTo>
                    <a:pt x="2" y="233"/>
                    <a:pt x="69" y="300"/>
                    <a:pt x="151" y="300"/>
                  </a:cubicBezTo>
                  <a:close/>
                  <a:moveTo>
                    <a:pt x="151" y="65"/>
                  </a:moveTo>
                  <a:cubicBezTo>
                    <a:pt x="199" y="65"/>
                    <a:pt x="237" y="104"/>
                    <a:pt x="237" y="152"/>
                  </a:cubicBezTo>
                  <a:cubicBezTo>
                    <a:pt x="237" y="200"/>
                    <a:pt x="199" y="238"/>
                    <a:pt x="151" y="238"/>
                  </a:cubicBezTo>
                  <a:cubicBezTo>
                    <a:pt x="103" y="238"/>
                    <a:pt x="64" y="200"/>
                    <a:pt x="64" y="152"/>
                  </a:cubicBezTo>
                  <a:cubicBezTo>
                    <a:pt x="66" y="104"/>
                    <a:pt x="104" y="65"/>
                    <a:pt x="151" y="6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sp>
        <p:nvSpPr>
          <p:cNvPr id="46" name="Rectangle 45">
            <a:extLst>
              <a:ext uri="{FF2B5EF4-FFF2-40B4-BE49-F238E27FC236}">
                <a16:creationId xmlns:a16="http://schemas.microsoft.com/office/drawing/2014/main" id="{067739F0-6EA5-4E3B-9965-69CA1CDED431}"/>
              </a:ext>
              <a:ext uri="{C183D7F6-B498-43B3-948B-1728B52AA6E4}">
                <adec:decorative xmlns:adec="http://schemas.microsoft.com/office/drawing/2017/decorative" val="0"/>
              </a:ext>
            </a:extLst>
          </p:cNvPr>
          <p:cNvSpPr/>
          <p:nvPr/>
        </p:nvSpPr>
        <p:spPr>
          <a:xfrm>
            <a:off x="4464702" y="5326839"/>
            <a:ext cx="3249716" cy="276999"/>
          </a:xfrm>
          <a:prstGeom prst="rect">
            <a:avLst/>
          </a:prstGeom>
        </p:spPr>
        <p:txBody>
          <a:bodyPr wrap="square" lIns="0" tIns="0" rIns="0" bIns="0" anchor="t">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800" b="1" i="0" u="none" strike="noStrike" kern="1200" cap="none" spc="0" normalizeH="0" baseline="0%" noProof="0">
                <a:ln>
                  <a:noFill/>
                </a:ln>
                <a:solidFill>
                  <a:srgbClr val="BFE8F6"/>
                </a:solidFill>
                <a:effectLst/>
                <a:uLnTx/>
                <a:uFillTx/>
                <a:latin typeface="Helvetica"/>
                <a:ea typeface="+mn-ea"/>
                <a:cs typeface="Helvetica"/>
                <a:sym typeface="Segoe UI Semibold"/>
              </a:rPr>
              <a:t>Provision any workload</a:t>
            </a:r>
          </a:p>
        </p:txBody>
      </p:sp>
      <p:sp>
        <p:nvSpPr>
          <p:cNvPr id="115" name="Rectangle 114">
            <a:extLst>
              <a:ext uri="{FF2B5EF4-FFF2-40B4-BE49-F238E27FC236}">
                <a16:creationId xmlns:a16="http://schemas.microsoft.com/office/drawing/2014/main" id="{D026A1A5-9D55-4B94-9696-73C57B7BCEBB}"/>
              </a:ext>
              <a:ext uri="{C183D7F6-B498-43B3-948B-1728B52AA6E4}">
                <adec:decorative xmlns:adec="http://schemas.microsoft.com/office/drawing/2017/decorative" val="0"/>
              </a:ext>
            </a:extLst>
          </p:cNvPr>
          <p:cNvSpPr/>
          <p:nvPr/>
        </p:nvSpPr>
        <p:spPr>
          <a:xfrm>
            <a:off x="4134240" y="5660290"/>
            <a:ext cx="3891236" cy="246221"/>
          </a:xfrm>
          <a:prstGeom prst="rect">
            <a:avLst/>
          </a:prstGeom>
        </p:spPr>
        <p:txBody>
          <a:bodyPr wrap="square" lIns="0" tIns="0" rIns="0" bIns="0">
            <a:spAutoFit/>
          </a:bodyPr>
          <a:lstStyle/>
          <a:p>
            <a:pPr marL="0" marR="0" lvl="0" indent="0" algn="ctr" defTabSz="914400" rtl="0" eaLnBrk="1" fontAlgn="base" latinLnBrk="0" hangingPunct="1">
              <a:lnSpc>
                <a:spcPct val="1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Helvetica" pitchFamily="2" charset="0"/>
                <a:ea typeface="+mn-ea"/>
                <a:cs typeface="+mn-cs"/>
                <a:sym typeface="Segoe UI Semibold"/>
              </a:rPr>
              <a:t>Build any app using any dev tool and repo</a:t>
            </a:r>
          </a:p>
        </p:txBody>
      </p:sp>
    </p:spTree>
    <p:extLst>
      <p:ext uri="{BB962C8B-B14F-4D97-AF65-F5344CB8AC3E}">
        <p14:creationId xmlns:p14="http://schemas.microsoft.com/office/powerpoint/2010/main" val="415241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slides/slide9.xml><?xml version="1.0" encoding="utf-8"?>
<p:sld xmlns:a="http://purl.oclc.org/ooxml/drawingml/main" xmlns:r="http://purl.oclc.org/ooxml/officeDocument/relationships" xmlns:p="http://purl.oclc.org/ooxml/presentationml/main">
  <p:cSld>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FC4E3F79-324D-4427-981A-EE0BC1CB1577}"/>
              </a:ext>
              <a:ext uri="{C183D7F6-B498-43B3-948B-1728B52AA6E4}">
                <adec:decorative xmlns:adec="http://schemas.microsoft.com/office/drawing/2017/decorative" val="1"/>
              </a:ext>
            </a:extLst>
          </p:cNvPr>
          <p:cNvSpPr/>
          <p:nvPr/>
        </p:nvSpPr>
        <p:spPr>
          <a:xfrm>
            <a:off x="9426" y="0"/>
            <a:ext cx="7677939" cy="6857999"/>
          </a:xfrm>
          <a:custGeom>
            <a:avLst/>
            <a:gdLst>
              <a:gd name="connsiteX0" fmla="*/ 0 w 12284703"/>
              <a:gd name="connsiteY0" fmla="*/ 0 h 10972798"/>
              <a:gd name="connsiteX1" fmla="*/ 11386938 w 12284703"/>
              <a:gd name="connsiteY1" fmla="*/ 0 h 10972798"/>
              <a:gd name="connsiteX2" fmla="*/ 11433256 w 12284703"/>
              <a:gd name="connsiteY2" fmla="*/ 90435 h 10972798"/>
              <a:gd name="connsiteX3" fmla="*/ 12284703 w 12284703"/>
              <a:gd name="connsiteY3" fmla="*/ 3833809 h 10972798"/>
              <a:gd name="connsiteX4" fmla="*/ 8816398 w 12284703"/>
              <a:gd name="connsiteY4" fmla="*/ 10752868 h 10972798"/>
              <a:gd name="connsiteX5" fmla="*/ 8507122 w 12284703"/>
              <a:gd name="connsiteY5" fmla="*/ 10972798 h 10972798"/>
              <a:gd name="connsiteX6" fmla="*/ 0 w 12284703"/>
              <a:gd name="connsiteY6" fmla="*/ 10972798 h 10972798"/>
              <a:gd name="connsiteX7" fmla="*/ 0 w 12284703"/>
              <a:gd name="connsiteY7" fmla="*/ 0 h 1097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84703" h="10972798">
                <a:moveTo>
                  <a:pt x="0" y="0"/>
                </a:moveTo>
                <a:lnTo>
                  <a:pt x="11386938" y="0"/>
                </a:lnTo>
                <a:lnTo>
                  <a:pt x="11433256" y="90435"/>
                </a:lnTo>
                <a:cubicBezTo>
                  <a:pt x="11978916" y="1222862"/>
                  <a:pt x="12284703" y="2492625"/>
                  <a:pt x="12284703" y="3833809"/>
                </a:cubicBezTo>
                <a:cubicBezTo>
                  <a:pt x="12284703" y="6665197"/>
                  <a:pt x="10921873" y="9178278"/>
                  <a:pt x="8816398" y="10752868"/>
                </a:cubicBezTo>
                <a:lnTo>
                  <a:pt x="8507122" y="10972798"/>
                </a:lnTo>
                <a:lnTo>
                  <a:pt x="0" y="10972798"/>
                </a:lnTo>
                <a:lnTo>
                  <a:pt x="0" y="0"/>
                </a:lnTo>
                <a:close/>
              </a:path>
            </a:pathLst>
          </a:custGeom>
          <a:gradFill>
            <a:gsLst>
              <a:gs pos="68%">
                <a:srgbClr val="D59DFF">
                  <a:alpha val="0%"/>
                </a:srgbClr>
              </a:gs>
              <a:gs pos="0%">
                <a:schemeClr val="accent3">
                  <a:alpha val="58%"/>
                </a:schemeClr>
              </a:gs>
            </a:gsLst>
            <a:lin ang="2700000" scaled="0"/>
          </a:gradFill>
          <a:ln>
            <a:noFill/>
          </a:ln>
        </p:spPr>
        <p:style>
          <a:lnRef idx="2">
            <a:schemeClr val="accent1">
              <a:shade val="5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cxnSp>
        <p:nvCxnSpPr>
          <p:cNvPr id="40" name="Straight Connector 39">
            <a:extLst>
              <a:ext uri="{FF2B5EF4-FFF2-40B4-BE49-F238E27FC236}">
                <a16:creationId xmlns:a16="http://schemas.microsoft.com/office/drawing/2014/main" id="{8361A347-B2BC-DB09-85FA-41077B2EC5AB}"/>
              </a:ext>
              <a:ext uri="{C183D7F6-B498-43B3-948B-1728B52AA6E4}">
                <adec:decorative xmlns:adec="http://schemas.microsoft.com/office/drawing/2017/decorative" val="1"/>
              </a:ext>
            </a:extLst>
          </p:cNvPr>
          <p:cNvCxnSpPr>
            <a:cxnSpLocks/>
          </p:cNvCxnSpPr>
          <p:nvPr/>
        </p:nvCxnSpPr>
        <p:spPr>
          <a:xfrm>
            <a:off x="842863" y="1957774"/>
            <a:ext cx="6044150" cy="0"/>
          </a:xfrm>
          <a:prstGeom prst="line">
            <a:avLst/>
          </a:prstGeom>
          <a:ln w="127000">
            <a:gradFill flip="none" rotWithShape="1">
              <a:gsLst>
                <a:gs pos="5%">
                  <a:srgbClr val="1F9CF0"/>
                </a:gs>
                <a:gs pos="100%">
                  <a:srgbClr val="D59DFF"/>
                </a:gs>
              </a:gsLst>
              <a:lin ang="0" scaled="0"/>
              <a:tileRect/>
            </a:gra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299D0729-4399-4472-BAB8-DEF5E011C554}"/>
              </a:ext>
              <a:ext uri="{C183D7F6-B498-43B3-948B-1728B52AA6E4}">
                <adec:decorative xmlns:adec="http://schemas.microsoft.com/office/drawing/2017/decorative" val="1"/>
              </a:ext>
            </a:extLst>
          </p:cNvPr>
          <p:cNvPicPr>
            <a:picLocks noChangeAspect="1"/>
          </p:cNvPicPr>
          <p:nvPr/>
        </p:nvPicPr>
        <p:blipFill rotWithShape="1">
          <a:blip r:embed="rId3">
            <a:alphaModFix amt="30%"/>
            <a:extLst>
              <a:ext uri="{28A0092B-C50C-407E-A947-70E740481C1C}">
                <a14:useLocalDpi xmlns:a14="http://schemas.microsoft.com/office/drawing/2010/main" val="0"/>
              </a:ext>
            </a:extLst>
          </a:blip>
          <a:srcRect/>
          <a:stretch/>
        </p:blipFill>
        <p:spPr>
          <a:xfrm>
            <a:off x="7940654" y="648193"/>
            <a:ext cx="4241921" cy="5561614"/>
          </a:xfrm>
          <a:prstGeom prst="rect">
            <a:avLst/>
          </a:prstGeom>
        </p:spPr>
      </p:pic>
      <p:sp>
        <p:nvSpPr>
          <p:cNvPr id="20" name="Title 19">
            <a:extLst>
              <a:ext uri="{FF2B5EF4-FFF2-40B4-BE49-F238E27FC236}">
                <a16:creationId xmlns:a16="http://schemas.microsoft.com/office/drawing/2014/main" id="{1C892C69-CBD5-415B-8618-E28EF7A994DB}"/>
              </a:ext>
            </a:extLst>
          </p:cNvPr>
          <p:cNvSpPr>
            <a:spLocks noGrp="1"/>
          </p:cNvSpPr>
          <p:nvPr>
            <p:ph type="title"/>
          </p:nvPr>
        </p:nvSpPr>
        <p:spPr>
          <a:xfrm>
            <a:off x="759520" y="553357"/>
            <a:ext cx="5682469" cy="705304"/>
          </a:xfrm>
        </p:spPr>
        <p:txBody>
          <a:bodyPr anchor="t"/>
          <a:lstStyle/>
          <a:p>
            <a:r>
              <a:rPr lang="en-US" sz="3600"/>
              <a:t>Ready to code</a:t>
            </a:r>
            <a:endParaRPr lang="en-US" sz="3600">
              <a:sym typeface="Helvetica Neue"/>
            </a:endParaRPr>
          </a:p>
        </p:txBody>
      </p:sp>
      <p:grpSp>
        <p:nvGrpSpPr>
          <p:cNvPr id="6" name="Group 5">
            <a:extLst>
              <a:ext uri="{FF2B5EF4-FFF2-40B4-BE49-F238E27FC236}">
                <a16:creationId xmlns:a16="http://schemas.microsoft.com/office/drawing/2014/main" id="{CDAB5E5E-B96C-4885-9154-3572D5C55F0C}"/>
              </a:ext>
              <a:ext uri="{C183D7F6-B498-43B3-948B-1728B52AA6E4}">
                <adec:decorative xmlns:adec="http://schemas.microsoft.com/office/drawing/2017/decorative" val="1"/>
              </a:ext>
            </a:extLst>
          </p:cNvPr>
          <p:cNvGrpSpPr>
            <a:grpSpLocks/>
          </p:cNvGrpSpPr>
          <p:nvPr/>
        </p:nvGrpSpPr>
        <p:grpSpPr>
          <a:xfrm>
            <a:off x="842863" y="5368911"/>
            <a:ext cx="520579" cy="520320"/>
            <a:chOff x="-10553700" y="8479892"/>
            <a:chExt cx="1071670" cy="1071138"/>
          </a:xfrm>
        </p:grpSpPr>
        <p:sp>
          <p:nvSpPr>
            <p:cNvPr id="27" name="Oval 26">
              <a:extLst>
                <a:ext uri="{FF2B5EF4-FFF2-40B4-BE49-F238E27FC236}">
                  <a16:creationId xmlns:a16="http://schemas.microsoft.com/office/drawing/2014/main" id="{721DC152-A134-42F4-A095-DD1BE03E1C69}"/>
                </a:ext>
              </a:extLst>
            </p:cNvPr>
            <p:cNvSpPr/>
            <p:nvPr/>
          </p:nvSpPr>
          <p:spPr>
            <a:xfrm>
              <a:off x="-10553700" y="8479892"/>
              <a:ext cx="1071670"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39" name="Oval 38">
              <a:extLst>
                <a:ext uri="{FF2B5EF4-FFF2-40B4-BE49-F238E27FC236}">
                  <a16:creationId xmlns:a16="http://schemas.microsoft.com/office/drawing/2014/main" id="{B00C9D1A-C3D5-432F-B6B4-CF07D978D4A8}"/>
                </a:ext>
              </a:extLst>
            </p:cNvPr>
            <p:cNvSpPr/>
            <p:nvPr/>
          </p:nvSpPr>
          <p:spPr>
            <a:xfrm>
              <a:off x="-10372992" y="8660511"/>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nvGrpSpPr>
          <p:cNvPr id="7" name="Group 6">
            <a:extLst>
              <a:ext uri="{FF2B5EF4-FFF2-40B4-BE49-F238E27FC236}">
                <a16:creationId xmlns:a16="http://schemas.microsoft.com/office/drawing/2014/main" id="{F5438F1C-B8E8-41F5-8359-A6B3901C6658}"/>
              </a:ext>
              <a:ext uri="{C183D7F6-B498-43B3-948B-1728B52AA6E4}">
                <adec:decorative xmlns:adec="http://schemas.microsoft.com/office/drawing/2017/decorative" val="1"/>
              </a:ext>
            </a:extLst>
          </p:cNvPr>
          <p:cNvGrpSpPr>
            <a:grpSpLocks/>
          </p:cNvGrpSpPr>
          <p:nvPr/>
        </p:nvGrpSpPr>
        <p:grpSpPr>
          <a:xfrm>
            <a:off x="842863" y="4347954"/>
            <a:ext cx="520579" cy="520320"/>
            <a:chOff x="-10553700" y="6753911"/>
            <a:chExt cx="1071670" cy="1071138"/>
          </a:xfrm>
        </p:grpSpPr>
        <p:sp>
          <p:nvSpPr>
            <p:cNvPr id="25" name="Oval 24">
              <a:extLst>
                <a:ext uri="{FF2B5EF4-FFF2-40B4-BE49-F238E27FC236}">
                  <a16:creationId xmlns:a16="http://schemas.microsoft.com/office/drawing/2014/main" id="{8C539A71-E141-42FF-8AD2-42CD4BBCBCFC}"/>
                </a:ext>
              </a:extLst>
            </p:cNvPr>
            <p:cNvSpPr/>
            <p:nvPr/>
          </p:nvSpPr>
          <p:spPr>
            <a:xfrm>
              <a:off x="-10553700" y="6753911"/>
              <a:ext cx="1071670"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6" name="Oval 25">
              <a:extLst>
                <a:ext uri="{FF2B5EF4-FFF2-40B4-BE49-F238E27FC236}">
                  <a16:creationId xmlns:a16="http://schemas.microsoft.com/office/drawing/2014/main" id="{5E0ECE0B-BF25-4942-9F8D-6AF5CD71BA18}"/>
                </a:ext>
              </a:extLst>
            </p:cNvPr>
            <p:cNvSpPr/>
            <p:nvPr/>
          </p:nvSpPr>
          <p:spPr>
            <a:xfrm>
              <a:off x="-10372992" y="6934530"/>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grpSp>
        <p:nvGrpSpPr>
          <p:cNvPr id="8" name="Group 7">
            <a:extLst>
              <a:ext uri="{FF2B5EF4-FFF2-40B4-BE49-F238E27FC236}">
                <a16:creationId xmlns:a16="http://schemas.microsoft.com/office/drawing/2014/main" id="{64A30961-A578-4A0B-B8F4-BE474ABBA5BD}"/>
              </a:ext>
              <a:ext uri="{C183D7F6-B498-43B3-948B-1728B52AA6E4}">
                <adec:decorative xmlns:adec="http://schemas.microsoft.com/office/drawing/2017/decorative" val="1"/>
              </a:ext>
            </a:extLst>
          </p:cNvPr>
          <p:cNvGrpSpPr>
            <a:grpSpLocks/>
          </p:cNvGrpSpPr>
          <p:nvPr/>
        </p:nvGrpSpPr>
        <p:grpSpPr>
          <a:xfrm>
            <a:off x="842988" y="3326997"/>
            <a:ext cx="520580" cy="520320"/>
            <a:chOff x="-10553500" y="5027931"/>
            <a:chExt cx="1071672" cy="1071138"/>
          </a:xfrm>
        </p:grpSpPr>
        <p:sp>
          <p:nvSpPr>
            <p:cNvPr id="23" name="Oval 22">
              <a:extLst>
                <a:ext uri="{FF2B5EF4-FFF2-40B4-BE49-F238E27FC236}">
                  <a16:creationId xmlns:a16="http://schemas.microsoft.com/office/drawing/2014/main" id="{2C740DE1-682C-43F4-9726-31B98362BECF}"/>
                </a:ext>
              </a:extLst>
            </p:cNvPr>
            <p:cNvSpPr/>
            <p:nvPr/>
          </p:nvSpPr>
          <p:spPr>
            <a:xfrm>
              <a:off x="-10553500" y="5027931"/>
              <a:ext cx="1071672" cy="1071138"/>
            </a:xfrm>
            <a:prstGeom prst="ellipse">
              <a:avLst/>
            </a:prstGeom>
            <a:solidFill>
              <a:srgbClr val="1F9CF0">
                <a:alpha val="57%"/>
              </a:srgbClr>
            </a:solidFill>
            <a:ln>
              <a:noFill/>
            </a:ln>
            <a:effectLst>
              <a:outerShdw blurRad="889000" dist="50800" dir="5400000" sx="89%" sy="89%" algn="ctr" rotWithShape="0">
                <a:srgbClr val="000000">
                  <a:alpha val="49%"/>
                </a:srgbClr>
              </a:outerShdw>
            </a:effectLst>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sp>
          <p:nvSpPr>
            <p:cNvPr id="24" name="Oval 23">
              <a:extLst>
                <a:ext uri="{FF2B5EF4-FFF2-40B4-BE49-F238E27FC236}">
                  <a16:creationId xmlns:a16="http://schemas.microsoft.com/office/drawing/2014/main" id="{7C9E825B-6A85-404E-838A-A296CBC2F580}"/>
                </a:ext>
              </a:extLst>
            </p:cNvPr>
            <p:cNvSpPr/>
            <p:nvPr/>
          </p:nvSpPr>
          <p:spPr>
            <a:xfrm>
              <a:off x="-10372791" y="5208550"/>
              <a:ext cx="710254" cy="709900"/>
            </a:xfrm>
            <a:prstGeom prst="ellipse">
              <a:avLst/>
            </a:prstGeom>
            <a:solidFill>
              <a:srgbClr val="1F9CF0"/>
            </a:solidFill>
            <a:ln>
              <a:noFill/>
            </a:ln>
          </p:spPr>
          <p:style>
            <a:lnRef idx="2">
              <a:schemeClr val="accent1">
                <a:shade val="50%"/>
              </a:schemeClr>
            </a:lnRef>
            <a:fillRef idx="1">
              <a:schemeClr val="accent1"/>
            </a:fillRef>
            <a:effectRef idx="0">
              <a:schemeClr val="accent1"/>
            </a:effectRef>
            <a:fontRef idx="minor">
              <a:schemeClr val="lt1"/>
            </a:fontRef>
          </p:style>
          <p:txBody>
            <a:bodyPr rtlCol="0" anchor="ctr"/>
            <a:lstStyle/>
            <a:p>
              <a:pPr marL="0" marR="0" lvl="0" indent="0" algn="ctr"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white"/>
                </a:solidFill>
                <a:effectLst/>
                <a:uLnTx/>
                <a:uFillTx/>
                <a:latin typeface="Helvetica"/>
                <a:ea typeface="+mn-ea"/>
                <a:cs typeface="+mn-cs"/>
              </a:endParaRPr>
            </a:p>
          </p:txBody>
        </p:sp>
      </p:grpSp>
      <p:cxnSp>
        <p:nvCxnSpPr>
          <p:cNvPr id="51" name="Straight Connector 50">
            <a:extLst>
              <a:ext uri="{FF2B5EF4-FFF2-40B4-BE49-F238E27FC236}">
                <a16:creationId xmlns:a16="http://schemas.microsoft.com/office/drawing/2014/main" id="{AD3FFD50-221C-47B8-B8F3-B5E94F6D83C2}"/>
              </a:ext>
              <a:ext uri="{C183D7F6-B498-43B3-948B-1728B52AA6E4}">
                <adec:decorative xmlns:adec="http://schemas.microsoft.com/office/drawing/2017/decorative" val="1"/>
              </a:ext>
            </a:extLst>
          </p:cNvPr>
          <p:cNvCxnSpPr>
            <a:cxnSpLocks/>
          </p:cNvCxnSpPr>
          <p:nvPr/>
        </p:nvCxnSpPr>
        <p:spPr>
          <a:xfrm>
            <a:off x="1625506" y="5112968"/>
            <a:ext cx="4173130" cy="11250"/>
          </a:xfrm>
          <a:prstGeom prst="line">
            <a:avLst/>
          </a:prstGeom>
          <a:ln w="12700">
            <a:solidFill>
              <a:srgbClr val="627597">
                <a:alpha val="50%"/>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25FEC80-737B-455A-B091-75A6BA942284}"/>
              </a:ext>
              <a:ext uri="{C183D7F6-B498-43B3-948B-1728B52AA6E4}">
                <adec:decorative xmlns:adec="http://schemas.microsoft.com/office/drawing/2017/decorative" val="1"/>
              </a:ext>
            </a:extLst>
          </p:cNvPr>
          <p:cNvCxnSpPr>
            <a:cxnSpLocks/>
          </p:cNvCxnSpPr>
          <p:nvPr/>
        </p:nvCxnSpPr>
        <p:spPr>
          <a:xfrm>
            <a:off x="1625506" y="4092011"/>
            <a:ext cx="4173130" cy="11250"/>
          </a:xfrm>
          <a:prstGeom prst="line">
            <a:avLst/>
          </a:prstGeom>
          <a:ln w="12700">
            <a:solidFill>
              <a:srgbClr val="627597">
                <a:alpha val="50%"/>
              </a:srgbClr>
            </a:solidFill>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8ED99BBA-857C-48E3-BAD5-D5D104D85E90}"/>
              </a:ext>
            </a:extLst>
          </p:cNvPr>
          <p:cNvSpPr txBox="1"/>
          <p:nvPr/>
        </p:nvSpPr>
        <p:spPr>
          <a:xfrm>
            <a:off x="819772" y="2205819"/>
            <a:ext cx="5443563" cy="769441"/>
          </a:xfrm>
          <a:prstGeom prst="rect">
            <a:avLst/>
          </a:prstGeom>
          <a:noFill/>
        </p:spPr>
        <p:txBody>
          <a:bodyPr wrap="square" lIns="0" tIns="0" rIns="0" bIns="0" rtlCol="0" anchor="t">
            <a:spAutoFit/>
          </a:bodyPr>
          <a:lstStyle/>
          <a:p>
            <a:pPr marL="0" marR="0" lvl="0" indent="0" algn="l" defTabSz="285750" rtl="0" eaLnBrk="1" fontAlgn="auto" latinLnBrk="0" hangingPunct="1">
              <a:lnSpc>
                <a:spcPct val="100%"/>
              </a:lnSpc>
              <a:spcBef>
                <a:spcPts val="0"/>
              </a:spcBef>
              <a:spcAft>
                <a:spcPts val="0"/>
              </a:spcAft>
              <a:buClrTx/>
              <a:buSzTx/>
              <a:buFontTx/>
              <a:buNone/>
              <a:tabLst/>
              <a:defRPr/>
            </a:pPr>
            <a:r>
              <a:rPr kumimoji="0" lang="en-US" sz="2500" b="1" i="0" u="none" strike="noStrike" kern="1200" cap="none" spc="0" normalizeH="0" baseline="0%" noProof="0">
                <a:ln>
                  <a:noFill/>
                </a:ln>
                <a:solidFill>
                  <a:srgbClr val="BFE8F6"/>
                </a:solidFill>
                <a:effectLst>
                  <a:outerShdw blurRad="1270000" dist="914400" dir="8100000" algn="tr" rotWithShape="0">
                    <a:prstClr val="black">
                      <a:alpha val="40%"/>
                    </a:prstClr>
                  </a:outerShdw>
                </a:effectLst>
                <a:uLnTx/>
                <a:uFillTx/>
                <a:latin typeface="Helvetica"/>
                <a:ea typeface="+mn-ea"/>
                <a:cs typeface="+mn-cs"/>
              </a:rPr>
              <a:t>Support developers with self-service, on-demand dev boxes</a:t>
            </a:r>
          </a:p>
        </p:txBody>
      </p:sp>
      <p:sp>
        <p:nvSpPr>
          <p:cNvPr id="54" name="Title 6">
            <a:extLst>
              <a:ext uri="{FF2B5EF4-FFF2-40B4-BE49-F238E27FC236}">
                <a16:creationId xmlns:a16="http://schemas.microsoft.com/office/drawing/2014/main" id="{CF8C3818-79F8-4353-B6F2-2552283E76B4}"/>
              </a:ext>
            </a:extLst>
          </p:cNvPr>
          <p:cNvSpPr txBox="1">
            <a:spLocks/>
          </p:cNvSpPr>
          <p:nvPr/>
        </p:nvSpPr>
        <p:spPr>
          <a:xfrm>
            <a:off x="1625506" y="3346065"/>
            <a:ext cx="4470494" cy="482183"/>
          </a:xfrm>
          <a:prstGeom prst="rect">
            <a:avLst/>
          </a:prstGeom>
          <a:noFill/>
          <a:ln>
            <a:noFill/>
          </a:ln>
        </p:spPr>
        <p:txBody>
          <a:bodyPr spcFirstLastPara="1" vert="horz" wrap="square" lIns="0" tIns="0" rIns="0" bIns="0" rtlCol="0" anchor="ctr" anchorCtr="0">
            <a:spAutoFit/>
          </a:bodyPr>
          <a:lstStyle>
            <a:lvl1pPr lvl="0" algn="l" defTabSz="932462" rtl="0" eaLnBrk="1" latinLnBrk="0" hangingPunct="1">
              <a:lnSpc>
                <a:spcPct val="100%"/>
              </a:lnSpc>
              <a:spcBef>
                <a:spcPts val="0"/>
              </a:spcBef>
              <a:spcAft>
                <a:spcPts val="0"/>
              </a:spcAft>
              <a:buClr>
                <a:srgbClr val="24292E"/>
              </a:buClr>
              <a:buSzPts val="3000"/>
              <a:buNone/>
              <a:defRPr lang="en-US" sz="4000" b="1" kern="1200" cap="none" spc="-50" baseline="0%">
                <a:ln w="3175">
                  <a:noFill/>
                </a:ln>
                <a:solidFill>
                  <a:srgbClr val="24292E"/>
                </a:solidFill>
                <a:effectLst/>
                <a:latin typeface="+mj-lt"/>
                <a:ea typeface="+mn-ea"/>
                <a:cs typeface="Segoe UI" pitchFamily="34" charset="0"/>
              </a:defRPr>
            </a:lvl1pPr>
            <a:lvl2pPr lvl="1" algn="l" rtl="0">
              <a:lnSpc>
                <a:spcPct val="100%"/>
              </a:lnSpc>
              <a:spcBef>
                <a:spcPts val="0"/>
              </a:spcBef>
              <a:spcAft>
                <a:spcPts val="0"/>
              </a:spcAft>
              <a:buClr>
                <a:srgbClr val="24292E"/>
              </a:buClr>
              <a:buSzPts val="3000"/>
              <a:buNone/>
              <a:defRPr sz="4000">
                <a:solidFill>
                  <a:srgbClr val="24292E"/>
                </a:solidFill>
              </a:defRPr>
            </a:lvl2pPr>
            <a:lvl3pPr lvl="2" algn="l" rtl="0">
              <a:lnSpc>
                <a:spcPct val="100%"/>
              </a:lnSpc>
              <a:spcBef>
                <a:spcPts val="0"/>
              </a:spcBef>
              <a:spcAft>
                <a:spcPts val="0"/>
              </a:spcAft>
              <a:buClr>
                <a:srgbClr val="24292E"/>
              </a:buClr>
              <a:buSzPts val="3000"/>
              <a:buNone/>
              <a:defRPr sz="4000">
                <a:solidFill>
                  <a:srgbClr val="24292E"/>
                </a:solidFill>
              </a:defRPr>
            </a:lvl3pPr>
            <a:lvl4pPr lvl="3" algn="l" rtl="0">
              <a:lnSpc>
                <a:spcPct val="100%"/>
              </a:lnSpc>
              <a:spcBef>
                <a:spcPts val="0"/>
              </a:spcBef>
              <a:spcAft>
                <a:spcPts val="0"/>
              </a:spcAft>
              <a:buClr>
                <a:srgbClr val="24292E"/>
              </a:buClr>
              <a:buSzPts val="3000"/>
              <a:buNone/>
              <a:defRPr sz="4000">
                <a:solidFill>
                  <a:srgbClr val="24292E"/>
                </a:solidFill>
              </a:defRPr>
            </a:lvl4pPr>
            <a:lvl5pPr lvl="4" algn="l" rtl="0">
              <a:lnSpc>
                <a:spcPct val="100%"/>
              </a:lnSpc>
              <a:spcBef>
                <a:spcPts val="0"/>
              </a:spcBef>
              <a:spcAft>
                <a:spcPts val="0"/>
              </a:spcAft>
              <a:buClr>
                <a:srgbClr val="24292E"/>
              </a:buClr>
              <a:buSzPts val="3000"/>
              <a:buNone/>
              <a:defRPr sz="4000">
                <a:solidFill>
                  <a:srgbClr val="24292E"/>
                </a:solidFill>
              </a:defRPr>
            </a:lvl5pPr>
            <a:lvl6pPr lvl="5" algn="l" rtl="0">
              <a:lnSpc>
                <a:spcPct val="100%"/>
              </a:lnSpc>
              <a:spcBef>
                <a:spcPts val="0"/>
              </a:spcBef>
              <a:spcAft>
                <a:spcPts val="0"/>
              </a:spcAft>
              <a:buClr>
                <a:srgbClr val="24292E"/>
              </a:buClr>
              <a:buSzPts val="3000"/>
              <a:buNone/>
              <a:defRPr sz="4000">
                <a:solidFill>
                  <a:srgbClr val="24292E"/>
                </a:solidFill>
              </a:defRPr>
            </a:lvl6pPr>
            <a:lvl7pPr lvl="6" algn="l" rtl="0">
              <a:lnSpc>
                <a:spcPct val="100%"/>
              </a:lnSpc>
              <a:spcBef>
                <a:spcPts val="0"/>
              </a:spcBef>
              <a:spcAft>
                <a:spcPts val="0"/>
              </a:spcAft>
              <a:buClr>
                <a:srgbClr val="24292E"/>
              </a:buClr>
              <a:buSzPts val="3000"/>
              <a:buNone/>
              <a:defRPr sz="4000">
                <a:solidFill>
                  <a:srgbClr val="24292E"/>
                </a:solidFill>
              </a:defRPr>
            </a:lvl7pPr>
            <a:lvl8pPr lvl="7" algn="l" rtl="0">
              <a:lnSpc>
                <a:spcPct val="100%"/>
              </a:lnSpc>
              <a:spcBef>
                <a:spcPts val="0"/>
              </a:spcBef>
              <a:spcAft>
                <a:spcPts val="0"/>
              </a:spcAft>
              <a:buClr>
                <a:srgbClr val="24292E"/>
              </a:buClr>
              <a:buSzPts val="3000"/>
              <a:buNone/>
              <a:defRPr sz="4000">
                <a:solidFill>
                  <a:srgbClr val="24292E"/>
                </a:solidFill>
              </a:defRPr>
            </a:lvl8pPr>
            <a:lvl9pPr lvl="8" algn="l" rtl="0">
              <a:lnSpc>
                <a:spcPct val="1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
              </a:lnSpc>
              <a:spcBef>
                <a:spcPts val="0"/>
              </a:spcBef>
              <a:spcAft>
                <a:spcPts val="375"/>
              </a:spcAft>
              <a:buClr>
                <a:srgbClr val="24292E"/>
              </a:buClr>
              <a:buSzPts val="3000"/>
              <a:buFontTx/>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itchFamily="34" charset="0"/>
              </a:rPr>
              <a:t>Streamline developer onboarding with preconfigured Dev Boxes that accelerate deployment and provisioning</a:t>
            </a:r>
          </a:p>
        </p:txBody>
      </p:sp>
      <p:sp>
        <p:nvSpPr>
          <p:cNvPr id="53" name="Title 6">
            <a:extLst>
              <a:ext uri="{FF2B5EF4-FFF2-40B4-BE49-F238E27FC236}">
                <a16:creationId xmlns:a16="http://schemas.microsoft.com/office/drawing/2014/main" id="{B2CA2D31-15CB-4E1B-BD40-99AA86536068}"/>
              </a:ext>
            </a:extLst>
          </p:cNvPr>
          <p:cNvSpPr txBox="1">
            <a:spLocks/>
          </p:cNvSpPr>
          <p:nvPr/>
        </p:nvSpPr>
        <p:spPr>
          <a:xfrm>
            <a:off x="1625506" y="4367023"/>
            <a:ext cx="4734105" cy="482183"/>
          </a:xfrm>
          <a:prstGeom prst="rect">
            <a:avLst/>
          </a:prstGeom>
          <a:noFill/>
          <a:ln>
            <a:noFill/>
          </a:ln>
        </p:spPr>
        <p:txBody>
          <a:bodyPr spcFirstLastPara="1" vert="horz" wrap="square" lIns="0" tIns="0" rIns="0" bIns="0" rtlCol="0" anchor="ctr" anchorCtr="0">
            <a:spAutoFit/>
          </a:bodyPr>
          <a:lstStyle>
            <a:defPPr>
              <a:defRPr lang="en-US"/>
            </a:defPPr>
            <a:lvl1pPr lvl="0" defTabSz="582789">
              <a:lnSpc>
                <a:spcPct val="100%"/>
              </a:lnSpc>
              <a:spcBef>
                <a:spcPts val="0"/>
              </a:spcBef>
              <a:spcAft>
                <a:spcPts val="375"/>
              </a:spcAft>
              <a:buClr>
                <a:srgbClr val="24292E"/>
              </a:buClr>
              <a:buSzPts val="3000"/>
              <a:buNone/>
              <a:defRPr sz="1400" b="0" cap="none" spc="0" baseline="0%">
                <a:ln w="3175">
                  <a:noFill/>
                </a:ln>
                <a:solidFill>
                  <a:prstClr val="white"/>
                </a:solidFill>
                <a:effectLst/>
                <a:latin typeface="Helvetica"/>
                <a:cs typeface="Segoe UI" pitchFamily="34" charset="0"/>
              </a:defRPr>
            </a:lvl1pPr>
            <a:lvl2pPr lvl="1">
              <a:lnSpc>
                <a:spcPct val="100%"/>
              </a:lnSpc>
              <a:spcBef>
                <a:spcPts val="0"/>
              </a:spcBef>
              <a:spcAft>
                <a:spcPts val="0"/>
              </a:spcAft>
              <a:buClr>
                <a:srgbClr val="24292E"/>
              </a:buClr>
              <a:buSzPts val="3000"/>
              <a:buNone/>
              <a:defRPr sz="4000">
                <a:solidFill>
                  <a:srgbClr val="24292E"/>
                </a:solidFill>
              </a:defRPr>
            </a:lvl2pPr>
            <a:lvl3pPr lvl="2">
              <a:lnSpc>
                <a:spcPct val="100%"/>
              </a:lnSpc>
              <a:spcBef>
                <a:spcPts val="0"/>
              </a:spcBef>
              <a:spcAft>
                <a:spcPts val="0"/>
              </a:spcAft>
              <a:buClr>
                <a:srgbClr val="24292E"/>
              </a:buClr>
              <a:buSzPts val="3000"/>
              <a:buNone/>
              <a:defRPr sz="4000">
                <a:solidFill>
                  <a:srgbClr val="24292E"/>
                </a:solidFill>
              </a:defRPr>
            </a:lvl3pPr>
            <a:lvl4pPr lvl="3">
              <a:lnSpc>
                <a:spcPct val="100%"/>
              </a:lnSpc>
              <a:spcBef>
                <a:spcPts val="0"/>
              </a:spcBef>
              <a:spcAft>
                <a:spcPts val="0"/>
              </a:spcAft>
              <a:buClr>
                <a:srgbClr val="24292E"/>
              </a:buClr>
              <a:buSzPts val="3000"/>
              <a:buNone/>
              <a:defRPr sz="4000">
                <a:solidFill>
                  <a:srgbClr val="24292E"/>
                </a:solidFill>
              </a:defRPr>
            </a:lvl4pPr>
            <a:lvl5pPr lvl="4">
              <a:lnSpc>
                <a:spcPct val="100%"/>
              </a:lnSpc>
              <a:spcBef>
                <a:spcPts val="0"/>
              </a:spcBef>
              <a:spcAft>
                <a:spcPts val="0"/>
              </a:spcAft>
              <a:buClr>
                <a:srgbClr val="24292E"/>
              </a:buClr>
              <a:buSzPts val="3000"/>
              <a:buNone/>
              <a:defRPr sz="4000">
                <a:solidFill>
                  <a:srgbClr val="24292E"/>
                </a:solidFill>
              </a:defRPr>
            </a:lvl5pPr>
            <a:lvl6pPr lvl="5">
              <a:lnSpc>
                <a:spcPct val="100%"/>
              </a:lnSpc>
              <a:spcBef>
                <a:spcPts val="0"/>
              </a:spcBef>
              <a:spcAft>
                <a:spcPts val="0"/>
              </a:spcAft>
              <a:buClr>
                <a:srgbClr val="24292E"/>
              </a:buClr>
              <a:buSzPts val="3000"/>
              <a:buNone/>
              <a:defRPr sz="4000">
                <a:solidFill>
                  <a:srgbClr val="24292E"/>
                </a:solidFill>
              </a:defRPr>
            </a:lvl6pPr>
            <a:lvl7pPr lvl="6">
              <a:lnSpc>
                <a:spcPct val="100%"/>
              </a:lnSpc>
              <a:spcBef>
                <a:spcPts val="0"/>
              </a:spcBef>
              <a:spcAft>
                <a:spcPts val="0"/>
              </a:spcAft>
              <a:buClr>
                <a:srgbClr val="24292E"/>
              </a:buClr>
              <a:buSzPts val="3000"/>
              <a:buNone/>
              <a:defRPr sz="4000">
                <a:solidFill>
                  <a:srgbClr val="24292E"/>
                </a:solidFill>
              </a:defRPr>
            </a:lvl7pPr>
            <a:lvl8pPr lvl="7">
              <a:lnSpc>
                <a:spcPct val="100%"/>
              </a:lnSpc>
              <a:spcBef>
                <a:spcPts val="0"/>
              </a:spcBef>
              <a:spcAft>
                <a:spcPts val="0"/>
              </a:spcAft>
              <a:buClr>
                <a:srgbClr val="24292E"/>
              </a:buClr>
              <a:buSzPts val="3000"/>
              <a:buNone/>
              <a:defRPr sz="4000">
                <a:solidFill>
                  <a:srgbClr val="24292E"/>
                </a:solidFill>
              </a:defRPr>
            </a:lvl8pPr>
            <a:lvl9pPr lvl="8">
              <a:lnSpc>
                <a:spcPct val="1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
              </a:lnSpc>
              <a:spcBef>
                <a:spcPts val="0"/>
              </a:spcBef>
              <a:spcAft>
                <a:spcPts val="375"/>
              </a:spcAft>
              <a:buClr>
                <a:srgbClr val="24292E"/>
              </a:buClr>
              <a:buSzPts val="3000"/>
              <a:buFontTx/>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itchFamily="34" charset="0"/>
              </a:rPr>
              <a:t>Empower developers to code on demand and quickly switch between projects with task-based, self-service dev boxes</a:t>
            </a:r>
          </a:p>
        </p:txBody>
      </p:sp>
      <p:sp>
        <p:nvSpPr>
          <p:cNvPr id="55" name="Title 6">
            <a:extLst>
              <a:ext uri="{FF2B5EF4-FFF2-40B4-BE49-F238E27FC236}">
                <a16:creationId xmlns:a16="http://schemas.microsoft.com/office/drawing/2014/main" id="{6228077C-EEB8-406E-AA21-A8CDDC6F0180}"/>
              </a:ext>
            </a:extLst>
          </p:cNvPr>
          <p:cNvSpPr txBox="1">
            <a:spLocks/>
          </p:cNvSpPr>
          <p:nvPr/>
        </p:nvSpPr>
        <p:spPr>
          <a:xfrm>
            <a:off x="1625506" y="5387980"/>
            <a:ext cx="4041909" cy="482183"/>
          </a:xfrm>
          <a:prstGeom prst="rect">
            <a:avLst/>
          </a:prstGeom>
          <a:noFill/>
          <a:ln>
            <a:noFill/>
          </a:ln>
        </p:spPr>
        <p:txBody>
          <a:bodyPr spcFirstLastPara="1" vert="horz" wrap="square" lIns="0" tIns="0" rIns="0" bIns="0" rtlCol="0" anchor="ctr" anchorCtr="0">
            <a:spAutoFit/>
          </a:bodyPr>
          <a:lstStyle>
            <a:defPPr>
              <a:defRPr lang="en-US"/>
            </a:defPPr>
            <a:lvl1pPr lvl="0" defTabSz="582789">
              <a:lnSpc>
                <a:spcPct val="100%"/>
              </a:lnSpc>
              <a:spcBef>
                <a:spcPts val="0"/>
              </a:spcBef>
              <a:spcAft>
                <a:spcPts val="375"/>
              </a:spcAft>
              <a:buClr>
                <a:srgbClr val="24292E"/>
              </a:buClr>
              <a:buSzPts val="3000"/>
              <a:buNone/>
              <a:defRPr sz="1400" b="0" cap="none" spc="0" baseline="0%">
                <a:ln w="3175">
                  <a:noFill/>
                </a:ln>
                <a:solidFill>
                  <a:prstClr val="white"/>
                </a:solidFill>
                <a:effectLst/>
                <a:latin typeface="Helvetica"/>
                <a:cs typeface="Segoe UI" pitchFamily="34" charset="0"/>
              </a:defRPr>
            </a:lvl1pPr>
            <a:lvl2pPr lvl="1">
              <a:lnSpc>
                <a:spcPct val="100%"/>
              </a:lnSpc>
              <a:spcBef>
                <a:spcPts val="0"/>
              </a:spcBef>
              <a:spcAft>
                <a:spcPts val="0"/>
              </a:spcAft>
              <a:buClr>
                <a:srgbClr val="24292E"/>
              </a:buClr>
              <a:buSzPts val="3000"/>
              <a:buNone/>
              <a:defRPr sz="4000">
                <a:solidFill>
                  <a:srgbClr val="24292E"/>
                </a:solidFill>
              </a:defRPr>
            </a:lvl2pPr>
            <a:lvl3pPr lvl="2">
              <a:lnSpc>
                <a:spcPct val="100%"/>
              </a:lnSpc>
              <a:spcBef>
                <a:spcPts val="0"/>
              </a:spcBef>
              <a:spcAft>
                <a:spcPts val="0"/>
              </a:spcAft>
              <a:buClr>
                <a:srgbClr val="24292E"/>
              </a:buClr>
              <a:buSzPts val="3000"/>
              <a:buNone/>
              <a:defRPr sz="4000">
                <a:solidFill>
                  <a:srgbClr val="24292E"/>
                </a:solidFill>
              </a:defRPr>
            </a:lvl3pPr>
            <a:lvl4pPr lvl="3">
              <a:lnSpc>
                <a:spcPct val="100%"/>
              </a:lnSpc>
              <a:spcBef>
                <a:spcPts val="0"/>
              </a:spcBef>
              <a:spcAft>
                <a:spcPts val="0"/>
              </a:spcAft>
              <a:buClr>
                <a:srgbClr val="24292E"/>
              </a:buClr>
              <a:buSzPts val="3000"/>
              <a:buNone/>
              <a:defRPr sz="4000">
                <a:solidFill>
                  <a:srgbClr val="24292E"/>
                </a:solidFill>
              </a:defRPr>
            </a:lvl4pPr>
            <a:lvl5pPr lvl="4">
              <a:lnSpc>
                <a:spcPct val="100%"/>
              </a:lnSpc>
              <a:spcBef>
                <a:spcPts val="0"/>
              </a:spcBef>
              <a:spcAft>
                <a:spcPts val="0"/>
              </a:spcAft>
              <a:buClr>
                <a:srgbClr val="24292E"/>
              </a:buClr>
              <a:buSzPts val="3000"/>
              <a:buNone/>
              <a:defRPr sz="4000">
                <a:solidFill>
                  <a:srgbClr val="24292E"/>
                </a:solidFill>
              </a:defRPr>
            </a:lvl5pPr>
            <a:lvl6pPr lvl="5">
              <a:lnSpc>
                <a:spcPct val="100%"/>
              </a:lnSpc>
              <a:spcBef>
                <a:spcPts val="0"/>
              </a:spcBef>
              <a:spcAft>
                <a:spcPts val="0"/>
              </a:spcAft>
              <a:buClr>
                <a:srgbClr val="24292E"/>
              </a:buClr>
              <a:buSzPts val="3000"/>
              <a:buNone/>
              <a:defRPr sz="4000">
                <a:solidFill>
                  <a:srgbClr val="24292E"/>
                </a:solidFill>
              </a:defRPr>
            </a:lvl6pPr>
            <a:lvl7pPr lvl="6">
              <a:lnSpc>
                <a:spcPct val="100%"/>
              </a:lnSpc>
              <a:spcBef>
                <a:spcPts val="0"/>
              </a:spcBef>
              <a:spcAft>
                <a:spcPts val="0"/>
              </a:spcAft>
              <a:buClr>
                <a:srgbClr val="24292E"/>
              </a:buClr>
              <a:buSzPts val="3000"/>
              <a:buNone/>
              <a:defRPr sz="4000">
                <a:solidFill>
                  <a:srgbClr val="24292E"/>
                </a:solidFill>
              </a:defRPr>
            </a:lvl7pPr>
            <a:lvl8pPr lvl="7">
              <a:lnSpc>
                <a:spcPct val="100%"/>
              </a:lnSpc>
              <a:spcBef>
                <a:spcPts val="0"/>
              </a:spcBef>
              <a:spcAft>
                <a:spcPts val="0"/>
              </a:spcAft>
              <a:buClr>
                <a:srgbClr val="24292E"/>
              </a:buClr>
              <a:buSzPts val="3000"/>
              <a:buNone/>
              <a:defRPr sz="4000">
                <a:solidFill>
                  <a:srgbClr val="24292E"/>
                </a:solidFill>
              </a:defRPr>
            </a:lvl8pPr>
            <a:lvl9pPr lvl="8">
              <a:lnSpc>
                <a:spcPct val="100%"/>
              </a:lnSpc>
              <a:spcBef>
                <a:spcPts val="0"/>
              </a:spcBef>
              <a:spcAft>
                <a:spcPts val="0"/>
              </a:spcAft>
              <a:buClr>
                <a:srgbClr val="24292E"/>
              </a:buClr>
              <a:buSzPts val="3000"/>
              <a:buNone/>
              <a:defRPr sz="4000">
                <a:solidFill>
                  <a:srgbClr val="24292E"/>
                </a:solidFill>
              </a:defRPr>
            </a:lvl9pPr>
          </a:lstStyle>
          <a:p>
            <a:pPr marL="0" marR="0" lvl="0" indent="0" algn="l" defTabSz="582789" rtl="0" eaLnBrk="1" fontAlgn="auto" latinLnBrk="0" hangingPunct="1">
              <a:lnSpc>
                <a:spcPct val="100%"/>
              </a:lnSpc>
              <a:spcBef>
                <a:spcPts val="0"/>
              </a:spcBef>
              <a:spcAft>
                <a:spcPts val="375"/>
              </a:spcAft>
              <a:buClr>
                <a:srgbClr val="24292E"/>
              </a:buClr>
              <a:buSzPts val="3000"/>
              <a:buFontTx/>
              <a:buNone/>
              <a:tabLst/>
              <a:defRPr/>
            </a:pPr>
            <a:r>
              <a:rPr kumimoji="0" lang="en-US" sz="1400" b="0" i="0" u="none" strike="noStrike" kern="1200" cap="none" spc="0" normalizeH="0" baseline="0%" noProof="0">
                <a:ln w="3175">
                  <a:noFill/>
                </a:ln>
                <a:solidFill>
                  <a:prstClr val="white"/>
                </a:solidFill>
                <a:effectLst/>
                <a:uLnTx/>
                <a:uFillTx/>
                <a:latin typeface="Helvetica"/>
                <a:ea typeface="+mn-ea"/>
                <a:cs typeface="Segoe UI" pitchFamily="34" charset="0"/>
              </a:rPr>
              <a:t>Provide developers with a custom library of ready-to-code, project-specific dev box pools</a:t>
            </a:r>
          </a:p>
        </p:txBody>
      </p:sp>
      <p:pic>
        <p:nvPicPr>
          <p:cNvPr id="38" name="Picture 37">
            <a:extLst>
              <a:ext uri="{FF2B5EF4-FFF2-40B4-BE49-F238E27FC236}">
                <a16:creationId xmlns:a16="http://schemas.microsoft.com/office/drawing/2014/main" id="{701E6D80-DF08-4CD9-A8A5-2B253F83C90D}"/>
              </a:ext>
              <a:ext uri="{C183D7F6-B498-43B3-948B-1728B52AA6E4}">
                <adec:decorative xmlns:adec="http://schemas.microsoft.com/office/drawing/2017/decorative" val="1"/>
              </a:ext>
            </a:extLst>
          </p:cNvPr>
          <p:cNvPicPr>
            <a:picLocks noChangeAspect="1"/>
          </p:cNvPicPr>
          <p:nvPr/>
        </p:nvPicPr>
        <p:blipFill rotWithShape="1">
          <a:blip r:embed="rId4">
            <a:extLst>
              <a:ext uri="{28A0092B-C50C-407E-A947-70E740481C1C}">
                <a14:useLocalDpi xmlns:a14="http://schemas.microsoft.com/office/drawing/2010/main" val="0"/>
              </a:ext>
            </a:extLst>
          </a:blip>
          <a:srcRect t="-0.876%"/>
          <a:stretch/>
        </p:blipFill>
        <p:spPr>
          <a:xfrm flipH="1">
            <a:off x="5667541" y="1303301"/>
            <a:ext cx="6524459" cy="5554699"/>
          </a:xfrm>
          <a:prstGeom prst="rect">
            <a:avLst/>
          </a:prstGeom>
        </p:spPr>
      </p:pic>
      <p:sp>
        <p:nvSpPr>
          <p:cNvPr id="37" name="Freeform 36">
            <a:extLst>
              <a:ext uri="{FF2B5EF4-FFF2-40B4-BE49-F238E27FC236}">
                <a16:creationId xmlns:a16="http://schemas.microsoft.com/office/drawing/2014/main" id="{A2C2E2A1-0637-4D43-A910-FA0852B08EBB}"/>
              </a:ext>
              <a:ext uri="{C183D7F6-B498-43B3-948B-1728B52AA6E4}">
                <adec:decorative xmlns:adec="http://schemas.microsoft.com/office/drawing/2017/decorative" val="1"/>
              </a:ext>
            </a:extLst>
          </p:cNvPr>
          <p:cNvSpPr>
            <a:spLocks/>
          </p:cNvSpPr>
          <p:nvPr/>
        </p:nvSpPr>
        <p:spPr bwMode="auto">
          <a:xfrm>
            <a:off x="983585" y="3482811"/>
            <a:ext cx="239134" cy="200843"/>
          </a:xfrm>
          <a:custGeom>
            <a:avLst/>
            <a:gdLst>
              <a:gd name="connsiteX0" fmla="*/ 4351593 w 5373688"/>
              <a:gd name="connsiteY0" fmla="*/ 2569555 h 4513254"/>
              <a:gd name="connsiteX1" fmla="*/ 4317471 w 5373688"/>
              <a:gd name="connsiteY1" fmla="*/ 2587887 h 4513254"/>
              <a:gd name="connsiteX2" fmla="*/ 3562495 w 5373688"/>
              <a:gd name="connsiteY2" fmla="*/ 2993468 h 4513254"/>
              <a:gd name="connsiteX3" fmla="*/ 3520075 w 5373688"/>
              <a:gd name="connsiteY3" fmla="*/ 3001954 h 4513254"/>
              <a:gd name="connsiteX4" fmla="*/ 3477656 w 5373688"/>
              <a:gd name="connsiteY4" fmla="*/ 2993468 h 4513254"/>
              <a:gd name="connsiteX5" fmla="*/ 2802590 w 5373688"/>
              <a:gd name="connsiteY5" fmla="*/ 2615630 h 4513254"/>
              <a:gd name="connsiteX6" fmla="*/ 2781300 w 5373688"/>
              <a:gd name="connsiteY6" fmla="*/ 2603714 h 4513254"/>
              <a:gd name="connsiteX7" fmla="*/ 2781300 w 5373688"/>
              <a:gd name="connsiteY7" fmla="*/ 2655903 h 4513254"/>
              <a:gd name="connsiteX8" fmla="*/ 2781300 w 5373688"/>
              <a:gd name="connsiteY8" fmla="*/ 4263128 h 4513254"/>
              <a:gd name="connsiteX9" fmla="*/ 2781300 w 5373688"/>
              <a:gd name="connsiteY9" fmla="*/ 4284852 h 4513254"/>
              <a:gd name="connsiteX10" fmla="*/ 2840253 w 5373688"/>
              <a:gd name="connsiteY10" fmla="*/ 4255502 h 4513254"/>
              <a:gd name="connsiteX11" fmla="*/ 4351593 w 5373688"/>
              <a:gd name="connsiteY11" fmla="*/ 3503079 h 4513254"/>
              <a:gd name="connsiteX12" fmla="*/ 4351593 w 5373688"/>
              <a:gd name="connsiteY12" fmla="*/ 2616925 h 4513254"/>
              <a:gd name="connsiteX13" fmla="*/ 1022617 w 5373688"/>
              <a:gd name="connsiteY13" fmla="*/ 2563380 h 4513254"/>
              <a:gd name="connsiteX14" fmla="*/ 1022617 w 5373688"/>
              <a:gd name="connsiteY14" fmla="*/ 3503079 h 4513254"/>
              <a:gd name="connsiteX15" fmla="*/ 2601337 w 5373688"/>
              <a:gd name="connsiteY15" fmla="*/ 4287048 h 4513254"/>
              <a:gd name="connsiteX16" fmla="*/ 2613025 w 5373688"/>
              <a:gd name="connsiteY16" fmla="*/ 4292852 h 4513254"/>
              <a:gd name="connsiteX17" fmla="*/ 2613025 w 5373688"/>
              <a:gd name="connsiteY17" fmla="*/ 4249096 h 4513254"/>
              <a:gd name="connsiteX18" fmla="*/ 2613025 w 5373688"/>
              <a:gd name="connsiteY18" fmla="*/ 2621922 h 4513254"/>
              <a:gd name="connsiteX19" fmla="*/ 2613025 w 5373688"/>
              <a:gd name="connsiteY19" fmla="*/ 2599039 h 4513254"/>
              <a:gd name="connsiteX20" fmla="*/ 2611689 w 5373688"/>
              <a:gd name="connsiteY20" fmla="*/ 2599761 h 4513254"/>
              <a:gd name="connsiteX21" fmla="*/ 2597669 w 5373688"/>
              <a:gd name="connsiteY21" fmla="*/ 2602569 h 4513254"/>
              <a:gd name="connsiteX22" fmla="*/ 2486568 w 5373688"/>
              <a:gd name="connsiteY22" fmla="*/ 2664807 h 4513254"/>
              <a:gd name="connsiteX23" fmla="*/ 1899876 w 5373688"/>
              <a:gd name="connsiteY23" fmla="*/ 2993468 h 4513254"/>
              <a:gd name="connsiteX24" fmla="*/ 1857493 w 5373688"/>
              <a:gd name="connsiteY24" fmla="*/ 3001954 h 4513254"/>
              <a:gd name="connsiteX25" fmla="*/ 1819349 w 5373688"/>
              <a:gd name="connsiteY25" fmla="*/ 2993468 h 4513254"/>
              <a:gd name="connsiteX26" fmla="*/ 1063334 w 5373688"/>
              <a:gd name="connsiteY26" fmla="*/ 2585360 h 4513254"/>
              <a:gd name="connsiteX27" fmla="*/ 4442121 w 5373688"/>
              <a:gd name="connsiteY27" fmla="*/ 1610599 h 4513254"/>
              <a:gd name="connsiteX28" fmla="*/ 4312030 w 5373688"/>
              <a:gd name="connsiteY28" fmla="*/ 1680900 h 4513254"/>
              <a:gd name="connsiteX29" fmla="*/ 2944555 w 5373688"/>
              <a:gd name="connsiteY29" fmla="*/ 2419881 h 4513254"/>
              <a:gd name="connsiteX30" fmla="*/ 2870535 w 5373688"/>
              <a:gd name="connsiteY30" fmla="*/ 2459881 h 4513254"/>
              <a:gd name="connsiteX31" fmla="*/ 2964329 w 5373688"/>
              <a:gd name="connsiteY31" fmla="*/ 2511809 h 4513254"/>
              <a:gd name="connsiteX32" fmla="*/ 3520075 w 5373688"/>
              <a:gd name="connsiteY32" fmla="*/ 2819491 h 4513254"/>
              <a:gd name="connsiteX33" fmla="*/ 4398159 w 5373688"/>
              <a:gd name="connsiteY33" fmla="*/ 2352726 h 4513254"/>
              <a:gd name="connsiteX34" fmla="*/ 4399522 w 5373688"/>
              <a:gd name="connsiteY34" fmla="*/ 2352215 h 4513254"/>
              <a:gd name="connsiteX35" fmla="*/ 4522156 w 5373688"/>
              <a:gd name="connsiteY35" fmla="*/ 2285673 h 4513254"/>
              <a:gd name="connsiteX36" fmla="*/ 5102203 w 5373688"/>
              <a:gd name="connsiteY36" fmla="*/ 1970935 h 4513254"/>
              <a:gd name="connsiteX37" fmla="*/ 4461077 w 5373688"/>
              <a:gd name="connsiteY37" fmla="*/ 1620947 h 4513254"/>
              <a:gd name="connsiteX38" fmla="*/ 948147 w 5373688"/>
              <a:gd name="connsiteY38" fmla="*/ 1606463 h 4513254"/>
              <a:gd name="connsiteX39" fmla="*/ 857040 w 5373688"/>
              <a:gd name="connsiteY39" fmla="*/ 1656197 h 4513254"/>
              <a:gd name="connsiteX40" fmla="*/ 280488 w 5373688"/>
              <a:gd name="connsiteY40" fmla="*/ 1970935 h 4513254"/>
              <a:gd name="connsiteX41" fmla="*/ 978842 w 5373688"/>
              <a:gd name="connsiteY41" fmla="*/ 2347928 h 4513254"/>
              <a:gd name="connsiteX42" fmla="*/ 979506 w 5373688"/>
              <a:gd name="connsiteY42" fmla="*/ 2348287 h 4513254"/>
              <a:gd name="connsiteX43" fmla="*/ 980174 w 5373688"/>
              <a:gd name="connsiteY43" fmla="*/ 2348482 h 4513254"/>
              <a:gd name="connsiteX44" fmla="*/ 1857493 w 5373688"/>
              <a:gd name="connsiteY44" fmla="*/ 2819491 h 4513254"/>
              <a:gd name="connsiteX45" fmla="*/ 2491824 w 5373688"/>
              <a:gd name="connsiteY45" fmla="*/ 2469790 h 4513254"/>
              <a:gd name="connsiteX46" fmla="*/ 2512673 w 5373688"/>
              <a:gd name="connsiteY46" fmla="*/ 2458296 h 4513254"/>
              <a:gd name="connsiteX47" fmla="*/ 2390471 w 5373688"/>
              <a:gd name="connsiteY47" fmla="*/ 2391761 h 4513254"/>
              <a:gd name="connsiteX48" fmla="*/ 964280 w 5373688"/>
              <a:gd name="connsiteY48" fmla="*/ 1615247 h 4513254"/>
              <a:gd name="connsiteX49" fmla="*/ 2698447 w 5373688"/>
              <a:gd name="connsiteY49" fmla="*/ 659895 h 4513254"/>
              <a:gd name="connsiteX50" fmla="*/ 2579835 w 5373688"/>
              <a:gd name="connsiteY50" fmla="*/ 724003 h 4513254"/>
              <a:gd name="connsiteX51" fmla="*/ 1138710 w 5373688"/>
              <a:gd name="connsiteY51" fmla="*/ 1502906 h 4513254"/>
              <a:gd name="connsiteX52" fmla="*/ 1125109 w 5373688"/>
              <a:gd name="connsiteY52" fmla="*/ 1510257 h 4513254"/>
              <a:gd name="connsiteX53" fmla="*/ 1156882 w 5373688"/>
              <a:gd name="connsiteY53" fmla="*/ 1527557 h 4513254"/>
              <a:gd name="connsiteX54" fmla="*/ 2607626 w 5373688"/>
              <a:gd name="connsiteY54" fmla="*/ 2317440 h 4513254"/>
              <a:gd name="connsiteX55" fmla="*/ 2689162 w 5373688"/>
              <a:gd name="connsiteY55" fmla="*/ 2361833 h 4513254"/>
              <a:gd name="connsiteX56" fmla="*/ 2701026 w 5373688"/>
              <a:gd name="connsiteY56" fmla="*/ 2355449 h 4513254"/>
              <a:gd name="connsiteX57" fmla="*/ 4244751 w 5373688"/>
              <a:gd name="connsiteY57" fmla="*/ 1524728 h 4513254"/>
              <a:gd name="connsiteX58" fmla="*/ 4262298 w 5373688"/>
              <a:gd name="connsiteY58" fmla="*/ 1515285 h 4513254"/>
              <a:gd name="connsiteX59" fmla="*/ 4182531 w 5373688"/>
              <a:gd name="connsiteY59" fmla="*/ 1471654 h 4513254"/>
              <a:gd name="connsiteX60" fmla="*/ 2711680 w 5373688"/>
              <a:gd name="connsiteY60" fmla="*/ 667133 h 4513254"/>
              <a:gd name="connsiteX61" fmla="*/ 3554335 w 5373688"/>
              <a:gd name="connsiteY61" fmla="*/ 192630 h 4513254"/>
              <a:gd name="connsiteX62" fmla="*/ 2885028 w 5373688"/>
              <a:gd name="connsiteY62" fmla="*/ 558954 h 4513254"/>
              <a:gd name="connsiteX63" fmla="*/ 2875739 w 5373688"/>
              <a:gd name="connsiteY63" fmla="*/ 564038 h 4513254"/>
              <a:gd name="connsiteX64" fmla="*/ 2897521 w 5373688"/>
              <a:gd name="connsiteY64" fmla="*/ 575923 h 4513254"/>
              <a:gd name="connsiteX65" fmla="*/ 4428766 w 5373688"/>
              <a:gd name="connsiteY65" fmla="*/ 1411440 h 4513254"/>
              <a:gd name="connsiteX66" fmla="*/ 4439859 w 5373688"/>
              <a:gd name="connsiteY66" fmla="*/ 1417493 h 4513254"/>
              <a:gd name="connsiteX67" fmla="*/ 4524396 w 5373688"/>
              <a:gd name="connsiteY67" fmla="*/ 1370935 h 4513254"/>
              <a:gd name="connsiteX68" fmla="*/ 5114925 w 5373688"/>
              <a:gd name="connsiteY68" fmla="*/ 1045707 h 4513254"/>
              <a:gd name="connsiteX69" fmla="*/ 5064036 w 5373688"/>
              <a:gd name="connsiteY69" fmla="*/ 1015998 h 4513254"/>
              <a:gd name="connsiteX70" fmla="*/ 3554335 w 5373688"/>
              <a:gd name="connsiteY70" fmla="*/ 192630 h 4513254"/>
              <a:gd name="connsiteX71" fmla="*/ 1824115 w 5373688"/>
              <a:gd name="connsiteY71" fmla="*/ 184141 h 4513254"/>
              <a:gd name="connsiteX72" fmla="*/ 263525 w 5373688"/>
              <a:gd name="connsiteY72" fmla="*/ 1032974 h 4513254"/>
              <a:gd name="connsiteX73" fmla="*/ 314414 w 5373688"/>
              <a:gd name="connsiteY73" fmla="*/ 1062683 h 4513254"/>
              <a:gd name="connsiteX74" fmla="*/ 904406 w 5373688"/>
              <a:gd name="connsiteY74" fmla="*/ 1389484 h 4513254"/>
              <a:gd name="connsiteX75" fmla="*/ 948277 w 5373688"/>
              <a:gd name="connsiteY75" fmla="*/ 1413785 h 4513254"/>
              <a:gd name="connsiteX76" fmla="*/ 1066654 w 5373688"/>
              <a:gd name="connsiteY76" fmla="*/ 1349804 h 4513254"/>
              <a:gd name="connsiteX77" fmla="*/ 2511741 w 5373688"/>
              <a:gd name="connsiteY77" fmla="*/ 568760 h 4513254"/>
              <a:gd name="connsiteX78" fmla="*/ 2521735 w 5373688"/>
              <a:gd name="connsiteY78" fmla="*/ 563358 h 4513254"/>
              <a:gd name="connsiteX79" fmla="*/ 2512484 w 5373688"/>
              <a:gd name="connsiteY79" fmla="*/ 558329 h 4513254"/>
              <a:gd name="connsiteX80" fmla="*/ 1824115 w 5373688"/>
              <a:gd name="connsiteY80" fmla="*/ 184141 h 4513254"/>
              <a:gd name="connsiteX81" fmla="*/ 1821625 w 5373688"/>
              <a:gd name="connsiteY81" fmla="*/ 0 h 4513254"/>
              <a:gd name="connsiteX82" fmla="*/ 1861917 w 5373688"/>
              <a:gd name="connsiteY82" fmla="*/ 9550 h 4513254"/>
              <a:gd name="connsiteX83" fmla="*/ 2697447 w 5373688"/>
              <a:gd name="connsiteY83" fmla="*/ 467986 h 4513254"/>
              <a:gd name="connsiteX84" fmla="*/ 3511771 w 5373688"/>
              <a:gd name="connsiteY84" fmla="*/ 22285 h 4513254"/>
              <a:gd name="connsiteX85" fmla="*/ 3592355 w 5373688"/>
              <a:gd name="connsiteY85" fmla="*/ 22285 h 4513254"/>
              <a:gd name="connsiteX86" fmla="*/ 5144660 w 5373688"/>
              <a:gd name="connsiteY86" fmla="*/ 866995 h 4513254"/>
              <a:gd name="connsiteX87" fmla="*/ 5331276 w 5373688"/>
              <a:gd name="connsiteY87" fmla="*/ 968869 h 4513254"/>
              <a:gd name="connsiteX88" fmla="*/ 5373688 w 5373688"/>
              <a:gd name="connsiteY88" fmla="*/ 1041030 h 4513254"/>
              <a:gd name="connsiteX89" fmla="*/ 5331276 w 5373688"/>
              <a:gd name="connsiteY89" fmla="*/ 1117436 h 4513254"/>
              <a:gd name="connsiteX90" fmla="*/ 4618742 w 5373688"/>
              <a:gd name="connsiteY90" fmla="*/ 1512200 h 4513254"/>
              <a:gd name="connsiteX91" fmla="*/ 5322793 w 5373688"/>
              <a:gd name="connsiteY91" fmla="*/ 1898474 h 4513254"/>
              <a:gd name="connsiteX92" fmla="*/ 5365206 w 5373688"/>
              <a:gd name="connsiteY92" fmla="*/ 1970635 h 4513254"/>
              <a:gd name="connsiteX93" fmla="*/ 5322793 w 5373688"/>
              <a:gd name="connsiteY93" fmla="*/ 2047041 h 4513254"/>
              <a:gd name="connsiteX94" fmla="*/ 4521193 w 5373688"/>
              <a:gd name="connsiteY94" fmla="*/ 2475763 h 4513254"/>
              <a:gd name="connsiteX95" fmla="*/ 4521193 w 5373688"/>
              <a:gd name="connsiteY95" fmla="*/ 3553936 h 4513254"/>
              <a:gd name="connsiteX96" fmla="*/ 4474539 w 5373688"/>
              <a:gd name="connsiteY96" fmla="*/ 3630341 h 4513254"/>
              <a:gd name="connsiteX97" fmla="*/ 2754439 w 5373688"/>
              <a:gd name="connsiteY97" fmla="*/ 4491102 h 4513254"/>
              <a:gd name="connsiteX98" fmla="*/ 2747165 w 5373688"/>
              <a:gd name="connsiteY98" fmla="*/ 4494743 h 4513254"/>
              <a:gd name="connsiteX99" fmla="*/ 2729832 w 5373688"/>
              <a:gd name="connsiteY99" fmla="*/ 4506557 h 4513254"/>
              <a:gd name="connsiteX100" fmla="*/ 2697163 w 5373688"/>
              <a:gd name="connsiteY100" fmla="*/ 4513254 h 4513254"/>
              <a:gd name="connsiteX101" fmla="*/ 2692897 w 5373688"/>
              <a:gd name="connsiteY101" fmla="*/ 4512380 h 4513254"/>
              <a:gd name="connsiteX102" fmla="*/ 2688965 w 5373688"/>
              <a:gd name="connsiteY102" fmla="*/ 4513254 h 4513254"/>
              <a:gd name="connsiteX103" fmla="*/ 2650793 w 5373688"/>
              <a:gd name="connsiteY103" fmla="*/ 4504765 h 4513254"/>
              <a:gd name="connsiteX104" fmla="*/ 899149 w 5373688"/>
              <a:gd name="connsiteY104" fmla="*/ 3630341 h 4513254"/>
              <a:gd name="connsiteX105" fmla="*/ 852495 w 5373688"/>
              <a:gd name="connsiteY105" fmla="*/ 3553936 h 4513254"/>
              <a:gd name="connsiteX106" fmla="*/ 852495 w 5373688"/>
              <a:gd name="connsiteY106" fmla="*/ 2475763 h 4513254"/>
              <a:gd name="connsiteX107" fmla="*/ 59378 w 5373688"/>
              <a:gd name="connsiteY107" fmla="*/ 2047041 h 4513254"/>
              <a:gd name="connsiteX108" fmla="*/ 16965 w 5373688"/>
              <a:gd name="connsiteY108" fmla="*/ 1970635 h 4513254"/>
              <a:gd name="connsiteX109" fmla="*/ 59378 w 5373688"/>
              <a:gd name="connsiteY109" fmla="*/ 1898474 h 4513254"/>
              <a:gd name="connsiteX110" fmla="*/ 771911 w 5373688"/>
              <a:gd name="connsiteY110" fmla="*/ 1512200 h 4513254"/>
              <a:gd name="connsiteX111" fmla="*/ 229029 w 5373688"/>
              <a:gd name="connsiteY111" fmla="*/ 1210821 h 4513254"/>
              <a:gd name="connsiteX112" fmla="*/ 46654 w 5373688"/>
              <a:gd name="connsiteY112" fmla="*/ 1104702 h 4513254"/>
              <a:gd name="connsiteX113" fmla="*/ 0 w 5373688"/>
              <a:gd name="connsiteY113" fmla="*/ 1028296 h 4513254"/>
              <a:gd name="connsiteX114" fmla="*/ 46654 w 5373688"/>
              <a:gd name="connsiteY114" fmla="*/ 956135 h 4513254"/>
              <a:gd name="connsiteX115" fmla="*/ 1781333 w 5373688"/>
              <a:gd name="connsiteY115" fmla="*/ 9550 h 4513254"/>
              <a:gd name="connsiteX116" fmla="*/ 1821625 w 5373688"/>
              <a:gd name="connsiteY116" fmla="*/ 0 h 4513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5373688" h="4513254">
                <a:moveTo>
                  <a:pt x="4351593" y="2569555"/>
                </a:moveTo>
                <a:lnTo>
                  <a:pt x="4317471" y="2587887"/>
                </a:lnTo>
                <a:cubicBezTo>
                  <a:pt x="3562495" y="2993468"/>
                  <a:pt x="3562495" y="2993468"/>
                  <a:pt x="3562495" y="2993468"/>
                </a:cubicBezTo>
                <a:cubicBezTo>
                  <a:pt x="3549769" y="2997711"/>
                  <a:pt x="3532801" y="3001954"/>
                  <a:pt x="3520075" y="3001954"/>
                </a:cubicBezTo>
                <a:cubicBezTo>
                  <a:pt x="3507350" y="3001954"/>
                  <a:pt x="3490382" y="2997711"/>
                  <a:pt x="3477656" y="2993468"/>
                </a:cubicBezTo>
                <a:cubicBezTo>
                  <a:pt x="3032252" y="2744172"/>
                  <a:pt x="2865225" y="2650687"/>
                  <a:pt x="2802590" y="2615630"/>
                </a:cubicBezTo>
                <a:lnTo>
                  <a:pt x="2781300" y="2603714"/>
                </a:lnTo>
                <a:lnTo>
                  <a:pt x="2781300" y="2655903"/>
                </a:lnTo>
                <a:cubicBezTo>
                  <a:pt x="2781300" y="3624665"/>
                  <a:pt x="2781300" y="4063941"/>
                  <a:pt x="2781300" y="4263128"/>
                </a:cubicBezTo>
                <a:lnTo>
                  <a:pt x="2781300" y="4284852"/>
                </a:lnTo>
                <a:lnTo>
                  <a:pt x="2840253" y="4255502"/>
                </a:lnTo>
                <a:cubicBezTo>
                  <a:pt x="4351593" y="3503079"/>
                  <a:pt x="4351593" y="3503079"/>
                  <a:pt x="4351593" y="3503079"/>
                </a:cubicBezTo>
                <a:cubicBezTo>
                  <a:pt x="4351593" y="3031446"/>
                  <a:pt x="4351593" y="2766153"/>
                  <a:pt x="4351593" y="2616925"/>
                </a:cubicBezTo>
                <a:close/>
                <a:moveTo>
                  <a:pt x="1022617" y="2563380"/>
                </a:moveTo>
                <a:lnTo>
                  <a:pt x="1022617" y="3503079"/>
                </a:lnTo>
                <a:cubicBezTo>
                  <a:pt x="2064247" y="4020337"/>
                  <a:pt x="2454858" y="4214308"/>
                  <a:pt x="2601337" y="4287048"/>
                </a:cubicBezTo>
                <a:lnTo>
                  <a:pt x="2613025" y="4292852"/>
                </a:lnTo>
                <a:lnTo>
                  <a:pt x="2613025" y="4249096"/>
                </a:lnTo>
                <a:cubicBezTo>
                  <a:pt x="2613025" y="3267953"/>
                  <a:pt x="2613025" y="2823372"/>
                  <a:pt x="2613025" y="2621922"/>
                </a:cubicBezTo>
                <a:lnTo>
                  <a:pt x="2613025" y="2599039"/>
                </a:lnTo>
                <a:lnTo>
                  <a:pt x="2611689" y="2599761"/>
                </a:lnTo>
                <a:lnTo>
                  <a:pt x="2597669" y="2602569"/>
                </a:lnTo>
                <a:lnTo>
                  <a:pt x="2486568" y="2664807"/>
                </a:lnTo>
                <a:cubicBezTo>
                  <a:pt x="1899876" y="2993468"/>
                  <a:pt x="1899876" y="2993468"/>
                  <a:pt x="1899876" y="2993468"/>
                </a:cubicBezTo>
                <a:cubicBezTo>
                  <a:pt x="1887161" y="2997711"/>
                  <a:pt x="1874446" y="3001954"/>
                  <a:pt x="1857493" y="3001954"/>
                </a:cubicBezTo>
                <a:cubicBezTo>
                  <a:pt x="1844778" y="3001954"/>
                  <a:pt x="1832063" y="2997711"/>
                  <a:pt x="1819349" y="2993468"/>
                </a:cubicBezTo>
                <a:cubicBezTo>
                  <a:pt x="1416979" y="2776263"/>
                  <a:pt x="1190647" y="2654085"/>
                  <a:pt x="1063334" y="2585360"/>
                </a:cubicBezTo>
                <a:close/>
                <a:moveTo>
                  <a:pt x="4442121" y="1610599"/>
                </a:moveTo>
                <a:lnTo>
                  <a:pt x="4312030" y="1680900"/>
                </a:lnTo>
                <a:cubicBezTo>
                  <a:pt x="3598984" y="2066229"/>
                  <a:pt x="3184957" y="2289968"/>
                  <a:pt x="2944555" y="2419881"/>
                </a:cubicBezTo>
                <a:lnTo>
                  <a:pt x="2870535" y="2459881"/>
                </a:lnTo>
                <a:lnTo>
                  <a:pt x="2964329" y="2511809"/>
                </a:lnTo>
                <a:cubicBezTo>
                  <a:pt x="3520075" y="2819491"/>
                  <a:pt x="3520075" y="2819491"/>
                  <a:pt x="3520075" y="2819491"/>
                </a:cubicBezTo>
                <a:cubicBezTo>
                  <a:pt x="4398159" y="2352726"/>
                  <a:pt x="4398159" y="2352726"/>
                  <a:pt x="4398159" y="2352726"/>
                </a:cubicBezTo>
                <a:lnTo>
                  <a:pt x="4399522" y="2352215"/>
                </a:lnTo>
                <a:lnTo>
                  <a:pt x="4522156" y="2285673"/>
                </a:lnTo>
                <a:cubicBezTo>
                  <a:pt x="5102203" y="1970935"/>
                  <a:pt x="5102203" y="1970935"/>
                  <a:pt x="5102203" y="1970935"/>
                </a:cubicBezTo>
                <a:cubicBezTo>
                  <a:pt x="4708610" y="1756074"/>
                  <a:pt x="4536413" y="1662072"/>
                  <a:pt x="4461077" y="1620947"/>
                </a:cubicBezTo>
                <a:close/>
                <a:moveTo>
                  <a:pt x="948147" y="1606463"/>
                </a:moveTo>
                <a:lnTo>
                  <a:pt x="857040" y="1656197"/>
                </a:lnTo>
                <a:cubicBezTo>
                  <a:pt x="280488" y="1970935"/>
                  <a:pt x="280488" y="1970935"/>
                  <a:pt x="280488" y="1970935"/>
                </a:cubicBezTo>
                <a:cubicBezTo>
                  <a:pt x="892744" y="2301450"/>
                  <a:pt x="969276" y="2342764"/>
                  <a:pt x="978842" y="2347928"/>
                </a:cubicBezTo>
                <a:lnTo>
                  <a:pt x="979506" y="2348287"/>
                </a:lnTo>
                <a:lnTo>
                  <a:pt x="980174" y="2348482"/>
                </a:lnTo>
                <a:cubicBezTo>
                  <a:pt x="1857493" y="2819491"/>
                  <a:pt x="1857493" y="2819491"/>
                  <a:pt x="1857493" y="2819491"/>
                </a:cubicBezTo>
                <a:cubicBezTo>
                  <a:pt x="2276021" y="2588761"/>
                  <a:pt x="2432969" y="2502237"/>
                  <a:pt x="2491824" y="2469790"/>
                </a:cubicBezTo>
                <a:lnTo>
                  <a:pt x="2512673" y="2458296"/>
                </a:lnTo>
                <a:lnTo>
                  <a:pt x="2390471" y="2391761"/>
                </a:lnTo>
                <a:cubicBezTo>
                  <a:pt x="1407098" y="1856346"/>
                  <a:pt x="1075856" y="1675996"/>
                  <a:pt x="964280" y="1615247"/>
                </a:cubicBezTo>
                <a:close/>
                <a:moveTo>
                  <a:pt x="2698447" y="659895"/>
                </a:moveTo>
                <a:lnTo>
                  <a:pt x="2579835" y="724003"/>
                </a:lnTo>
                <a:cubicBezTo>
                  <a:pt x="1713388" y="1192303"/>
                  <a:pt x="1318595" y="1405681"/>
                  <a:pt x="1138710" y="1502906"/>
                </a:cubicBezTo>
                <a:lnTo>
                  <a:pt x="1125109" y="1510257"/>
                </a:lnTo>
                <a:lnTo>
                  <a:pt x="1156882" y="1527557"/>
                </a:lnTo>
                <a:cubicBezTo>
                  <a:pt x="1967023" y="1968653"/>
                  <a:pt x="2388428" y="2198093"/>
                  <a:pt x="2607626" y="2317440"/>
                </a:cubicBezTo>
                <a:lnTo>
                  <a:pt x="2689162" y="2361833"/>
                </a:lnTo>
                <a:lnTo>
                  <a:pt x="2701026" y="2355449"/>
                </a:lnTo>
                <a:cubicBezTo>
                  <a:pt x="3633470" y="1853675"/>
                  <a:pt x="4054575" y="1627067"/>
                  <a:pt x="4244751" y="1524728"/>
                </a:cubicBezTo>
                <a:lnTo>
                  <a:pt x="4262298" y="1515285"/>
                </a:lnTo>
                <a:lnTo>
                  <a:pt x="4182531" y="1471654"/>
                </a:lnTo>
                <a:cubicBezTo>
                  <a:pt x="3156227" y="910290"/>
                  <a:pt x="2821107" y="726988"/>
                  <a:pt x="2711680" y="667133"/>
                </a:cubicBezTo>
                <a:close/>
                <a:moveTo>
                  <a:pt x="3554335" y="192630"/>
                </a:moveTo>
                <a:cubicBezTo>
                  <a:pt x="3198114" y="387597"/>
                  <a:pt x="2997739" y="497265"/>
                  <a:pt x="2885028" y="558954"/>
                </a:cubicBezTo>
                <a:lnTo>
                  <a:pt x="2875739" y="564038"/>
                </a:lnTo>
                <a:lnTo>
                  <a:pt x="2897521" y="575923"/>
                </a:lnTo>
                <a:cubicBezTo>
                  <a:pt x="3970845" y="1161577"/>
                  <a:pt x="4317078" y="1350498"/>
                  <a:pt x="4428766" y="1411440"/>
                </a:cubicBezTo>
                <a:lnTo>
                  <a:pt x="4439859" y="1417493"/>
                </a:lnTo>
                <a:lnTo>
                  <a:pt x="4524396" y="1370935"/>
                </a:lnTo>
                <a:cubicBezTo>
                  <a:pt x="5114925" y="1045707"/>
                  <a:pt x="5114925" y="1045707"/>
                  <a:pt x="5114925" y="1045707"/>
                </a:cubicBezTo>
                <a:cubicBezTo>
                  <a:pt x="5064036" y="1015998"/>
                  <a:pt x="5064036" y="1015998"/>
                  <a:pt x="5064036" y="1015998"/>
                </a:cubicBezTo>
                <a:cubicBezTo>
                  <a:pt x="3554335" y="192630"/>
                  <a:pt x="3554335" y="192630"/>
                  <a:pt x="3554335" y="192630"/>
                </a:cubicBezTo>
                <a:close/>
                <a:moveTo>
                  <a:pt x="1824115" y="184141"/>
                </a:moveTo>
                <a:cubicBezTo>
                  <a:pt x="263525" y="1032974"/>
                  <a:pt x="263525" y="1032974"/>
                  <a:pt x="263525" y="1032974"/>
                </a:cubicBezTo>
                <a:cubicBezTo>
                  <a:pt x="314414" y="1062683"/>
                  <a:pt x="314414" y="1062683"/>
                  <a:pt x="314414" y="1062683"/>
                </a:cubicBezTo>
                <a:cubicBezTo>
                  <a:pt x="651552" y="1249426"/>
                  <a:pt x="820122" y="1342798"/>
                  <a:pt x="904406" y="1389484"/>
                </a:cubicBezTo>
                <a:lnTo>
                  <a:pt x="948277" y="1413785"/>
                </a:lnTo>
                <a:lnTo>
                  <a:pt x="1066654" y="1349804"/>
                </a:lnTo>
                <a:cubicBezTo>
                  <a:pt x="1939519" y="878036"/>
                  <a:pt x="2333716" y="664979"/>
                  <a:pt x="2511741" y="568760"/>
                </a:cubicBezTo>
                <a:lnTo>
                  <a:pt x="2521735" y="563358"/>
                </a:lnTo>
                <a:lnTo>
                  <a:pt x="2512484" y="558329"/>
                </a:lnTo>
                <a:cubicBezTo>
                  <a:pt x="1824115" y="184141"/>
                  <a:pt x="1824115" y="184141"/>
                  <a:pt x="1824115" y="184141"/>
                </a:cubicBezTo>
                <a:close/>
                <a:moveTo>
                  <a:pt x="1821625" y="0"/>
                </a:moveTo>
                <a:cubicBezTo>
                  <a:pt x="1835409" y="0"/>
                  <a:pt x="1849194" y="3183"/>
                  <a:pt x="1861917" y="9550"/>
                </a:cubicBezTo>
                <a:cubicBezTo>
                  <a:pt x="2697447" y="467986"/>
                  <a:pt x="2697447" y="467986"/>
                  <a:pt x="2697447" y="467986"/>
                </a:cubicBezTo>
                <a:cubicBezTo>
                  <a:pt x="3511771" y="22285"/>
                  <a:pt x="3511771" y="22285"/>
                  <a:pt x="3511771" y="22285"/>
                </a:cubicBezTo>
                <a:cubicBezTo>
                  <a:pt x="3537219" y="9550"/>
                  <a:pt x="3566907" y="9550"/>
                  <a:pt x="3592355" y="22285"/>
                </a:cubicBezTo>
                <a:cubicBezTo>
                  <a:pt x="5144660" y="866995"/>
                  <a:pt x="5144660" y="866995"/>
                  <a:pt x="5144660" y="866995"/>
                </a:cubicBezTo>
                <a:cubicBezTo>
                  <a:pt x="5331276" y="968869"/>
                  <a:pt x="5331276" y="968869"/>
                  <a:pt x="5331276" y="968869"/>
                </a:cubicBezTo>
                <a:cubicBezTo>
                  <a:pt x="5356723" y="981603"/>
                  <a:pt x="5373688" y="1011317"/>
                  <a:pt x="5373688" y="1041030"/>
                </a:cubicBezTo>
                <a:cubicBezTo>
                  <a:pt x="5373688" y="1074988"/>
                  <a:pt x="5356723" y="1100457"/>
                  <a:pt x="5331276" y="1117436"/>
                </a:cubicBezTo>
                <a:cubicBezTo>
                  <a:pt x="4618742" y="1512200"/>
                  <a:pt x="4618742" y="1512200"/>
                  <a:pt x="4618742" y="1512200"/>
                </a:cubicBezTo>
                <a:cubicBezTo>
                  <a:pt x="5322793" y="1898474"/>
                  <a:pt x="5322793" y="1898474"/>
                  <a:pt x="5322793" y="1898474"/>
                </a:cubicBezTo>
                <a:cubicBezTo>
                  <a:pt x="5348240" y="1911209"/>
                  <a:pt x="5365206" y="1940922"/>
                  <a:pt x="5365206" y="1970635"/>
                </a:cubicBezTo>
                <a:cubicBezTo>
                  <a:pt x="5365206" y="2004594"/>
                  <a:pt x="5348240" y="2030062"/>
                  <a:pt x="5322793" y="2047041"/>
                </a:cubicBezTo>
                <a:cubicBezTo>
                  <a:pt x="4521193" y="2475763"/>
                  <a:pt x="4521193" y="2475763"/>
                  <a:pt x="4521193" y="2475763"/>
                </a:cubicBezTo>
                <a:cubicBezTo>
                  <a:pt x="4521193" y="3553936"/>
                  <a:pt x="4521193" y="3553936"/>
                  <a:pt x="4521193" y="3553936"/>
                </a:cubicBezTo>
                <a:cubicBezTo>
                  <a:pt x="4521193" y="3587894"/>
                  <a:pt x="4504228" y="3617607"/>
                  <a:pt x="4474539" y="3630341"/>
                </a:cubicBezTo>
                <a:cubicBezTo>
                  <a:pt x="3163987" y="4286159"/>
                  <a:pt x="2836349" y="4450114"/>
                  <a:pt x="2754439" y="4491102"/>
                </a:cubicBezTo>
                <a:lnTo>
                  <a:pt x="2747165" y="4494743"/>
                </a:lnTo>
                <a:lnTo>
                  <a:pt x="2729832" y="4506557"/>
                </a:lnTo>
                <a:cubicBezTo>
                  <a:pt x="2719775" y="4510867"/>
                  <a:pt x="2708732" y="4513254"/>
                  <a:pt x="2697163" y="4513254"/>
                </a:cubicBezTo>
                <a:lnTo>
                  <a:pt x="2692897" y="4512380"/>
                </a:lnTo>
                <a:lnTo>
                  <a:pt x="2688965" y="4513254"/>
                </a:lnTo>
                <a:cubicBezTo>
                  <a:pt x="2676241" y="4513254"/>
                  <a:pt x="2663517" y="4509009"/>
                  <a:pt x="2650793" y="4504765"/>
                </a:cubicBezTo>
                <a:cubicBezTo>
                  <a:pt x="899149" y="3630341"/>
                  <a:pt x="899149" y="3630341"/>
                  <a:pt x="899149" y="3630341"/>
                </a:cubicBezTo>
                <a:cubicBezTo>
                  <a:pt x="873702" y="3617607"/>
                  <a:pt x="852495" y="3587894"/>
                  <a:pt x="852495" y="3553936"/>
                </a:cubicBezTo>
                <a:cubicBezTo>
                  <a:pt x="852495" y="2475763"/>
                  <a:pt x="852495" y="2475763"/>
                  <a:pt x="852495" y="2475763"/>
                </a:cubicBezTo>
                <a:cubicBezTo>
                  <a:pt x="59378" y="2047041"/>
                  <a:pt x="59378" y="2047041"/>
                  <a:pt x="59378" y="2047041"/>
                </a:cubicBezTo>
                <a:cubicBezTo>
                  <a:pt x="33930" y="2034307"/>
                  <a:pt x="16965" y="2004594"/>
                  <a:pt x="16965" y="1970635"/>
                </a:cubicBezTo>
                <a:cubicBezTo>
                  <a:pt x="16965" y="1940922"/>
                  <a:pt x="33930" y="1911209"/>
                  <a:pt x="59378" y="1898474"/>
                </a:cubicBezTo>
                <a:cubicBezTo>
                  <a:pt x="771911" y="1512200"/>
                  <a:pt x="771911" y="1512200"/>
                  <a:pt x="771911" y="1512200"/>
                </a:cubicBezTo>
                <a:cubicBezTo>
                  <a:pt x="229029" y="1210821"/>
                  <a:pt x="229029" y="1210821"/>
                  <a:pt x="229029" y="1210821"/>
                </a:cubicBezTo>
                <a:cubicBezTo>
                  <a:pt x="46654" y="1104702"/>
                  <a:pt x="46654" y="1104702"/>
                  <a:pt x="46654" y="1104702"/>
                </a:cubicBezTo>
                <a:cubicBezTo>
                  <a:pt x="16965" y="1087723"/>
                  <a:pt x="0" y="1062254"/>
                  <a:pt x="0" y="1028296"/>
                </a:cubicBezTo>
                <a:cubicBezTo>
                  <a:pt x="0" y="998582"/>
                  <a:pt x="16965" y="968869"/>
                  <a:pt x="46654" y="956135"/>
                </a:cubicBezTo>
                <a:cubicBezTo>
                  <a:pt x="1781333" y="9550"/>
                  <a:pt x="1781333" y="9550"/>
                  <a:pt x="1781333" y="9550"/>
                </a:cubicBezTo>
                <a:cubicBezTo>
                  <a:pt x="1794057" y="3183"/>
                  <a:pt x="1807841" y="0"/>
                  <a:pt x="1821625" y="0"/>
                </a:cubicBezTo>
                <a:close/>
              </a:path>
            </a:pathLst>
          </a:custGeom>
          <a:solidFill>
            <a:schemeClr val="bg1"/>
          </a:solidFill>
          <a:ln>
            <a:noFill/>
          </a:ln>
        </p:spPr>
        <p:txBody>
          <a:bodyPr vert="horz" wrap="square" lIns="57150" tIns="28575" rIns="57150" bIns="28575" numCol="1" anchor="ctr" anchorCtr="0" compatLnSpc="1">
            <a:prstTxWarp prst="textNoShape">
              <a:avLst/>
            </a:prstTxWarp>
            <a:noAutofit/>
          </a:bodyPr>
          <a:lstStyle/>
          <a:p>
            <a:pPr marL="0" marR="0" lvl="0" indent="0" algn="l" defTabSz="285750" rtl="0" eaLnBrk="1" fontAlgn="auto" latinLnBrk="0" hangingPunct="1">
              <a:lnSpc>
                <a:spcPct val="1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latin typeface="Helvetica"/>
              <a:ea typeface="+mn-ea"/>
              <a:cs typeface="+mn-cs"/>
            </a:endParaRPr>
          </a:p>
        </p:txBody>
      </p:sp>
      <p:grpSp>
        <p:nvGrpSpPr>
          <p:cNvPr id="41" name="Group 40">
            <a:extLst>
              <a:ext uri="{FF2B5EF4-FFF2-40B4-BE49-F238E27FC236}">
                <a16:creationId xmlns:a16="http://schemas.microsoft.com/office/drawing/2014/main" id="{EE844CBE-EC58-4E4E-9613-D78FB8B2DA13}"/>
              </a:ext>
              <a:ext uri="{C183D7F6-B498-43B3-948B-1728B52AA6E4}">
                <adec:decorative xmlns:adec="http://schemas.microsoft.com/office/drawing/2017/decorative" val="1"/>
              </a:ext>
            </a:extLst>
          </p:cNvPr>
          <p:cNvGrpSpPr/>
          <p:nvPr/>
        </p:nvGrpSpPr>
        <p:grpSpPr>
          <a:xfrm>
            <a:off x="991800" y="4493006"/>
            <a:ext cx="222704" cy="222366"/>
            <a:chOff x="5072932" y="3410292"/>
            <a:chExt cx="570440" cy="569574"/>
          </a:xfrm>
          <a:solidFill>
            <a:schemeClr val="bg1"/>
          </a:solidFill>
        </p:grpSpPr>
        <p:sp>
          <p:nvSpPr>
            <p:cNvPr id="42" name="Freeform 258">
              <a:extLst>
                <a:ext uri="{FF2B5EF4-FFF2-40B4-BE49-F238E27FC236}">
                  <a16:creationId xmlns:a16="http://schemas.microsoft.com/office/drawing/2014/main" id="{33AFEFA2-CC7E-41AD-A1E8-BFAA05F3448E}"/>
                </a:ext>
              </a:extLst>
            </p:cNvPr>
            <p:cNvSpPr>
              <a:spLocks/>
            </p:cNvSpPr>
            <p:nvPr/>
          </p:nvSpPr>
          <p:spPr bwMode="auto">
            <a:xfrm>
              <a:off x="5072932" y="3410292"/>
              <a:ext cx="570440" cy="569574"/>
            </a:xfrm>
            <a:custGeom>
              <a:avLst/>
              <a:gdLst>
                <a:gd name="connsiteX0" fmla="*/ 400056 w 570440"/>
                <a:gd name="connsiteY0" fmla="*/ 125611 h 569574"/>
                <a:gd name="connsiteX1" fmla="*/ 369532 w 570440"/>
                <a:gd name="connsiteY1" fmla="*/ 138648 h 569574"/>
                <a:gd name="connsiteX2" fmla="*/ 357091 w 570440"/>
                <a:gd name="connsiteY2" fmla="*/ 169390 h 569574"/>
                <a:gd name="connsiteX3" fmla="*/ 369038 w 570440"/>
                <a:gd name="connsiteY3" fmla="*/ 198912 h 569574"/>
                <a:gd name="connsiteX4" fmla="*/ 369193 w 570440"/>
                <a:gd name="connsiteY4" fmla="*/ 198912 h 569574"/>
                <a:gd name="connsiteX5" fmla="*/ 431481 w 570440"/>
                <a:gd name="connsiteY5" fmla="*/ 199454 h 569574"/>
                <a:gd name="connsiteX6" fmla="*/ 432032 w 570440"/>
                <a:gd name="connsiteY6" fmla="*/ 138200 h 569574"/>
                <a:gd name="connsiteX7" fmla="*/ 432032 w 570440"/>
                <a:gd name="connsiteY7" fmla="*/ 138100 h 569574"/>
                <a:gd name="connsiteX8" fmla="*/ 430989 w 570440"/>
                <a:gd name="connsiteY8" fmla="*/ 138100 h 569574"/>
                <a:gd name="connsiteX9" fmla="*/ 400056 w 570440"/>
                <a:gd name="connsiteY9" fmla="*/ 125611 h 569574"/>
                <a:gd name="connsiteX10" fmla="*/ 399988 w 570440"/>
                <a:gd name="connsiteY10" fmla="*/ 105780 h 569574"/>
                <a:gd name="connsiteX11" fmla="*/ 444585 w 570440"/>
                <a:gd name="connsiteY11" fmla="*/ 123827 h 569574"/>
                <a:gd name="connsiteX12" fmla="*/ 444585 w 570440"/>
                <a:gd name="connsiteY12" fmla="*/ 124599 h 569574"/>
                <a:gd name="connsiteX13" fmla="*/ 445812 w 570440"/>
                <a:gd name="connsiteY13" fmla="*/ 124648 h 569574"/>
                <a:gd name="connsiteX14" fmla="*/ 445261 w 570440"/>
                <a:gd name="connsiteY14" fmla="*/ 213006 h 569574"/>
                <a:gd name="connsiteX15" fmla="*/ 400613 w 570440"/>
                <a:gd name="connsiteY15" fmla="*/ 231436 h 569574"/>
                <a:gd name="connsiteX16" fmla="*/ 376359 w 570440"/>
                <a:gd name="connsiteY16" fmla="*/ 226693 h 569574"/>
                <a:gd name="connsiteX17" fmla="*/ 360472 w 570440"/>
                <a:gd name="connsiteY17" fmla="*/ 216311 h 569574"/>
                <a:gd name="connsiteX18" fmla="*/ 355935 w 570440"/>
                <a:gd name="connsiteY18" fmla="*/ 214403 h 569574"/>
                <a:gd name="connsiteX19" fmla="*/ 355391 w 570440"/>
                <a:gd name="connsiteY19" fmla="*/ 124376 h 569574"/>
                <a:gd name="connsiteX20" fmla="*/ 399988 w 570440"/>
                <a:gd name="connsiteY20" fmla="*/ 105780 h 569574"/>
                <a:gd name="connsiteX21" fmla="*/ 492512 w 570440"/>
                <a:gd name="connsiteY21" fmla="*/ 19817 h 569574"/>
                <a:gd name="connsiteX22" fmla="*/ 454622 w 570440"/>
                <a:gd name="connsiteY22" fmla="*/ 22535 h 569574"/>
                <a:gd name="connsiteX23" fmla="*/ 313131 w 570440"/>
                <a:gd name="connsiteY23" fmla="*/ 84504 h 569574"/>
                <a:gd name="connsiteX24" fmla="*/ 192319 w 570440"/>
                <a:gd name="connsiteY24" fmla="*/ 211160 h 569574"/>
                <a:gd name="connsiteX25" fmla="*/ 180891 w 570440"/>
                <a:gd name="connsiteY25" fmla="*/ 227467 h 569574"/>
                <a:gd name="connsiteX26" fmla="*/ 175449 w 570440"/>
                <a:gd name="connsiteY26" fmla="*/ 235621 h 569574"/>
                <a:gd name="connsiteX27" fmla="*/ 162932 w 570440"/>
                <a:gd name="connsiteY27" fmla="*/ 238882 h 569574"/>
                <a:gd name="connsiteX28" fmla="*/ 88921 w 570440"/>
                <a:gd name="connsiteY28" fmla="*/ 243775 h 569574"/>
                <a:gd name="connsiteX29" fmla="*/ 33413 w 570440"/>
                <a:gd name="connsiteY29" fmla="*/ 331292 h 569574"/>
                <a:gd name="connsiteX30" fmla="*/ 65521 w 570440"/>
                <a:gd name="connsiteY30" fmla="*/ 325857 h 569574"/>
                <a:gd name="connsiteX31" fmla="*/ 67153 w 570440"/>
                <a:gd name="connsiteY31" fmla="*/ 325857 h 569574"/>
                <a:gd name="connsiteX32" fmla="*/ 106880 w 570440"/>
                <a:gd name="connsiteY32" fmla="*/ 330749 h 569574"/>
                <a:gd name="connsiteX33" fmla="*/ 112322 w 570440"/>
                <a:gd name="connsiteY33" fmla="*/ 353036 h 569574"/>
                <a:gd name="connsiteX34" fmla="*/ 97084 w 570440"/>
                <a:gd name="connsiteY34" fmla="*/ 385651 h 569574"/>
                <a:gd name="connsiteX35" fmla="*/ 90010 w 570440"/>
                <a:gd name="connsiteY35" fmla="*/ 400328 h 569574"/>
                <a:gd name="connsiteX36" fmla="*/ 129112 w 570440"/>
                <a:gd name="connsiteY36" fmla="*/ 439928 h 569574"/>
                <a:gd name="connsiteX37" fmla="*/ 129821 w 570440"/>
                <a:gd name="connsiteY37" fmla="*/ 439928 h 569574"/>
                <a:gd name="connsiteX38" fmla="*/ 169049 w 570440"/>
                <a:gd name="connsiteY38" fmla="*/ 479693 h 569574"/>
                <a:gd name="connsiteX39" fmla="*/ 184304 w 570440"/>
                <a:gd name="connsiteY39" fmla="*/ 472612 h 569574"/>
                <a:gd name="connsiteX40" fmla="*/ 216993 w 570440"/>
                <a:gd name="connsiteY40" fmla="*/ 456815 h 569574"/>
                <a:gd name="connsiteX41" fmla="*/ 238786 w 570440"/>
                <a:gd name="connsiteY41" fmla="*/ 462807 h 569574"/>
                <a:gd name="connsiteX42" fmla="*/ 244234 w 570440"/>
                <a:gd name="connsiteY42" fmla="*/ 502572 h 569574"/>
                <a:gd name="connsiteX43" fmla="*/ 244234 w 570440"/>
                <a:gd name="connsiteY43" fmla="*/ 504206 h 569574"/>
                <a:gd name="connsiteX44" fmla="*/ 238786 w 570440"/>
                <a:gd name="connsiteY44" fmla="*/ 535801 h 569574"/>
                <a:gd name="connsiteX45" fmla="*/ 325957 w 570440"/>
                <a:gd name="connsiteY45" fmla="*/ 480783 h 569574"/>
                <a:gd name="connsiteX46" fmla="*/ 331406 w 570440"/>
                <a:gd name="connsiteY46" fmla="*/ 406699 h 569574"/>
                <a:gd name="connsiteX47" fmla="*/ 334675 w 570440"/>
                <a:gd name="connsiteY47" fmla="*/ 394171 h 569574"/>
                <a:gd name="connsiteX48" fmla="*/ 342302 w 570440"/>
                <a:gd name="connsiteY48" fmla="*/ 388723 h 569574"/>
                <a:gd name="connsiteX49" fmla="*/ 359192 w 570440"/>
                <a:gd name="connsiteY49" fmla="*/ 377284 h 569574"/>
                <a:gd name="connsiteX50" fmla="*/ 486135 w 570440"/>
                <a:gd name="connsiteY50" fmla="*/ 255809 h 569574"/>
                <a:gd name="connsiteX51" fmla="*/ 548245 w 570440"/>
                <a:gd name="connsiteY51" fmla="*/ 114723 h 569574"/>
                <a:gd name="connsiteX52" fmla="*/ 545521 w 570440"/>
                <a:gd name="connsiteY52" fmla="*/ 44453 h 569574"/>
                <a:gd name="connsiteX53" fmla="*/ 538438 w 570440"/>
                <a:gd name="connsiteY53" fmla="*/ 32819 h 569574"/>
                <a:gd name="connsiteX54" fmla="*/ 537340 w 570440"/>
                <a:gd name="connsiteY54" fmla="*/ 32863 h 569574"/>
                <a:gd name="connsiteX55" fmla="*/ 524279 w 570440"/>
                <a:gd name="connsiteY55" fmla="*/ 25253 h 569574"/>
                <a:gd name="connsiteX56" fmla="*/ 492512 w 570440"/>
                <a:gd name="connsiteY56" fmla="*/ 19817 h 569574"/>
                <a:gd name="connsiteX57" fmla="*/ 493940 w 570440"/>
                <a:gd name="connsiteY57" fmla="*/ 179 h 569574"/>
                <a:gd name="connsiteX58" fmla="*/ 530265 w 570440"/>
                <a:gd name="connsiteY58" fmla="*/ 6770 h 569574"/>
                <a:gd name="connsiteX59" fmla="*/ 549270 w 570440"/>
                <a:gd name="connsiteY59" fmla="*/ 17761 h 569574"/>
                <a:gd name="connsiteX60" fmla="*/ 552059 w 570440"/>
                <a:gd name="connsiteY60" fmla="*/ 17761 h 569574"/>
                <a:gd name="connsiteX61" fmla="*/ 564045 w 570440"/>
                <a:gd name="connsiteY61" fmla="*/ 38461 h 569574"/>
                <a:gd name="connsiteX62" fmla="*/ 567859 w 570440"/>
                <a:gd name="connsiteY62" fmla="*/ 117447 h 569574"/>
                <a:gd name="connsiteX63" fmla="*/ 501935 w 570440"/>
                <a:gd name="connsiteY63" fmla="*/ 267793 h 569574"/>
                <a:gd name="connsiteX64" fmla="*/ 370633 w 570440"/>
                <a:gd name="connsiteY64" fmla="*/ 393081 h 569574"/>
                <a:gd name="connsiteX65" fmla="*/ 353743 w 570440"/>
                <a:gd name="connsiteY65" fmla="*/ 405065 h 569574"/>
                <a:gd name="connsiteX66" fmla="*/ 352109 w 570440"/>
                <a:gd name="connsiteY66" fmla="*/ 405610 h 569574"/>
                <a:gd name="connsiteX67" fmla="*/ 341757 w 570440"/>
                <a:gd name="connsiteY67" fmla="*/ 492767 h 569574"/>
                <a:gd name="connsiteX68" fmla="*/ 338488 w 570440"/>
                <a:gd name="connsiteY68" fmla="*/ 496035 h 569574"/>
                <a:gd name="connsiteX69" fmla="*/ 224621 w 570440"/>
                <a:gd name="connsiteY69" fmla="*/ 567940 h 569574"/>
                <a:gd name="connsiteX70" fmla="*/ 219172 w 570440"/>
                <a:gd name="connsiteY70" fmla="*/ 569574 h 569574"/>
                <a:gd name="connsiteX71" fmla="*/ 212634 w 570440"/>
                <a:gd name="connsiteY71" fmla="*/ 566850 h 569574"/>
                <a:gd name="connsiteX72" fmla="*/ 210455 w 570440"/>
                <a:gd name="connsiteY72" fmla="*/ 554866 h 569574"/>
                <a:gd name="connsiteX73" fmla="*/ 224621 w 570440"/>
                <a:gd name="connsiteY73" fmla="*/ 501483 h 569574"/>
                <a:gd name="connsiteX74" fmla="*/ 224621 w 570440"/>
                <a:gd name="connsiteY74" fmla="*/ 500393 h 569574"/>
                <a:gd name="connsiteX75" fmla="*/ 223531 w 570440"/>
                <a:gd name="connsiteY75" fmla="*/ 475336 h 569574"/>
                <a:gd name="connsiteX76" fmla="*/ 192476 w 570440"/>
                <a:gd name="connsiteY76" fmla="*/ 490588 h 569574"/>
                <a:gd name="connsiteX77" fmla="*/ 176676 w 570440"/>
                <a:gd name="connsiteY77" fmla="*/ 497670 h 569574"/>
                <a:gd name="connsiteX78" fmla="*/ 167959 w 570440"/>
                <a:gd name="connsiteY78" fmla="*/ 500393 h 569574"/>
                <a:gd name="connsiteX79" fmla="*/ 156518 w 570440"/>
                <a:gd name="connsiteY79" fmla="*/ 494946 h 569574"/>
                <a:gd name="connsiteX80" fmla="*/ 115656 w 570440"/>
                <a:gd name="connsiteY80" fmla="*/ 454091 h 569574"/>
                <a:gd name="connsiteX81" fmla="*/ 115656 w 570440"/>
                <a:gd name="connsiteY81" fmla="*/ 453631 h 569574"/>
                <a:gd name="connsiteX82" fmla="*/ 115587 w 570440"/>
                <a:gd name="connsiteY82" fmla="*/ 453600 h 569574"/>
                <a:gd name="connsiteX83" fmla="*/ 74772 w 570440"/>
                <a:gd name="connsiteY83" fmla="*/ 412831 h 569574"/>
                <a:gd name="connsiteX84" fmla="*/ 69330 w 570440"/>
                <a:gd name="connsiteY84" fmla="*/ 401959 h 569574"/>
                <a:gd name="connsiteX85" fmla="*/ 71507 w 570440"/>
                <a:gd name="connsiteY85" fmla="*/ 393261 h 569574"/>
                <a:gd name="connsiteX86" fmla="*/ 79126 w 570440"/>
                <a:gd name="connsiteY86" fmla="*/ 377497 h 569574"/>
                <a:gd name="connsiteX87" fmla="*/ 93819 w 570440"/>
                <a:gd name="connsiteY87" fmla="*/ 345969 h 569574"/>
                <a:gd name="connsiteX88" fmla="*/ 69330 w 570440"/>
                <a:gd name="connsiteY88" fmla="*/ 344882 h 569574"/>
                <a:gd name="connsiteX89" fmla="*/ 67698 w 570440"/>
                <a:gd name="connsiteY89" fmla="*/ 345426 h 569574"/>
                <a:gd name="connsiteX90" fmla="*/ 14366 w 570440"/>
                <a:gd name="connsiteY90" fmla="*/ 359015 h 569574"/>
                <a:gd name="connsiteX91" fmla="*/ 2938 w 570440"/>
                <a:gd name="connsiteY91" fmla="*/ 357385 h 569574"/>
                <a:gd name="connsiteX92" fmla="*/ 1306 w 570440"/>
                <a:gd name="connsiteY92" fmla="*/ 345426 h 569574"/>
                <a:gd name="connsiteX93" fmla="*/ 73684 w 570440"/>
                <a:gd name="connsiteY93" fmla="*/ 231272 h 569574"/>
                <a:gd name="connsiteX94" fmla="*/ 76949 w 570440"/>
                <a:gd name="connsiteY94" fmla="*/ 228011 h 569574"/>
                <a:gd name="connsiteX95" fmla="*/ 164021 w 570440"/>
                <a:gd name="connsiteY95" fmla="*/ 217683 h 569574"/>
                <a:gd name="connsiteX96" fmla="*/ 164565 w 570440"/>
                <a:gd name="connsiteY96" fmla="*/ 216595 h 569574"/>
                <a:gd name="connsiteX97" fmla="*/ 176537 w 570440"/>
                <a:gd name="connsiteY97" fmla="*/ 199744 h 569574"/>
                <a:gd name="connsiteX98" fmla="*/ 301703 w 570440"/>
                <a:gd name="connsiteY98" fmla="*/ 68740 h 569574"/>
                <a:gd name="connsiteX99" fmla="*/ 451901 w 570440"/>
                <a:gd name="connsiteY99" fmla="*/ 2965 h 569574"/>
                <a:gd name="connsiteX100" fmla="*/ 493940 w 570440"/>
                <a:gd name="connsiteY100" fmla="*/ 179 h 569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570440" h="569574">
                  <a:moveTo>
                    <a:pt x="400056" y="125611"/>
                  </a:moveTo>
                  <a:cubicBezTo>
                    <a:pt x="388975" y="125748"/>
                    <a:pt x="377962" y="130140"/>
                    <a:pt x="369532" y="138648"/>
                  </a:cubicBezTo>
                  <a:cubicBezTo>
                    <a:pt x="361102" y="146883"/>
                    <a:pt x="357023" y="158136"/>
                    <a:pt x="357091" y="169390"/>
                  </a:cubicBezTo>
                  <a:lnTo>
                    <a:pt x="369038" y="198912"/>
                  </a:lnTo>
                  <a:lnTo>
                    <a:pt x="369193" y="198912"/>
                  </a:lnTo>
                  <a:cubicBezTo>
                    <a:pt x="386281" y="215716"/>
                    <a:pt x="414393" y="215716"/>
                    <a:pt x="431481" y="199454"/>
                  </a:cubicBezTo>
                  <a:cubicBezTo>
                    <a:pt x="448569" y="182650"/>
                    <a:pt x="448569" y="155004"/>
                    <a:pt x="432032" y="138200"/>
                  </a:cubicBezTo>
                  <a:lnTo>
                    <a:pt x="432032" y="138100"/>
                  </a:lnTo>
                  <a:lnTo>
                    <a:pt x="430989" y="138100"/>
                  </a:lnTo>
                  <a:cubicBezTo>
                    <a:pt x="422287" y="129591"/>
                    <a:pt x="411137" y="125474"/>
                    <a:pt x="400056" y="125611"/>
                  </a:cubicBezTo>
                  <a:close/>
                  <a:moveTo>
                    <a:pt x="399988" y="105780"/>
                  </a:moveTo>
                  <a:cubicBezTo>
                    <a:pt x="416168" y="105712"/>
                    <a:pt x="432348" y="111750"/>
                    <a:pt x="444585" y="123827"/>
                  </a:cubicBezTo>
                  <a:lnTo>
                    <a:pt x="444585" y="124599"/>
                  </a:lnTo>
                  <a:lnTo>
                    <a:pt x="445812" y="124648"/>
                  </a:lnTo>
                  <a:cubicBezTo>
                    <a:pt x="470617" y="149041"/>
                    <a:pt x="470066" y="188612"/>
                    <a:pt x="445261" y="213006"/>
                  </a:cubicBezTo>
                  <a:cubicBezTo>
                    <a:pt x="433134" y="225473"/>
                    <a:pt x="416598" y="231436"/>
                    <a:pt x="400613" y="231436"/>
                  </a:cubicBezTo>
                  <a:cubicBezTo>
                    <a:pt x="392345" y="231436"/>
                    <a:pt x="384076" y="229810"/>
                    <a:pt x="376359" y="226693"/>
                  </a:cubicBezTo>
                  <a:lnTo>
                    <a:pt x="360472" y="216311"/>
                  </a:lnTo>
                  <a:lnTo>
                    <a:pt x="355935" y="214403"/>
                  </a:lnTo>
                  <a:cubicBezTo>
                    <a:pt x="331461" y="189701"/>
                    <a:pt x="330917" y="149079"/>
                    <a:pt x="355391" y="124376"/>
                  </a:cubicBezTo>
                  <a:cubicBezTo>
                    <a:pt x="367628" y="112025"/>
                    <a:pt x="383808" y="105849"/>
                    <a:pt x="399988" y="105780"/>
                  </a:cubicBezTo>
                  <a:close/>
                  <a:moveTo>
                    <a:pt x="492512" y="19817"/>
                  </a:moveTo>
                  <a:cubicBezTo>
                    <a:pt x="481016" y="19409"/>
                    <a:pt x="468499" y="20360"/>
                    <a:pt x="454622" y="22535"/>
                  </a:cubicBezTo>
                  <a:cubicBezTo>
                    <a:pt x="406188" y="29601"/>
                    <a:pt x="359932" y="50258"/>
                    <a:pt x="313131" y="84504"/>
                  </a:cubicBezTo>
                  <a:cubicBezTo>
                    <a:pt x="268507" y="117119"/>
                    <a:pt x="228780" y="158431"/>
                    <a:pt x="192319" y="211160"/>
                  </a:cubicBezTo>
                  <a:cubicBezTo>
                    <a:pt x="188510" y="216595"/>
                    <a:pt x="184700" y="222031"/>
                    <a:pt x="180891" y="227467"/>
                  </a:cubicBezTo>
                  <a:cubicBezTo>
                    <a:pt x="175449" y="235621"/>
                    <a:pt x="175449" y="235621"/>
                    <a:pt x="175449" y="235621"/>
                  </a:cubicBezTo>
                  <a:cubicBezTo>
                    <a:pt x="172728" y="239426"/>
                    <a:pt x="167286" y="241057"/>
                    <a:pt x="162932" y="238882"/>
                  </a:cubicBezTo>
                  <a:cubicBezTo>
                    <a:pt x="138988" y="226924"/>
                    <a:pt x="115043" y="228554"/>
                    <a:pt x="88921" y="243775"/>
                  </a:cubicBezTo>
                  <a:cubicBezTo>
                    <a:pt x="33413" y="331292"/>
                    <a:pt x="33413" y="331292"/>
                    <a:pt x="33413" y="331292"/>
                  </a:cubicBezTo>
                  <a:cubicBezTo>
                    <a:pt x="45930" y="328031"/>
                    <a:pt x="57902" y="326944"/>
                    <a:pt x="65521" y="325857"/>
                  </a:cubicBezTo>
                  <a:cubicBezTo>
                    <a:pt x="67153" y="325857"/>
                    <a:pt x="67153" y="325857"/>
                    <a:pt x="67153" y="325857"/>
                  </a:cubicBezTo>
                  <a:cubicBezTo>
                    <a:pt x="79670" y="324226"/>
                    <a:pt x="93275" y="322595"/>
                    <a:pt x="106880" y="330749"/>
                  </a:cubicBezTo>
                  <a:cubicBezTo>
                    <a:pt x="115587" y="336185"/>
                    <a:pt x="117764" y="344338"/>
                    <a:pt x="112322" y="353036"/>
                  </a:cubicBezTo>
                  <a:cubicBezTo>
                    <a:pt x="104703" y="367713"/>
                    <a:pt x="101438" y="375323"/>
                    <a:pt x="97084" y="385651"/>
                  </a:cubicBezTo>
                  <a:cubicBezTo>
                    <a:pt x="94907" y="390000"/>
                    <a:pt x="92731" y="394349"/>
                    <a:pt x="90010" y="400328"/>
                  </a:cubicBezTo>
                  <a:lnTo>
                    <a:pt x="129112" y="439928"/>
                  </a:lnTo>
                  <a:lnTo>
                    <a:pt x="129821" y="439928"/>
                  </a:lnTo>
                  <a:cubicBezTo>
                    <a:pt x="142897" y="453002"/>
                    <a:pt x="155973" y="466620"/>
                    <a:pt x="169049" y="479693"/>
                  </a:cubicBezTo>
                  <a:cubicBezTo>
                    <a:pt x="175042" y="476970"/>
                    <a:pt x="179945" y="474791"/>
                    <a:pt x="184304" y="472612"/>
                  </a:cubicBezTo>
                  <a:cubicBezTo>
                    <a:pt x="194110" y="468254"/>
                    <a:pt x="202283" y="464441"/>
                    <a:pt x="216993" y="456815"/>
                  </a:cubicBezTo>
                  <a:cubicBezTo>
                    <a:pt x="225710" y="451912"/>
                    <a:pt x="233882" y="454091"/>
                    <a:pt x="238786" y="462807"/>
                  </a:cubicBezTo>
                  <a:cubicBezTo>
                    <a:pt x="247503" y="476425"/>
                    <a:pt x="245869" y="489499"/>
                    <a:pt x="244234" y="502572"/>
                  </a:cubicBezTo>
                  <a:cubicBezTo>
                    <a:pt x="244234" y="504206"/>
                    <a:pt x="244234" y="504206"/>
                    <a:pt x="244234" y="504206"/>
                  </a:cubicBezTo>
                  <a:cubicBezTo>
                    <a:pt x="243144" y="511833"/>
                    <a:pt x="241510" y="523272"/>
                    <a:pt x="238786" y="535801"/>
                  </a:cubicBezTo>
                  <a:cubicBezTo>
                    <a:pt x="325957" y="480783"/>
                    <a:pt x="325957" y="480783"/>
                    <a:pt x="325957" y="480783"/>
                  </a:cubicBezTo>
                  <a:cubicBezTo>
                    <a:pt x="341757" y="454091"/>
                    <a:pt x="343392" y="430668"/>
                    <a:pt x="331406" y="406699"/>
                  </a:cubicBezTo>
                  <a:cubicBezTo>
                    <a:pt x="329226" y="402342"/>
                    <a:pt x="330316" y="396894"/>
                    <a:pt x="334675" y="394171"/>
                  </a:cubicBezTo>
                  <a:cubicBezTo>
                    <a:pt x="342302" y="388723"/>
                    <a:pt x="342302" y="388723"/>
                    <a:pt x="342302" y="388723"/>
                  </a:cubicBezTo>
                  <a:cubicBezTo>
                    <a:pt x="347750" y="384910"/>
                    <a:pt x="353743" y="381097"/>
                    <a:pt x="359192" y="377284"/>
                  </a:cubicBezTo>
                  <a:cubicBezTo>
                    <a:pt x="411495" y="340242"/>
                    <a:pt x="453446" y="300477"/>
                    <a:pt x="486135" y="255809"/>
                  </a:cubicBezTo>
                  <a:cubicBezTo>
                    <a:pt x="520459" y="208962"/>
                    <a:pt x="540618" y="162660"/>
                    <a:pt x="548245" y="114723"/>
                  </a:cubicBezTo>
                  <a:cubicBezTo>
                    <a:pt x="552604" y="86397"/>
                    <a:pt x="551514" y="64608"/>
                    <a:pt x="545521" y="44453"/>
                  </a:cubicBezTo>
                  <a:lnTo>
                    <a:pt x="538438" y="32819"/>
                  </a:lnTo>
                  <a:lnTo>
                    <a:pt x="537340" y="32863"/>
                  </a:lnTo>
                  <a:cubicBezTo>
                    <a:pt x="534075" y="29601"/>
                    <a:pt x="529721" y="26883"/>
                    <a:pt x="524279" y="25253"/>
                  </a:cubicBezTo>
                  <a:cubicBezTo>
                    <a:pt x="514484" y="21991"/>
                    <a:pt x="504008" y="20224"/>
                    <a:pt x="492512" y="19817"/>
                  </a:cubicBezTo>
                  <a:close/>
                  <a:moveTo>
                    <a:pt x="493940" y="179"/>
                  </a:moveTo>
                  <a:cubicBezTo>
                    <a:pt x="506865" y="791"/>
                    <a:pt x="518837" y="2965"/>
                    <a:pt x="530265" y="6770"/>
                  </a:cubicBezTo>
                  <a:lnTo>
                    <a:pt x="549270" y="17761"/>
                  </a:lnTo>
                  <a:lnTo>
                    <a:pt x="552059" y="17761"/>
                  </a:lnTo>
                  <a:cubicBezTo>
                    <a:pt x="557507" y="23209"/>
                    <a:pt x="561321" y="30290"/>
                    <a:pt x="564045" y="38461"/>
                  </a:cubicBezTo>
                  <a:cubicBezTo>
                    <a:pt x="571128" y="61340"/>
                    <a:pt x="572217" y="86397"/>
                    <a:pt x="567859" y="117447"/>
                  </a:cubicBezTo>
                  <a:cubicBezTo>
                    <a:pt x="559686" y="169197"/>
                    <a:pt x="537893" y="218222"/>
                    <a:pt x="501935" y="267793"/>
                  </a:cubicBezTo>
                  <a:cubicBezTo>
                    <a:pt x="467611" y="314095"/>
                    <a:pt x="424570" y="354950"/>
                    <a:pt x="370633" y="393081"/>
                  </a:cubicBezTo>
                  <a:cubicBezTo>
                    <a:pt x="364640" y="396894"/>
                    <a:pt x="359192" y="400707"/>
                    <a:pt x="353743" y="405065"/>
                  </a:cubicBezTo>
                  <a:cubicBezTo>
                    <a:pt x="352109" y="405610"/>
                    <a:pt x="352109" y="405610"/>
                    <a:pt x="352109" y="405610"/>
                  </a:cubicBezTo>
                  <a:cubicBezTo>
                    <a:pt x="363550" y="433936"/>
                    <a:pt x="360281" y="462262"/>
                    <a:pt x="341757" y="492767"/>
                  </a:cubicBezTo>
                  <a:cubicBezTo>
                    <a:pt x="341213" y="493856"/>
                    <a:pt x="340123" y="494946"/>
                    <a:pt x="338488" y="496035"/>
                  </a:cubicBezTo>
                  <a:cubicBezTo>
                    <a:pt x="224621" y="567940"/>
                    <a:pt x="224621" y="567940"/>
                    <a:pt x="224621" y="567940"/>
                  </a:cubicBezTo>
                  <a:cubicBezTo>
                    <a:pt x="222986" y="569029"/>
                    <a:pt x="220807" y="569574"/>
                    <a:pt x="219172" y="569574"/>
                  </a:cubicBezTo>
                  <a:cubicBezTo>
                    <a:pt x="216993" y="569574"/>
                    <a:pt x="214269" y="568485"/>
                    <a:pt x="212634" y="566850"/>
                  </a:cubicBezTo>
                  <a:cubicBezTo>
                    <a:pt x="209365" y="563582"/>
                    <a:pt x="208276" y="558680"/>
                    <a:pt x="210455" y="554866"/>
                  </a:cubicBezTo>
                  <a:cubicBezTo>
                    <a:pt x="220262" y="537980"/>
                    <a:pt x="222986" y="514012"/>
                    <a:pt x="224621" y="501483"/>
                  </a:cubicBezTo>
                  <a:cubicBezTo>
                    <a:pt x="224621" y="500393"/>
                    <a:pt x="224621" y="500393"/>
                    <a:pt x="224621" y="500393"/>
                  </a:cubicBezTo>
                  <a:cubicBezTo>
                    <a:pt x="225710" y="490588"/>
                    <a:pt x="226800" y="482417"/>
                    <a:pt x="223531" y="475336"/>
                  </a:cubicBezTo>
                  <a:cubicBezTo>
                    <a:pt x="209910" y="482417"/>
                    <a:pt x="202283" y="486230"/>
                    <a:pt x="192476" y="490588"/>
                  </a:cubicBezTo>
                  <a:cubicBezTo>
                    <a:pt x="188117" y="492767"/>
                    <a:pt x="182669" y="494946"/>
                    <a:pt x="176676" y="497670"/>
                  </a:cubicBezTo>
                  <a:cubicBezTo>
                    <a:pt x="174497" y="498759"/>
                    <a:pt x="171228" y="500393"/>
                    <a:pt x="167959" y="500393"/>
                  </a:cubicBezTo>
                  <a:cubicBezTo>
                    <a:pt x="162511" y="500393"/>
                    <a:pt x="158697" y="497125"/>
                    <a:pt x="156518" y="494946"/>
                  </a:cubicBezTo>
                  <a:cubicBezTo>
                    <a:pt x="142897" y="481328"/>
                    <a:pt x="129277" y="467709"/>
                    <a:pt x="115656" y="454091"/>
                  </a:cubicBezTo>
                  <a:lnTo>
                    <a:pt x="115656" y="453631"/>
                  </a:lnTo>
                  <a:lnTo>
                    <a:pt x="115587" y="453600"/>
                  </a:lnTo>
                  <a:cubicBezTo>
                    <a:pt x="101982" y="440010"/>
                    <a:pt x="88377" y="426420"/>
                    <a:pt x="74772" y="412831"/>
                  </a:cubicBezTo>
                  <a:cubicBezTo>
                    <a:pt x="72595" y="410656"/>
                    <a:pt x="69330" y="407395"/>
                    <a:pt x="69330" y="401959"/>
                  </a:cubicBezTo>
                  <a:cubicBezTo>
                    <a:pt x="69330" y="398154"/>
                    <a:pt x="70419" y="394892"/>
                    <a:pt x="71507" y="393261"/>
                  </a:cubicBezTo>
                  <a:cubicBezTo>
                    <a:pt x="74772" y="386738"/>
                    <a:pt x="76949" y="381846"/>
                    <a:pt x="79126" y="377497"/>
                  </a:cubicBezTo>
                  <a:cubicBezTo>
                    <a:pt x="83479" y="367713"/>
                    <a:pt x="86744" y="360103"/>
                    <a:pt x="93819" y="345969"/>
                  </a:cubicBezTo>
                  <a:cubicBezTo>
                    <a:pt x="86744" y="343251"/>
                    <a:pt x="79126" y="343795"/>
                    <a:pt x="69330" y="344882"/>
                  </a:cubicBezTo>
                  <a:cubicBezTo>
                    <a:pt x="67698" y="345426"/>
                    <a:pt x="67698" y="345426"/>
                    <a:pt x="67698" y="345426"/>
                  </a:cubicBezTo>
                  <a:cubicBezTo>
                    <a:pt x="55181" y="347056"/>
                    <a:pt x="31781" y="349774"/>
                    <a:pt x="14366" y="359015"/>
                  </a:cubicBezTo>
                  <a:cubicBezTo>
                    <a:pt x="10557" y="361190"/>
                    <a:pt x="5659" y="360646"/>
                    <a:pt x="2938" y="357385"/>
                  </a:cubicBezTo>
                  <a:cubicBezTo>
                    <a:pt x="-327" y="354123"/>
                    <a:pt x="-871" y="349231"/>
                    <a:pt x="1306" y="345426"/>
                  </a:cubicBezTo>
                  <a:cubicBezTo>
                    <a:pt x="73684" y="231272"/>
                    <a:pt x="73684" y="231272"/>
                    <a:pt x="73684" y="231272"/>
                  </a:cubicBezTo>
                  <a:cubicBezTo>
                    <a:pt x="74228" y="230185"/>
                    <a:pt x="75316" y="229098"/>
                    <a:pt x="76949" y="228011"/>
                  </a:cubicBezTo>
                  <a:cubicBezTo>
                    <a:pt x="106880" y="210072"/>
                    <a:pt x="135723" y="206267"/>
                    <a:pt x="164021" y="217683"/>
                  </a:cubicBezTo>
                  <a:cubicBezTo>
                    <a:pt x="164565" y="216595"/>
                    <a:pt x="164565" y="216595"/>
                    <a:pt x="164565" y="216595"/>
                  </a:cubicBezTo>
                  <a:cubicBezTo>
                    <a:pt x="168374" y="211160"/>
                    <a:pt x="172184" y="205180"/>
                    <a:pt x="176537" y="199744"/>
                  </a:cubicBezTo>
                  <a:cubicBezTo>
                    <a:pt x="214087" y="145385"/>
                    <a:pt x="255446" y="102442"/>
                    <a:pt x="301703" y="68740"/>
                  </a:cubicBezTo>
                  <a:cubicBezTo>
                    <a:pt x="351225" y="32319"/>
                    <a:pt x="400202" y="11119"/>
                    <a:pt x="451901" y="2965"/>
                  </a:cubicBezTo>
                  <a:cubicBezTo>
                    <a:pt x="467139" y="519"/>
                    <a:pt x="481016" y="-432"/>
                    <a:pt x="493940" y="1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43" name="Freeform 257">
              <a:extLst>
                <a:ext uri="{FF2B5EF4-FFF2-40B4-BE49-F238E27FC236}">
                  <a16:creationId xmlns:a16="http://schemas.microsoft.com/office/drawing/2014/main" id="{8EE193BC-00F4-48CC-A379-88BB457789B9}"/>
                </a:ext>
              </a:extLst>
            </p:cNvPr>
            <p:cNvSpPr>
              <a:spLocks/>
            </p:cNvSpPr>
            <p:nvPr/>
          </p:nvSpPr>
          <p:spPr bwMode="auto">
            <a:xfrm>
              <a:off x="5105322" y="3833192"/>
              <a:ext cx="111837" cy="113337"/>
            </a:xfrm>
            <a:custGeom>
              <a:avLst/>
              <a:gdLst>
                <a:gd name="connsiteX0" fmla="*/ 31247 w 111837"/>
                <a:gd name="connsiteY0" fmla="*/ 27216 h 113337"/>
                <a:gd name="connsiteX1" fmla="*/ 31247 w 111837"/>
                <a:gd name="connsiteY1" fmla="*/ 30624 h 113337"/>
                <a:gd name="connsiteX2" fmla="*/ 23658 w 111837"/>
                <a:gd name="connsiteY2" fmla="*/ 89550 h 113337"/>
                <a:gd name="connsiteX3" fmla="*/ 82202 w 111837"/>
                <a:gd name="connsiteY3" fmla="*/ 81982 h 113337"/>
                <a:gd name="connsiteX4" fmla="*/ 85386 w 111837"/>
                <a:gd name="connsiteY4" fmla="*/ 81982 h 113337"/>
                <a:gd name="connsiteX5" fmla="*/ 52349 w 111837"/>
                <a:gd name="connsiteY5" fmla="*/ 48562 h 113337"/>
                <a:gd name="connsiteX6" fmla="*/ 21350 w 111837"/>
                <a:gd name="connsiteY6" fmla="*/ 2890 h 113337"/>
                <a:gd name="connsiteX7" fmla="*/ 35502 w 111837"/>
                <a:gd name="connsiteY7" fmla="*/ 2890 h 113337"/>
                <a:gd name="connsiteX8" fmla="*/ 108980 w 111837"/>
                <a:gd name="connsiteY8" fmla="*/ 77218 h 113337"/>
                <a:gd name="connsiteX9" fmla="*/ 108980 w 111837"/>
                <a:gd name="connsiteY9" fmla="*/ 91533 h 113337"/>
                <a:gd name="connsiteX10" fmla="*/ 101905 w 111837"/>
                <a:gd name="connsiteY10" fmla="*/ 94286 h 113337"/>
                <a:gd name="connsiteX11" fmla="*/ 96296 w 111837"/>
                <a:gd name="connsiteY11" fmla="*/ 92104 h 113337"/>
                <a:gd name="connsiteX12" fmla="*/ 96296 w 111837"/>
                <a:gd name="connsiteY12" fmla="*/ 95497 h 113337"/>
                <a:gd name="connsiteX13" fmla="*/ 48051 w 111837"/>
                <a:gd name="connsiteY13" fmla="*/ 113337 h 113337"/>
                <a:gd name="connsiteX14" fmla="*/ 9022 w 111837"/>
                <a:gd name="connsiteY14" fmla="*/ 103606 h 113337"/>
                <a:gd name="connsiteX15" fmla="*/ 17153 w 111837"/>
                <a:gd name="connsiteY15" fmla="*/ 17108 h 113337"/>
                <a:gd name="connsiteX16" fmla="*/ 21350 w 111837"/>
                <a:gd name="connsiteY16" fmla="*/ 17108 h 11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1837" h="113337">
                  <a:moveTo>
                    <a:pt x="31247" y="27216"/>
                  </a:moveTo>
                  <a:lnTo>
                    <a:pt x="31247" y="30624"/>
                  </a:lnTo>
                  <a:cubicBezTo>
                    <a:pt x="13901" y="47923"/>
                    <a:pt x="20405" y="80900"/>
                    <a:pt x="23658" y="89550"/>
                  </a:cubicBezTo>
                  <a:cubicBezTo>
                    <a:pt x="31789" y="92794"/>
                    <a:pt x="64313" y="99822"/>
                    <a:pt x="82202" y="81982"/>
                  </a:cubicBezTo>
                  <a:lnTo>
                    <a:pt x="85386" y="81982"/>
                  </a:lnTo>
                  <a:lnTo>
                    <a:pt x="52349" y="48562"/>
                  </a:lnTo>
                  <a:close/>
                  <a:moveTo>
                    <a:pt x="21350" y="2890"/>
                  </a:moveTo>
                  <a:cubicBezTo>
                    <a:pt x="25160" y="-964"/>
                    <a:pt x="31692" y="-964"/>
                    <a:pt x="35502" y="2890"/>
                  </a:cubicBezTo>
                  <a:cubicBezTo>
                    <a:pt x="108980" y="77218"/>
                    <a:pt x="108980" y="77218"/>
                    <a:pt x="108980" y="77218"/>
                  </a:cubicBezTo>
                  <a:cubicBezTo>
                    <a:pt x="112790" y="81072"/>
                    <a:pt x="112790" y="87679"/>
                    <a:pt x="108980" y="91533"/>
                  </a:cubicBezTo>
                  <a:cubicBezTo>
                    <a:pt x="106803" y="93185"/>
                    <a:pt x="104082" y="94286"/>
                    <a:pt x="101905" y="94286"/>
                  </a:cubicBezTo>
                  <a:lnTo>
                    <a:pt x="96296" y="92104"/>
                  </a:lnTo>
                  <a:lnTo>
                    <a:pt x="96296" y="95497"/>
                  </a:lnTo>
                  <a:cubicBezTo>
                    <a:pt x="82744" y="109012"/>
                    <a:pt x="64855" y="113337"/>
                    <a:pt x="48051" y="113337"/>
                  </a:cubicBezTo>
                  <a:cubicBezTo>
                    <a:pt x="29621" y="113337"/>
                    <a:pt x="13359" y="107931"/>
                    <a:pt x="9022" y="103606"/>
                  </a:cubicBezTo>
                  <a:cubicBezTo>
                    <a:pt x="2517" y="97119"/>
                    <a:pt x="-11035" y="45220"/>
                    <a:pt x="17153" y="17108"/>
                  </a:cubicBezTo>
                  <a:lnTo>
                    <a:pt x="21350" y="17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grpSp>
        <p:nvGrpSpPr>
          <p:cNvPr id="31" name="Group 30">
            <a:extLst>
              <a:ext uri="{FF2B5EF4-FFF2-40B4-BE49-F238E27FC236}">
                <a16:creationId xmlns:a16="http://schemas.microsoft.com/office/drawing/2014/main" id="{F329738D-25EF-4149-A852-F59CC0F892E4}"/>
              </a:ext>
              <a:ext uri="{C183D7F6-B498-43B3-948B-1728B52AA6E4}">
                <adec:decorative xmlns:adec="http://schemas.microsoft.com/office/drawing/2017/decorative" val="1"/>
              </a:ext>
            </a:extLst>
          </p:cNvPr>
          <p:cNvGrpSpPr/>
          <p:nvPr/>
        </p:nvGrpSpPr>
        <p:grpSpPr>
          <a:xfrm>
            <a:off x="990675" y="5531237"/>
            <a:ext cx="224954" cy="195670"/>
            <a:chOff x="12660313" y="2144713"/>
            <a:chExt cx="3829050" cy="3330576"/>
          </a:xfrm>
          <a:solidFill>
            <a:schemeClr val="bg1"/>
          </a:solidFill>
        </p:grpSpPr>
        <p:sp>
          <p:nvSpPr>
            <p:cNvPr id="32" name="Freeform 84">
              <a:extLst>
                <a:ext uri="{FF2B5EF4-FFF2-40B4-BE49-F238E27FC236}">
                  <a16:creationId xmlns:a16="http://schemas.microsoft.com/office/drawing/2014/main" id="{E07A4B74-B405-4270-B6D8-067A88ECDFB4}"/>
                </a:ext>
              </a:extLst>
            </p:cNvPr>
            <p:cNvSpPr>
              <a:spLocks noEditPoints="1"/>
            </p:cNvSpPr>
            <p:nvPr/>
          </p:nvSpPr>
          <p:spPr bwMode="auto">
            <a:xfrm>
              <a:off x="13965238" y="2949576"/>
              <a:ext cx="1814513" cy="2525713"/>
            </a:xfrm>
            <a:custGeom>
              <a:avLst/>
              <a:gdLst>
                <a:gd name="T0" fmla="*/ 589 w 599"/>
                <a:gd name="T1" fmla="*/ 447 h 831"/>
                <a:gd name="T2" fmla="*/ 552 w 599"/>
                <a:gd name="T3" fmla="*/ 416 h 831"/>
                <a:gd name="T4" fmla="*/ 542 w 599"/>
                <a:gd name="T5" fmla="*/ 405 h 831"/>
                <a:gd name="T6" fmla="*/ 542 w 599"/>
                <a:gd name="T7" fmla="*/ 363 h 831"/>
                <a:gd name="T8" fmla="*/ 517 w 599"/>
                <a:gd name="T9" fmla="*/ 328 h 831"/>
                <a:gd name="T10" fmla="*/ 483 w 599"/>
                <a:gd name="T11" fmla="*/ 303 h 831"/>
                <a:gd name="T12" fmla="*/ 474 w 599"/>
                <a:gd name="T13" fmla="*/ 261 h 831"/>
                <a:gd name="T14" fmla="*/ 439 w 599"/>
                <a:gd name="T15" fmla="*/ 231 h 831"/>
                <a:gd name="T16" fmla="*/ 517 w 599"/>
                <a:gd name="T17" fmla="*/ 112 h 831"/>
                <a:gd name="T18" fmla="*/ 530 w 599"/>
                <a:gd name="T19" fmla="*/ 71 h 831"/>
                <a:gd name="T20" fmla="*/ 517 w 599"/>
                <a:gd name="T21" fmla="*/ 30 h 831"/>
                <a:gd name="T22" fmla="*/ 483 w 599"/>
                <a:gd name="T23" fmla="*/ 5 h 831"/>
                <a:gd name="T24" fmla="*/ 439 w 599"/>
                <a:gd name="T25" fmla="*/ 4 h 831"/>
                <a:gd name="T26" fmla="*/ 405 w 599"/>
                <a:gd name="T27" fmla="*/ 26 h 831"/>
                <a:gd name="T28" fmla="*/ 188 w 599"/>
                <a:gd name="T29" fmla="*/ 227 h 831"/>
                <a:gd name="T30" fmla="*/ 169 w 599"/>
                <a:gd name="T31" fmla="*/ 188 h 831"/>
                <a:gd name="T32" fmla="*/ 131 w 599"/>
                <a:gd name="T33" fmla="*/ 168 h 831"/>
                <a:gd name="T34" fmla="*/ 89 w 599"/>
                <a:gd name="T35" fmla="*/ 172 h 831"/>
                <a:gd name="T36" fmla="*/ 57 w 599"/>
                <a:gd name="T37" fmla="*/ 201 h 831"/>
                <a:gd name="T38" fmla="*/ 1 w 599"/>
                <a:gd name="T39" fmla="*/ 546 h 831"/>
                <a:gd name="T40" fmla="*/ 0 w 599"/>
                <a:gd name="T41" fmla="*/ 581 h 831"/>
                <a:gd name="T42" fmla="*/ 13 w 599"/>
                <a:gd name="T43" fmla="*/ 620 h 831"/>
                <a:gd name="T44" fmla="*/ 55 w 599"/>
                <a:gd name="T45" fmla="*/ 660 h 831"/>
                <a:gd name="T46" fmla="*/ 141 w 599"/>
                <a:gd name="T47" fmla="*/ 729 h 831"/>
                <a:gd name="T48" fmla="*/ 210 w 599"/>
                <a:gd name="T49" fmla="*/ 783 h 831"/>
                <a:gd name="T50" fmla="*/ 258 w 599"/>
                <a:gd name="T51" fmla="*/ 820 h 831"/>
                <a:gd name="T52" fmla="*/ 294 w 599"/>
                <a:gd name="T53" fmla="*/ 831 h 831"/>
                <a:gd name="T54" fmla="*/ 322 w 599"/>
                <a:gd name="T55" fmla="*/ 824 h 831"/>
                <a:gd name="T56" fmla="*/ 354 w 599"/>
                <a:gd name="T57" fmla="*/ 802 h 831"/>
                <a:gd name="T58" fmla="*/ 381 w 599"/>
                <a:gd name="T59" fmla="*/ 776 h 831"/>
                <a:gd name="T60" fmla="*/ 583 w 599"/>
                <a:gd name="T61" fmla="*/ 524 h 831"/>
                <a:gd name="T62" fmla="*/ 598 w 599"/>
                <a:gd name="T63" fmla="*/ 481 h 831"/>
                <a:gd name="T64" fmla="*/ 354 w 599"/>
                <a:gd name="T65" fmla="*/ 752 h 831"/>
                <a:gd name="T66" fmla="*/ 306 w 599"/>
                <a:gd name="T67" fmla="*/ 791 h 831"/>
                <a:gd name="T68" fmla="*/ 266 w 599"/>
                <a:gd name="T69" fmla="*/ 782 h 831"/>
                <a:gd name="T70" fmla="*/ 210 w 599"/>
                <a:gd name="T71" fmla="*/ 738 h 831"/>
                <a:gd name="T72" fmla="*/ 139 w 599"/>
                <a:gd name="T73" fmla="*/ 681 h 831"/>
                <a:gd name="T74" fmla="*/ 63 w 599"/>
                <a:gd name="T75" fmla="*/ 621 h 831"/>
                <a:gd name="T76" fmla="*/ 36 w 599"/>
                <a:gd name="T77" fmla="*/ 566 h 831"/>
                <a:gd name="T78" fmla="*/ 94 w 599"/>
                <a:gd name="T79" fmla="*/ 212 h 831"/>
                <a:gd name="T80" fmla="*/ 134 w 599"/>
                <a:gd name="T81" fmla="*/ 206 h 831"/>
                <a:gd name="T82" fmla="*/ 152 w 599"/>
                <a:gd name="T83" fmla="*/ 243 h 831"/>
                <a:gd name="T84" fmla="*/ 432 w 599"/>
                <a:gd name="T85" fmla="*/ 50 h 831"/>
                <a:gd name="T86" fmla="*/ 472 w 599"/>
                <a:gd name="T87" fmla="*/ 39 h 831"/>
                <a:gd name="T88" fmla="*/ 494 w 599"/>
                <a:gd name="T89" fmla="*/ 72 h 831"/>
                <a:gd name="T90" fmla="*/ 359 w 599"/>
                <a:gd name="T91" fmla="*/ 277 h 831"/>
                <a:gd name="T92" fmla="*/ 414 w 599"/>
                <a:gd name="T93" fmla="*/ 262 h 831"/>
                <a:gd name="T94" fmla="*/ 446 w 599"/>
                <a:gd name="T95" fmla="*/ 287 h 831"/>
                <a:gd name="T96" fmla="*/ 428 w 599"/>
                <a:gd name="T97" fmla="*/ 332 h 831"/>
                <a:gd name="T98" fmla="*/ 475 w 599"/>
                <a:gd name="T99" fmla="*/ 349 h 831"/>
                <a:gd name="T100" fmla="*/ 508 w 599"/>
                <a:gd name="T101" fmla="*/ 375 h 831"/>
                <a:gd name="T102" fmla="*/ 481 w 599"/>
                <a:gd name="T103" fmla="*/ 431 h 831"/>
                <a:gd name="T104" fmla="*/ 527 w 599"/>
                <a:gd name="T105" fmla="*/ 448 h 831"/>
                <a:gd name="T106" fmla="*/ 561 w 599"/>
                <a:gd name="T107" fmla="*/ 473 h 8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99" h="831">
                  <a:moveTo>
                    <a:pt x="598" y="481"/>
                  </a:moveTo>
                  <a:cubicBezTo>
                    <a:pt x="596" y="465"/>
                    <a:pt x="596" y="465"/>
                    <a:pt x="596" y="465"/>
                  </a:cubicBezTo>
                  <a:cubicBezTo>
                    <a:pt x="595" y="464"/>
                    <a:pt x="595" y="463"/>
                    <a:pt x="595" y="462"/>
                  </a:cubicBezTo>
                  <a:cubicBezTo>
                    <a:pt x="589" y="447"/>
                    <a:pt x="589" y="447"/>
                    <a:pt x="589" y="447"/>
                  </a:cubicBezTo>
                  <a:cubicBezTo>
                    <a:pt x="588" y="445"/>
                    <a:pt x="587" y="443"/>
                    <a:pt x="586" y="441"/>
                  </a:cubicBezTo>
                  <a:cubicBezTo>
                    <a:pt x="574" y="429"/>
                    <a:pt x="574" y="429"/>
                    <a:pt x="574" y="429"/>
                  </a:cubicBezTo>
                  <a:cubicBezTo>
                    <a:pt x="573" y="427"/>
                    <a:pt x="571" y="426"/>
                    <a:pt x="569" y="425"/>
                  </a:cubicBezTo>
                  <a:cubicBezTo>
                    <a:pt x="552" y="416"/>
                    <a:pt x="552" y="416"/>
                    <a:pt x="552" y="416"/>
                  </a:cubicBezTo>
                  <a:cubicBezTo>
                    <a:pt x="551" y="415"/>
                    <a:pt x="549" y="415"/>
                    <a:pt x="547" y="415"/>
                  </a:cubicBezTo>
                  <a:cubicBezTo>
                    <a:pt x="538" y="413"/>
                    <a:pt x="538" y="413"/>
                    <a:pt x="538" y="413"/>
                  </a:cubicBezTo>
                  <a:cubicBezTo>
                    <a:pt x="540" y="411"/>
                    <a:pt x="540" y="411"/>
                    <a:pt x="540" y="411"/>
                  </a:cubicBezTo>
                  <a:cubicBezTo>
                    <a:pt x="541" y="409"/>
                    <a:pt x="542" y="407"/>
                    <a:pt x="542" y="405"/>
                  </a:cubicBezTo>
                  <a:cubicBezTo>
                    <a:pt x="545" y="389"/>
                    <a:pt x="545" y="389"/>
                    <a:pt x="545" y="389"/>
                  </a:cubicBezTo>
                  <a:cubicBezTo>
                    <a:pt x="545" y="387"/>
                    <a:pt x="545" y="385"/>
                    <a:pt x="545" y="384"/>
                  </a:cubicBezTo>
                  <a:cubicBezTo>
                    <a:pt x="544" y="368"/>
                    <a:pt x="544" y="368"/>
                    <a:pt x="544" y="368"/>
                  </a:cubicBezTo>
                  <a:cubicBezTo>
                    <a:pt x="544" y="366"/>
                    <a:pt x="543" y="364"/>
                    <a:pt x="542" y="363"/>
                  </a:cubicBezTo>
                  <a:cubicBezTo>
                    <a:pt x="535" y="347"/>
                    <a:pt x="535" y="347"/>
                    <a:pt x="535" y="347"/>
                  </a:cubicBezTo>
                  <a:cubicBezTo>
                    <a:pt x="534" y="345"/>
                    <a:pt x="533" y="343"/>
                    <a:pt x="531" y="342"/>
                  </a:cubicBezTo>
                  <a:cubicBezTo>
                    <a:pt x="520" y="331"/>
                    <a:pt x="520" y="331"/>
                    <a:pt x="520" y="331"/>
                  </a:cubicBezTo>
                  <a:cubicBezTo>
                    <a:pt x="519" y="330"/>
                    <a:pt x="518" y="329"/>
                    <a:pt x="517" y="328"/>
                  </a:cubicBezTo>
                  <a:cubicBezTo>
                    <a:pt x="503" y="319"/>
                    <a:pt x="503" y="319"/>
                    <a:pt x="503" y="319"/>
                  </a:cubicBezTo>
                  <a:cubicBezTo>
                    <a:pt x="500" y="317"/>
                    <a:pt x="498" y="316"/>
                    <a:pt x="495" y="316"/>
                  </a:cubicBezTo>
                  <a:cubicBezTo>
                    <a:pt x="480" y="314"/>
                    <a:pt x="480" y="314"/>
                    <a:pt x="480" y="314"/>
                  </a:cubicBezTo>
                  <a:cubicBezTo>
                    <a:pt x="483" y="303"/>
                    <a:pt x="483" y="303"/>
                    <a:pt x="483" y="303"/>
                  </a:cubicBezTo>
                  <a:cubicBezTo>
                    <a:pt x="484" y="301"/>
                    <a:pt x="484" y="298"/>
                    <a:pt x="484" y="296"/>
                  </a:cubicBezTo>
                  <a:cubicBezTo>
                    <a:pt x="481" y="279"/>
                    <a:pt x="481" y="279"/>
                    <a:pt x="481" y="279"/>
                  </a:cubicBezTo>
                  <a:cubicBezTo>
                    <a:pt x="481" y="278"/>
                    <a:pt x="480" y="276"/>
                    <a:pt x="480" y="275"/>
                  </a:cubicBezTo>
                  <a:cubicBezTo>
                    <a:pt x="474" y="261"/>
                    <a:pt x="474" y="261"/>
                    <a:pt x="474" y="261"/>
                  </a:cubicBezTo>
                  <a:cubicBezTo>
                    <a:pt x="473" y="259"/>
                    <a:pt x="472" y="257"/>
                    <a:pt x="471" y="256"/>
                  </a:cubicBezTo>
                  <a:cubicBezTo>
                    <a:pt x="460" y="243"/>
                    <a:pt x="460" y="243"/>
                    <a:pt x="460" y="243"/>
                  </a:cubicBezTo>
                  <a:cubicBezTo>
                    <a:pt x="458" y="242"/>
                    <a:pt x="457" y="240"/>
                    <a:pt x="455" y="239"/>
                  </a:cubicBezTo>
                  <a:cubicBezTo>
                    <a:pt x="439" y="231"/>
                    <a:pt x="439" y="231"/>
                    <a:pt x="439" y="231"/>
                  </a:cubicBezTo>
                  <a:cubicBezTo>
                    <a:pt x="438" y="230"/>
                    <a:pt x="436" y="229"/>
                    <a:pt x="434" y="229"/>
                  </a:cubicBezTo>
                  <a:cubicBezTo>
                    <a:pt x="424" y="227"/>
                    <a:pt x="424" y="227"/>
                    <a:pt x="424" y="227"/>
                  </a:cubicBezTo>
                  <a:cubicBezTo>
                    <a:pt x="515" y="115"/>
                    <a:pt x="515" y="115"/>
                    <a:pt x="515" y="115"/>
                  </a:cubicBezTo>
                  <a:cubicBezTo>
                    <a:pt x="516" y="114"/>
                    <a:pt x="516" y="113"/>
                    <a:pt x="517" y="112"/>
                  </a:cubicBezTo>
                  <a:cubicBezTo>
                    <a:pt x="525" y="98"/>
                    <a:pt x="525" y="98"/>
                    <a:pt x="525" y="98"/>
                  </a:cubicBezTo>
                  <a:cubicBezTo>
                    <a:pt x="526" y="96"/>
                    <a:pt x="526" y="94"/>
                    <a:pt x="527" y="92"/>
                  </a:cubicBezTo>
                  <a:cubicBezTo>
                    <a:pt x="529" y="76"/>
                    <a:pt x="529" y="76"/>
                    <a:pt x="529" y="76"/>
                  </a:cubicBezTo>
                  <a:cubicBezTo>
                    <a:pt x="530" y="74"/>
                    <a:pt x="530" y="72"/>
                    <a:pt x="530" y="71"/>
                  </a:cubicBezTo>
                  <a:cubicBezTo>
                    <a:pt x="528" y="56"/>
                    <a:pt x="528" y="56"/>
                    <a:pt x="528" y="56"/>
                  </a:cubicBezTo>
                  <a:cubicBezTo>
                    <a:pt x="528" y="54"/>
                    <a:pt x="528" y="52"/>
                    <a:pt x="527" y="50"/>
                  </a:cubicBezTo>
                  <a:cubicBezTo>
                    <a:pt x="521" y="35"/>
                    <a:pt x="521" y="35"/>
                    <a:pt x="521" y="35"/>
                  </a:cubicBezTo>
                  <a:cubicBezTo>
                    <a:pt x="520" y="33"/>
                    <a:pt x="519" y="31"/>
                    <a:pt x="517" y="30"/>
                  </a:cubicBezTo>
                  <a:cubicBezTo>
                    <a:pt x="506" y="17"/>
                    <a:pt x="506" y="17"/>
                    <a:pt x="506" y="17"/>
                  </a:cubicBezTo>
                  <a:cubicBezTo>
                    <a:pt x="505" y="15"/>
                    <a:pt x="503" y="14"/>
                    <a:pt x="501" y="13"/>
                  </a:cubicBezTo>
                  <a:cubicBezTo>
                    <a:pt x="487" y="6"/>
                    <a:pt x="487" y="6"/>
                    <a:pt x="487" y="6"/>
                  </a:cubicBezTo>
                  <a:cubicBezTo>
                    <a:pt x="486" y="6"/>
                    <a:pt x="484" y="5"/>
                    <a:pt x="483" y="5"/>
                  </a:cubicBezTo>
                  <a:cubicBezTo>
                    <a:pt x="468" y="1"/>
                    <a:pt x="468" y="1"/>
                    <a:pt x="468" y="1"/>
                  </a:cubicBezTo>
                  <a:cubicBezTo>
                    <a:pt x="465" y="0"/>
                    <a:pt x="463" y="0"/>
                    <a:pt x="460" y="0"/>
                  </a:cubicBezTo>
                  <a:cubicBezTo>
                    <a:pt x="443" y="3"/>
                    <a:pt x="443" y="3"/>
                    <a:pt x="443" y="3"/>
                  </a:cubicBezTo>
                  <a:cubicBezTo>
                    <a:pt x="442" y="3"/>
                    <a:pt x="441" y="4"/>
                    <a:pt x="439" y="4"/>
                  </a:cubicBezTo>
                  <a:cubicBezTo>
                    <a:pt x="425" y="10"/>
                    <a:pt x="425" y="10"/>
                    <a:pt x="425" y="10"/>
                  </a:cubicBezTo>
                  <a:cubicBezTo>
                    <a:pt x="423" y="10"/>
                    <a:pt x="422" y="12"/>
                    <a:pt x="420" y="13"/>
                  </a:cubicBezTo>
                  <a:cubicBezTo>
                    <a:pt x="407" y="24"/>
                    <a:pt x="407" y="24"/>
                    <a:pt x="407" y="24"/>
                  </a:cubicBezTo>
                  <a:cubicBezTo>
                    <a:pt x="407" y="25"/>
                    <a:pt x="406" y="26"/>
                    <a:pt x="405" y="26"/>
                  </a:cubicBezTo>
                  <a:cubicBezTo>
                    <a:pt x="179" y="307"/>
                    <a:pt x="179" y="307"/>
                    <a:pt x="179" y="307"/>
                  </a:cubicBezTo>
                  <a:cubicBezTo>
                    <a:pt x="188" y="247"/>
                    <a:pt x="188" y="247"/>
                    <a:pt x="188" y="247"/>
                  </a:cubicBezTo>
                  <a:cubicBezTo>
                    <a:pt x="188" y="246"/>
                    <a:pt x="188" y="245"/>
                    <a:pt x="188" y="244"/>
                  </a:cubicBezTo>
                  <a:cubicBezTo>
                    <a:pt x="188" y="227"/>
                    <a:pt x="188" y="227"/>
                    <a:pt x="188" y="227"/>
                  </a:cubicBezTo>
                  <a:cubicBezTo>
                    <a:pt x="188" y="225"/>
                    <a:pt x="187" y="223"/>
                    <a:pt x="187" y="221"/>
                  </a:cubicBezTo>
                  <a:cubicBezTo>
                    <a:pt x="181" y="206"/>
                    <a:pt x="181" y="206"/>
                    <a:pt x="181" y="206"/>
                  </a:cubicBezTo>
                  <a:cubicBezTo>
                    <a:pt x="180" y="204"/>
                    <a:pt x="180" y="202"/>
                    <a:pt x="178" y="201"/>
                  </a:cubicBezTo>
                  <a:cubicBezTo>
                    <a:pt x="169" y="188"/>
                    <a:pt x="169" y="188"/>
                    <a:pt x="169" y="188"/>
                  </a:cubicBezTo>
                  <a:cubicBezTo>
                    <a:pt x="168" y="187"/>
                    <a:pt x="167" y="186"/>
                    <a:pt x="165" y="185"/>
                  </a:cubicBezTo>
                  <a:cubicBezTo>
                    <a:pt x="153" y="175"/>
                    <a:pt x="153" y="175"/>
                    <a:pt x="153" y="175"/>
                  </a:cubicBezTo>
                  <a:cubicBezTo>
                    <a:pt x="151" y="174"/>
                    <a:pt x="149" y="173"/>
                    <a:pt x="146" y="172"/>
                  </a:cubicBezTo>
                  <a:cubicBezTo>
                    <a:pt x="131" y="168"/>
                    <a:pt x="131" y="168"/>
                    <a:pt x="131" y="168"/>
                  </a:cubicBezTo>
                  <a:cubicBezTo>
                    <a:pt x="129" y="167"/>
                    <a:pt x="128" y="167"/>
                    <a:pt x="126" y="167"/>
                  </a:cubicBezTo>
                  <a:cubicBezTo>
                    <a:pt x="109" y="167"/>
                    <a:pt x="109" y="167"/>
                    <a:pt x="109" y="167"/>
                  </a:cubicBezTo>
                  <a:cubicBezTo>
                    <a:pt x="108" y="167"/>
                    <a:pt x="106" y="167"/>
                    <a:pt x="105" y="168"/>
                  </a:cubicBezTo>
                  <a:cubicBezTo>
                    <a:pt x="89" y="172"/>
                    <a:pt x="89" y="172"/>
                    <a:pt x="89" y="172"/>
                  </a:cubicBezTo>
                  <a:cubicBezTo>
                    <a:pt x="87" y="173"/>
                    <a:pt x="85" y="174"/>
                    <a:pt x="83" y="175"/>
                  </a:cubicBezTo>
                  <a:cubicBezTo>
                    <a:pt x="70" y="185"/>
                    <a:pt x="70" y="185"/>
                    <a:pt x="70" y="185"/>
                  </a:cubicBezTo>
                  <a:cubicBezTo>
                    <a:pt x="69" y="186"/>
                    <a:pt x="68" y="187"/>
                    <a:pt x="67" y="188"/>
                  </a:cubicBezTo>
                  <a:cubicBezTo>
                    <a:pt x="57" y="201"/>
                    <a:pt x="57" y="201"/>
                    <a:pt x="57" y="201"/>
                  </a:cubicBezTo>
                  <a:cubicBezTo>
                    <a:pt x="56" y="202"/>
                    <a:pt x="55" y="204"/>
                    <a:pt x="54" y="206"/>
                  </a:cubicBezTo>
                  <a:cubicBezTo>
                    <a:pt x="48" y="223"/>
                    <a:pt x="48" y="223"/>
                    <a:pt x="48" y="223"/>
                  </a:cubicBezTo>
                  <a:cubicBezTo>
                    <a:pt x="48" y="224"/>
                    <a:pt x="48" y="225"/>
                    <a:pt x="48" y="226"/>
                  </a:cubicBezTo>
                  <a:cubicBezTo>
                    <a:pt x="1" y="546"/>
                    <a:pt x="1" y="546"/>
                    <a:pt x="1" y="546"/>
                  </a:cubicBezTo>
                  <a:cubicBezTo>
                    <a:pt x="1" y="546"/>
                    <a:pt x="1" y="547"/>
                    <a:pt x="1" y="547"/>
                  </a:cubicBezTo>
                  <a:cubicBezTo>
                    <a:pt x="0" y="564"/>
                    <a:pt x="0" y="564"/>
                    <a:pt x="0" y="564"/>
                  </a:cubicBezTo>
                  <a:cubicBezTo>
                    <a:pt x="0" y="564"/>
                    <a:pt x="0" y="565"/>
                    <a:pt x="0" y="565"/>
                  </a:cubicBezTo>
                  <a:cubicBezTo>
                    <a:pt x="0" y="581"/>
                    <a:pt x="0" y="581"/>
                    <a:pt x="0" y="581"/>
                  </a:cubicBezTo>
                  <a:cubicBezTo>
                    <a:pt x="0" y="582"/>
                    <a:pt x="0" y="584"/>
                    <a:pt x="0" y="585"/>
                  </a:cubicBezTo>
                  <a:cubicBezTo>
                    <a:pt x="4" y="602"/>
                    <a:pt x="4" y="602"/>
                    <a:pt x="4" y="602"/>
                  </a:cubicBezTo>
                  <a:cubicBezTo>
                    <a:pt x="5" y="603"/>
                    <a:pt x="5" y="604"/>
                    <a:pt x="6" y="605"/>
                  </a:cubicBezTo>
                  <a:cubicBezTo>
                    <a:pt x="13" y="620"/>
                    <a:pt x="13" y="620"/>
                    <a:pt x="13" y="620"/>
                  </a:cubicBezTo>
                  <a:cubicBezTo>
                    <a:pt x="14" y="622"/>
                    <a:pt x="15" y="623"/>
                    <a:pt x="16" y="625"/>
                  </a:cubicBezTo>
                  <a:cubicBezTo>
                    <a:pt x="39" y="647"/>
                    <a:pt x="39" y="647"/>
                    <a:pt x="39" y="647"/>
                  </a:cubicBezTo>
                  <a:cubicBezTo>
                    <a:pt x="39" y="648"/>
                    <a:pt x="40" y="648"/>
                    <a:pt x="40" y="649"/>
                  </a:cubicBezTo>
                  <a:cubicBezTo>
                    <a:pt x="55" y="660"/>
                    <a:pt x="55" y="660"/>
                    <a:pt x="55" y="660"/>
                  </a:cubicBezTo>
                  <a:cubicBezTo>
                    <a:pt x="73" y="674"/>
                    <a:pt x="73" y="674"/>
                    <a:pt x="73" y="674"/>
                  </a:cubicBezTo>
                  <a:cubicBezTo>
                    <a:pt x="94" y="691"/>
                    <a:pt x="94" y="691"/>
                    <a:pt x="94" y="691"/>
                  </a:cubicBezTo>
                  <a:cubicBezTo>
                    <a:pt x="140" y="728"/>
                    <a:pt x="140" y="728"/>
                    <a:pt x="140" y="728"/>
                  </a:cubicBezTo>
                  <a:cubicBezTo>
                    <a:pt x="140" y="728"/>
                    <a:pt x="141" y="729"/>
                    <a:pt x="141" y="729"/>
                  </a:cubicBezTo>
                  <a:cubicBezTo>
                    <a:pt x="165" y="747"/>
                    <a:pt x="165" y="747"/>
                    <a:pt x="165" y="747"/>
                  </a:cubicBezTo>
                  <a:cubicBezTo>
                    <a:pt x="187" y="766"/>
                    <a:pt x="187" y="766"/>
                    <a:pt x="187" y="766"/>
                  </a:cubicBezTo>
                  <a:cubicBezTo>
                    <a:pt x="187" y="766"/>
                    <a:pt x="188" y="766"/>
                    <a:pt x="188" y="767"/>
                  </a:cubicBezTo>
                  <a:cubicBezTo>
                    <a:pt x="210" y="783"/>
                    <a:pt x="210" y="783"/>
                    <a:pt x="210" y="783"/>
                  </a:cubicBezTo>
                  <a:cubicBezTo>
                    <a:pt x="228" y="798"/>
                    <a:pt x="228" y="798"/>
                    <a:pt x="228" y="798"/>
                  </a:cubicBezTo>
                  <a:cubicBezTo>
                    <a:pt x="244" y="811"/>
                    <a:pt x="244" y="811"/>
                    <a:pt x="244" y="811"/>
                  </a:cubicBezTo>
                  <a:cubicBezTo>
                    <a:pt x="244" y="811"/>
                    <a:pt x="245" y="812"/>
                    <a:pt x="245" y="812"/>
                  </a:cubicBezTo>
                  <a:cubicBezTo>
                    <a:pt x="258" y="820"/>
                    <a:pt x="258" y="820"/>
                    <a:pt x="258" y="820"/>
                  </a:cubicBezTo>
                  <a:cubicBezTo>
                    <a:pt x="259" y="821"/>
                    <a:pt x="260" y="821"/>
                    <a:pt x="260" y="822"/>
                  </a:cubicBezTo>
                  <a:cubicBezTo>
                    <a:pt x="275" y="828"/>
                    <a:pt x="275" y="828"/>
                    <a:pt x="275" y="828"/>
                  </a:cubicBezTo>
                  <a:cubicBezTo>
                    <a:pt x="276" y="829"/>
                    <a:pt x="278" y="829"/>
                    <a:pt x="280" y="830"/>
                  </a:cubicBezTo>
                  <a:cubicBezTo>
                    <a:pt x="294" y="831"/>
                    <a:pt x="294" y="831"/>
                    <a:pt x="294" y="831"/>
                  </a:cubicBezTo>
                  <a:cubicBezTo>
                    <a:pt x="295" y="831"/>
                    <a:pt x="295" y="831"/>
                    <a:pt x="296" y="831"/>
                  </a:cubicBezTo>
                  <a:cubicBezTo>
                    <a:pt x="298" y="831"/>
                    <a:pt x="299" y="831"/>
                    <a:pt x="301" y="830"/>
                  </a:cubicBezTo>
                  <a:cubicBezTo>
                    <a:pt x="318" y="825"/>
                    <a:pt x="318" y="825"/>
                    <a:pt x="318" y="825"/>
                  </a:cubicBezTo>
                  <a:cubicBezTo>
                    <a:pt x="319" y="825"/>
                    <a:pt x="320" y="825"/>
                    <a:pt x="322" y="824"/>
                  </a:cubicBezTo>
                  <a:cubicBezTo>
                    <a:pt x="337" y="816"/>
                    <a:pt x="337" y="816"/>
                    <a:pt x="337" y="816"/>
                  </a:cubicBezTo>
                  <a:cubicBezTo>
                    <a:pt x="338" y="815"/>
                    <a:pt x="339" y="814"/>
                    <a:pt x="340" y="814"/>
                  </a:cubicBezTo>
                  <a:cubicBezTo>
                    <a:pt x="353" y="802"/>
                    <a:pt x="353" y="802"/>
                    <a:pt x="353" y="802"/>
                  </a:cubicBezTo>
                  <a:cubicBezTo>
                    <a:pt x="354" y="802"/>
                    <a:pt x="354" y="802"/>
                    <a:pt x="354" y="802"/>
                  </a:cubicBezTo>
                  <a:cubicBezTo>
                    <a:pt x="368" y="789"/>
                    <a:pt x="368" y="789"/>
                    <a:pt x="368" y="789"/>
                  </a:cubicBezTo>
                  <a:cubicBezTo>
                    <a:pt x="368" y="789"/>
                    <a:pt x="368" y="789"/>
                    <a:pt x="369" y="789"/>
                  </a:cubicBezTo>
                  <a:cubicBezTo>
                    <a:pt x="380" y="777"/>
                    <a:pt x="380" y="777"/>
                    <a:pt x="380" y="777"/>
                  </a:cubicBezTo>
                  <a:cubicBezTo>
                    <a:pt x="380" y="777"/>
                    <a:pt x="381" y="777"/>
                    <a:pt x="381" y="776"/>
                  </a:cubicBezTo>
                  <a:cubicBezTo>
                    <a:pt x="389" y="767"/>
                    <a:pt x="389" y="767"/>
                    <a:pt x="389" y="767"/>
                  </a:cubicBezTo>
                  <a:cubicBezTo>
                    <a:pt x="389" y="767"/>
                    <a:pt x="390" y="766"/>
                    <a:pt x="390" y="766"/>
                  </a:cubicBezTo>
                  <a:cubicBezTo>
                    <a:pt x="582" y="526"/>
                    <a:pt x="582" y="526"/>
                    <a:pt x="582" y="526"/>
                  </a:cubicBezTo>
                  <a:cubicBezTo>
                    <a:pt x="583" y="526"/>
                    <a:pt x="583" y="525"/>
                    <a:pt x="583" y="524"/>
                  </a:cubicBezTo>
                  <a:cubicBezTo>
                    <a:pt x="592" y="510"/>
                    <a:pt x="592" y="510"/>
                    <a:pt x="592" y="510"/>
                  </a:cubicBezTo>
                  <a:cubicBezTo>
                    <a:pt x="593" y="509"/>
                    <a:pt x="594" y="507"/>
                    <a:pt x="594" y="505"/>
                  </a:cubicBezTo>
                  <a:cubicBezTo>
                    <a:pt x="598" y="488"/>
                    <a:pt x="598" y="488"/>
                    <a:pt x="598" y="488"/>
                  </a:cubicBezTo>
                  <a:cubicBezTo>
                    <a:pt x="599" y="486"/>
                    <a:pt x="599" y="483"/>
                    <a:pt x="598" y="481"/>
                  </a:cubicBezTo>
                  <a:close/>
                  <a:moveTo>
                    <a:pt x="560" y="494"/>
                  </a:moveTo>
                  <a:cubicBezTo>
                    <a:pt x="553" y="505"/>
                    <a:pt x="553" y="505"/>
                    <a:pt x="553" y="505"/>
                  </a:cubicBezTo>
                  <a:cubicBezTo>
                    <a:pt x="362" y="743"/>
                    <a:pt x="362" y="743"/>
                    <a:pt x="362" y="743"/>
                  </a:cubicBezTo>
                  <a:cubicBezTo>
                    <a:pt x="354" y="752"/>
                    <a:pt x="354" y="752"/>
                    <a:pt x="354" y="752"/>
                  </a:cubicBezTo>
                  <a:cubicBezTo>
                    <a:pt x="344" y="763"/>
                    <a:pt x="344" y="763"/>
                    <a:pt x="344" y="763"/>
                  </a:cubicBezTo>
                  <a:cubicBezTo>
                    <a:pt x="330" y="775"/>
                    <a:pt x="330" y="775"/>
                    <a:pt x="330" y="775"/>
                  </a:cubicBezTo>
                  <a:cubicBezTo>
                    <a:pt x="318" y="785"/>
                    <a:pt x="318" y="785"/>
                    <a:pt x="318" y="785"/>
                  </a:cubicBezTo>
                  <a:cubicBezTo>
                    <a:pt x="306" y="791"/>
                    <a:pt x="306" y="791"/>
                    <a:pt x="306" y="791"/>
                  </a:cubicBezTo>
                  <a:cubicBezTo>
                    <a:pt x="294" y="795"/>
                    <a:pt x="294" y="795"/>
                    <a:pt x="294" y="795"/>
                  </a:cubicBezTo>
                  <a:cubicBezTo>
                    <a:pt x="287" y="794"/>
                    <a:pt x="287" y="794"/>
                    <a:pt x="287" y="794"/>
                  </a:cubicBezTo>
                  <a:cubicBezTo>
                    <a:pt x="277" y="789"/>
                    <a:pt x="277" y="789"/>
                    <a:pt x="277" y="789"/>
                  </a:cubicBezTo>
                  <a:cubicBezTo>
                    <a:pt x="266" y="782"/>
                    <a:pt x="266" y="782"/>
                    <a:pt x="266" y="782"/>
                  </a:cubicBezTo>
                  <a:cubicBezTo>
                    <a:pt x="251" y="771"/>
                    <a:pt x="251" y="771"/>
                    <a:pt x="251" y="771"/>
                  </a:cubicBezTo>
                  <a:cubicBezTo>
                    <a:pt x="233" y="755"/>
                    <a:pt x="233" y="755"/>
                    <a:pt x="233" y="755"/>
                  </a:cubicBezTo>
                  <a:cubicBezTo>
                    <a:pt x="233" y="755"/>
                    <a:pt x="232" y="755"/>
                    <a:pt x="232" y="754"/>
                  </a:cubicBezTo>
                  <a:cubicBezTo>
                    <a:pt x="210" y="738"/>
                    <a:pt x="210" y="738"/>
                    <a:pt x="210" y="738"/>
                  </a:cubicBezTo>
                  <a:cubicBezTo>
                    <a:pt x="188" y="719"/>
                    <a:pt x="188" y="719"/>
                    <a:pt x="188" y="719"/>
                  </a:cubicBezTo>
                  <a:cubicBezTo>
                    <a:pt x="188" y="719"/>
                    <a:pt x="187" y="718"/>
                    <a:pt x="187" y="718"/>
                  </a:cubicBezTo>
                  <a:cubicBezTo>
                    <a:pt x="163" y="700"/>
                    <a:pt x="163" y="700"/>
                    <a:pt x="163" y="700"/>
                  </a:cubicBezTo>
                  <a:cubicBezTo>
                    <a:pt x="139" y="681"/>
                    <a:pt x="139" y="681"/>
                    <a:pt x="139" y="681"/>
                  </a:cubicBezTo>
                  <a:cubicBezTo>
                    <a:pt x="116" y="662"/>
                    <a:pt x="116" y="662"/>
                    <a:pt x="116" y="662"/>
                  </a:cubicBezTo>
                  <a:cubicBezTo>
                    <a:pt x="95" y="645"/>
                    <a:pt x="95" y="645"/>
                    <a:pt x="95" y="645"/>
                  </a:cubicBezTo>
                  <a:cubicBezTo>
                    <a:pt x="77" y="632"/>
                    <a:pt x="77" y="632"/>
                    <a:pt x="77" y="632"/>
                  </a:cubicBezTo>
                  <a:cubicBezTo>
                    <a:pt x="63" y="621"/>
                    <a:pt x="63" y="621"/>
                    <a:pt x="63" y="621"/>
                  </a:cubicBezTo>
                  <a:cubicBezTo>
                    <a:pt x="44" y="602"/>
                    <a:pt x="44" y="602"/>
                    <a:pt x="44" y="602"/>
                  </a:cubicBezTo>
                  <a:cubicBezTo>
                    <a:pt x="39" y="591"/>
                    <a:pt x="39" y="591"/>
                    <a:pt x="39" y="591"/>
                  </a:cubicBezTo>
                  <a:cubicBezTo>
                    <a:pt x="36" y="578"/>
                    <a:pt x="36" y="578"/>
                    <a:pt x="36" y="578"/>
                  </a:cubicBezTo>
                  <a:cubicBezTo>
                    <a:pt x="36" y="566"/>
                    <a:pt x="36" y="566"/>
                    <a:pt x="36" y="566"/>
                  </a:cubicBezTo>
                  <a:cubicBezTo>
                    <a:pt x="37" y="551"/>
                    <a:pt x="37" y="551"/>
                    <a:pt x="37" y="551"/>
                  </a:cubicBezTo>
                  <a:cubicBezTo>
                    <a:pt x="83" y="233"/>
                    <a:pt x="83" y="233"/>
                    <a:pt x="83" y="233"/>
                  </a:cubicBezTo>
                  <a:cubicBezTo>
                    <a:pt x="87" y="221"/>
                    <a:pt x="87" y="221"/>
                    <a:pt x="87" y="221"/>
                  </a:cubicBezTo>
                  <a:cubicBezTo>
                    <a:pt x="94" y="212"/>
                    <a:pt x="94" y="212"/>
                    <a:pt x="94" y="212"/>
                  </a:cubicBezTo>
                  <a:cubicBezTo>
                    <a:pt x="102" y="206"/>
                    <a:pt x="102" y="206"/>
                    <a:pt x="102" y="206"/>
                  </a:cubicBezTo>
                  <a:cubicBezTo>
                    <a:pt x="112" y="203"/>
                    <a:pt x="112" y="203"/>
                    <a:pt x="112" y="203"/>
                  </a:cubicBezTo>
                  <a:cubicBezTo>
                    <a:pt x="124" y="203"/>
                    <a:pt x="124" y="203"/>
                    <a:pt x="124" y="203"/>
                  </a:cubicBezTo>
                  <a:cubicBezTo>
                    <a:pt x="134" y="206"/>
                    <a:pt x="134" y="206"/>
                    <a:pt x="134" y="206"/>
                  </a:cubicBezTo>
                  <a:cubicBezTo>
                    <a:pt x="142" y="212"/>
                    <a:pt x="142" y="212"/>
                    <a:pt x="142" y="212"/>
                  </a:cubicBezTo>
                  <a:cubicBezTo>
                    <a:pt x="148" y="221"/>
                    <a:pt x="148" y="221"/>
                    <a:pt x="148" y="221"/>
                  </a:cubicBezTo>
                  <a:cubicBezTo>
                    <a:pt x="152" y="230"/>
                    <a:pt x="152" y="230"/>
                    <a:pt x="152" y="230"/>
                  </a:cubicBezTo>
                  <a:cubicBezTo>
                    <a:pt x="152" y="243"/>
                    <a:pt x="152" y="243"/>
                    <a:pt x="152" y="243"/>
                  </a:cubicBezTo>
                  <a:cubicBezTo>
                    <a:pt x="134" y="367"/>
                    <a:pt x="134" y="367"/>
                    <a:pt x="134" y="367"/>
                  </a:cubicBezTo>
                  <a:cubicBezTo>
                    <a:pt x="133" y="375"/>
                    <a:pt x="137" y="383"/>
                    <a:pt x="144" y="387"/>
                  </a:cubicBezTo>
                  <a:cubicBezTo>
                    <a:pt x="152" y="390"/>
                    <a:pt x="160" y="388"/>
                    <a:pt x="166" y="381"/>
                  </a:cubicBezTo>
                  <a:cubicBezTo>
                    <a:pt x="432" y="50"/>
                    <a:pt x="432" y="50"/>
                    <a:pt x="432" y="50"/>
                  </a:cubicBezTo>
                  <a:cubicBezTo>
                    <a:pt x="442" y="42"/>
                    <a:pt x="442" y="42"/>
                    <a:pt x="442" y="42"/>
                  </a:cubicBezTo>
                  <a:cubicBezTo>
                    <a:pt x="451" y="38"/>
                    <a:pt x="451" y="38"/>
                    <a:pt x="451" y="38"/>
                  </a:cubicBezTo>
                  <a:cubicBezTo>
                    <a:pt x="462" y="36"/>
                    <a:pt x="462" y="36"/>
                    <a:pt x="462" y="36"/>
                  </a:cubicBezTo>
                  <a:cubicBezTo>
                    <a:pt x="472" y="39"/>
                    <a:pt x="472" y="39"/>
                    <a:pt x="472" y="39"/>
                  </a:cubicBezTo>
                  <a:cubicBezTo>
                    <a:pt x="482" y="44"/>
                    <a:pt x="482" y="44"/>
                    <a:pt x="482" y="44"/>
                  </a:cubicBezTo>
                  <a:cubicBezTo>
                    <a:pt x="488" y="52"/>
                    <a:pt x="488" y="52"/>
                    <a:pt x="488" y="52"/>
                  </a:cubicBezTo>
                  <a:cubicBezTo>
                    <a:pt x="493" y="62"/>
                    <a:pt x="493" y="62"/>
                    <a:pt x="493" y="62"/>
                  </a:cubicBezTo>
                  <a:cubicBezTo>
                    <a:pt x="494" y="72"/>
                    <a:pt x="494" y="72"/>
                    <a:pt x="494" y="72"/>
                  </a:cubicBezTo>
                  <a:cubicBezTo>
                    <a:pt x="492" y="83"/>
                    <a:pt x="492" y="83"/>
                    <a:pt x="492" y="83"/>
                  </a:cubicBezTo>
                  <a:cubicBezTo>
                    <a:pt x="486" y="93"/>
                    <a:pt x="486" y="93"/>
                    <a:pt x="486" y="93"/>
                  </a:cubicBezTo>
                  <a:cubicBezTo>
                    <a:pt x="357" y="252"/>
                    <a:pt x="357" y="252"/>
                    <a:pt x="357" y="252"/>
                  </a:cubicBezTo>
                  <a:cubicBezTo>
                    <a:pt x="352" y="260"/>
                    <a:pt x="352" y="270"/>
                    <a:pt x="359" y="277"/>
                  </a:cubicBezTo>
                  <a:cubicBezTo>
                    <a:pt x="366" y="283"/>
                    <a:pt x="376" y="283"/>
                    <a:pt x="383" y="277"/>
                  </a:cubicBezTo>
                  <a:cubicBezTo>
                    <a:pt x="394" y="268"/>
                    <a:pt x="394" y="268"/>
                    <a:pt x="394" y="268"/>
                  </a:cubicBezTo>
                  <a:cubicBezTo>
                    <a:pt x="404" y="263"/>
                    <a:pt x="404" y="263"/>
                    <a:pt x="404" y="263"/>
                  </a:cubicBezTo>
                  <a:cubicBezTo>
                    <a:pt x="414" y="262"/>
                    <a:pt x="414" y="262"/>
                    <a:pt x="414" y="262"/>
                  </a:cubicBezTo>
                  <a:cubicBezTo>
                    <a:pt x="425" y="264"/>
                    <a:pt x="425" y="264"/>
                    <a:pt x="425" y="264"/>
                  </a:cubicBezTo>
                  <a:cubicBezTo>
                    <a:pt x="435" y="270"/>
                    <a:pt x="435" y="270"/>
                    <a:pt x="435" y="270"/>
                  </a:cubicBezTo>
                  <a:cubicBezTo>
                    <a:pt x="442" y="277"/>
                    <a:pt x="442" y="277"/>
                    <a:pt x="442" y="277"/>
                  </a:cubicBezTo>
                  <a:cubicBezTo>
                    <a:pt x="446" y="287"/>
                    <a:pt x="446" y="287"/>
                    <a:pt x="446" y="287"/>
                  </a:cubicBezTo>
                  <a:cubicBezTo>
                    <a:pt x="447" y="298"/>
                    <a:pt x="447" y="298"/>
                    <a:pt x="447" y="298"/>
                  </a:cubicBezTo>
                  <a:cubicBezTo>
                    <a:pt x="445" y="308"/>
                    <a:pt x="445" y="308"/>
                    <a:pt x="445" y="308"/>
                  </a:cubicBezTo>
                  <a:cubicBezTo>
                    <a:pt x="439" y="318"/>
                    <a:pt x="439" y="318"/>
                    <a:pt x="439" y="318"/>
                  </a:cubicBezTo>
                  <a:cubicBezTo>
                    <a:pt x="428" y="332"/>
                    <a:pt x="428" y="332"/>
                    <a:pt x="428" y="332"/>
                  </a:cubicBezTo>
                  <a:cubicBezTo>
                    <a:pt x="423" y="339"/>
                    <a:pt x="423" y="348"/>
                    <a:pt x="428" y="355"/>
                  </a:cubicBezTo>
                  <a:cubicBezTo>
                    <a:pt x="433" y="362"/>
                    <a:pt x="443" y="363"/>
                    <a:pt x="450" y="359"/>
                  </a:cubicBezTo>
                  <a:cubicBezTo>
                    <a:pt x="464" y="352"/>
                    <a:pt x="464" y="352"/>
                    <a:pt x="464" y="352"/>
                  </a:cubicBezTo>
                  <a:cubicBezTo>
                    <a:pt x="475" y="349"/>
                    <a:pt x="475" y="349"/>
                    <a:pt x="475" y="349"/>
                  </a:cubicBezTo>
                  <a:cubicBezTo>
                    <a:pt x="486" y="351"/>
                    <a:pt x="486" y="351"/>
                    <a:pt x="486" y="351"/>
                  </a:cubicBezTo>
                  <a:cubicBezTo>
                    <a:pt x="496" y="357"/>
                    <a:pt x="496" y="357"/>
                    <a:pt x="496" y="357"/>
                  </a:cubicBezTo>
                  <a:cubicBezTo>
                    <a:pt x="504" y="365"/>
                    <a:pt x="504" y="365"/>
                    <a:pt x="504" y="365"/>
                  </a:cubicBezTo>
                  <a:cubicBezTo>
                    <a:pt x="508" y="375"/>
                    <a:pt x="508" y="375"/>
                    <a:pt x="508" y="375"/>
                  </a:cubicBezTo>
                  <a:cubicBezTo>
                    <a:pt x="509" y="385"/>
                    <a:pt x="509" y="385"/>
                    <a:pt x="509" y="385"/>
                  </a:cubicBezTo>
                  <a:cubicBezTo>
                    <a:pt x="507" y="395"/>
                    <a:pt x="507" y="395"/>
                    <a:pt x="507" y="395"/>
                  </a:cubicBezTo>
                  <a:cubicBezTo>
                    <a:pt x="501" y="405"/>
                    <a:pt x="501" y="405"/>
                    <a:pt x="501" y="405"/>
                  </a:cubicBezTo>
                  <a:cubicBezTo>
                    <a:pt x="481" y="431"/>
                    <a:pt x="481" y="431"/>
                    <a:pt x="481" y="431"/>
                  </a:cubicBezTo>
                  <a:cubicBezTo>
                    <a:pt x="476" y="438"/>
                    <a:pt x="476" y="448"/>
                    <a:pt x="482" y="454"/>
                  </a:cubicBezTo>
                  <a:cubicBezTo>
                    <a:pt x="488" y="461"/>
                    <a:pt x="498" y="462"/>
                    <a:pt x="505" y="457"/>
                  </a:cubicBezTo>
                  <a:cubicBezTo>
                    <a:pt x="517" y="449"/>
                    <a:pt x="517" y="449"/>
                    <a:pt x="517" y="449"/>
                  </a:cubicBezTo>
                  <a:cubicBezTo>
                    <a:pt x="527" y="448"/>
                    <a:pt x="527" y="448"/>
                    <a:pt x="527" y="448"/>
                  </a:cubicBezTo>
                  <a:cubicBezTo>
                    <a:pt x="539" y="450"/>
                    <a:pt x="539" y="450"/>
                    <a:pt x="539" y="450"/>
                  </a:cubicBezTo>
                  <a:cubicBezTo>
                    <a:pt x="550" y="455"/>
                    <a:pt x="550" y="455"/>
                    <a:pt x="550" y="455"/>
                  </a:cubicBezTo>
                  <a:cubicBezTo>
                    <a:pt x="557" y="463"/>
                    <a:pt x="557" y="463"/>
                    <a:pt x="557" y="463"/>
                  </a:cubicBezTo>
                  <a:cubicBezTo>
                    <a:pt x="561" y="473"/>
                    <a:pt x="561" y="473"/>
                    <a:pt x="561" y="473"/>
                  </a:cubicBezTo>
                  <a:cubicBezTo>
                    <a:pt x="562" y="483"/>
                    <a:pt x="562" y="483"/>
                    <a:pt x="562" y="483"/>
                  </a:cubicBezTo>
                  <a:lnTo>
                    <a:pt x="560" y="49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3" name="Freeform 85">
              <a:extLst>
                <a:ext uri="{FF2B5EF4-FFF2-40B4-BE49-F238E27FC236}">
                  <a16:creationId xmlns:a16="http://schemas.microsoft.com/office/drawing/2014/main" id="{8D1336CA-7D0F-4785-A387-EC0E44915C00}"/>
                </a:ext>
              </a:extLst>
            </p:cNvPr>
            <p:cNvSpPr>
              <a:spLocks noEditPoints="1"/>
            </p:cNvSpPr>
            <p:nvPr/>
          </p:nvSpPr>
          <p:spPr bwMode="auto">
            <a:xfrm>
              <a:off x="12938126" y="2582863"/>
              <a:ext cx="2157413" cy="844550"/>
            </a:xfrm>
            <a:custGeom>
              <a:avLst/>
              <a:gdLst>
                <a:gd name="T0" fmla="*/ 703 w 712"/>
                <a:gd name="T1" fmla="*/ 88 h 278"/>
                <a:gd name="T2" fmla="*/ 652 w 712"/>
                <a:gd name="T3" fmla="*/ 56 h 278"/>
                <a:gd name="T4" fmla="*/ 598 w 712"/>
                <a:gd name="T5" fmla="*/ 32 h 278"/>
                <a:gd name="T6" fmla="*/ 543 w 712"/>
                <a:gd name="T7" fmla="*/ 14 h 278"/>
                <a:gd name="T8" fmla="*/ 486 w 712"/>
                <a:gd name="T9" fmla="*/ 4 h 278"/>
                <a:gd name="T10" fmla="*/ 430 w 712"/>
                <a:gd name="T11" fmla="*/ 0 h 278"/>
                <a:gd name="T12" fmla="*/ 372 w 712"/>
                <a:gd name="T13" fmla="*/ 3 h 278"/>
                <a:gd name="T14" fmla="*/ 317 w 712"/>
                <a:gd name="T15" fmla="*/ 13 h 278"/>
                <a:gd name="T16" fmla="*/ 263 w 712"/>
                <a:gd name="T17" fmla="*/ 29 h 278"/>
                <a:gd name="T18" fmla="*/ 210 w 712"/>
                <a:gd name="T19" fmla="*/ 51 h 278"/>
                <a:gd name="T20" fmla="*/ 160 w 712"/>
                <a:gd name="T21" fmla="*/ 80 h 278"/>
                <a:gd name="T22" fmla="*/ 114 w 712"/>
                <a:gd name="T23" fmla="*/ 116 h 278"/>
                <a:gd name="T24" fmla="*/ 72 w 712"/>
                <a:gd name="T25" fmla="*/ 157 h 278"/>
                <a:gd name="T26" fmla="*/ 34 w 712"/>
                <a:gd name="T27" fmla="*/ 204 h 278"/>
                <a:gd name="T28" fmla="*/ 8 w 712"/>
                <a:gd name="T29" fmla="*/ 274 h 278"/>
                <a:gd name="T30" fmla="*/ 32 w 712"/>
                <a:gd name="T31" fmla="*/ 274 h 278"/>
                <a:gd name="T32" fmla="*/ 116 w 712"/>
                <a:gd name="T33" fmla="*/ 200 h 278"/>
                <a:gd name="T34" fmla="*/ 211 w 712"/>
                <a:gd name="T35" fmla="*/ 151 h 278"/>
                <a:gd name="T36" fmla="*/ 314 w 712"/>
                <a:gd name="T37" fmla="*/ 127 h 278"/>
                <a:gd name="T38" fmla="*/ 420 w 712"/>
                <a:gd name="T39" fmla="*/ 128 h 278"/>
                <a:gd name="T40" fmla="*/ 523 w 712"/>
                <a:gd name="T41" fmla="*/ 154 h 278"/>
                <a:gd name="T42" fmla="*/ 621 w 712"/>
                <a:gd name="T43" fmla="*/ 208 h 278"/>
                <a:gd name="T44" fmla="*/ 708 w 712"/>
                <a:gd name="T45" fmla="*/ 114 h 278"/>
                <a:gd name="T46" fmla="*/ 626 w 712"/>
                <a:gd name="T47" fmla="*/ 168 h 278"/>
                <a:gd name="T48" fmla="*/ 589 w 712"/>
                <a:gd name="T49" fmla="*/ 145 h 278"/>
                <a:gd name="T50" fmla="*/ 535 w 712"/>
                <a:gd name="T51" fmla="*/ 120 h 278"/>
                <a:gd name="T52" fmla="*/ 480 w 712"/>
                <a:gd name="T53" fmla="*/ 103 h 278"/>
                <a:gd name="T54" fmla="*/ 423 w 712"/>
                <a:gd name="T55" fmla="*/ 92 h 278"/>
                <a:gd name="T56" fmla="*/ 366 w 712"/>
                <a:gd name="T57" fmla="*/ 88 h 278"/>
                <a:gd name="T58" fmla="*/ 311 w 712"/>
                <a:gd name="T59" fmla="*/ 91 h 278"/>
                <a:gd name="T60" fmla="*/ 254 w 712"/>
                <a:gd name="T61" fmla="*/ 101 h 278"/>
                <a:gd name="T62" fmla="*/ 200 w 712"/>
                <a:gd name="T63" fmla="*/ 117 h 278"/>
                <a:gd name="T64" fmla="*/ 147 w 712"/>
                <a:gd name="T65" fmla="*/ 141 h 278"/>
                <a:gd name="T66" fmla="*/ 131 w 712"/>
                <a:gd name="T67" fmla="*/ 150 h 278"/>
                <a:gd name="T68" fmla="*/ 181 w 712"/>
                <a:gd name="T69" fmla="*/ 110 h 278"/>
                <a:gd name="T70" fmla="*/ 275 w 712"/>
                <a:gd name="T71" fmla="*/ 63 h 278"/>
                <a:gd name="T72" fmla="*/ 378 w 712"/>
                <a:gd name="T73" fmla="*/ 38 h 278"/>
                <a:gd name="T74" fmla="*/ 482 w 712"/>
                <a:gd name="T75" fmla="*/ 40 h 278"/>
                <a:gd name="T76" fmla="*/ 586 w 712"/>
                <a:gd name="T77" fmla="*/ 66 h 278"/>
                <a:gd name="T78" fmla="*/ 668 w 712"/>
                <a:gd name="T79" fmla="*/ 108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12" h="278">
                  <a:moveTo>
                    <a:pt x="711" y="100"/>
                  </a:moveTo>
                  <a:cubicBezTo>
                    <a:pt x="710" y="95"/>
                    <a:pt x="707" y="91"/>
                    <a:pt x="703" y="88"/>
                  </a:cubicBezTo>
                  <a:cubicBezTo>
                    <a:pt x="655" y="57"/>
                    <a:pt x="655" y="57"/>
                    <a:pt x="655" y="57"/>
                  </a:cubicBezTo>
                  <a:cubicBezTo>
                    <a:pt x="654" y="56"/>
                    <a:pt x="653" y="56"/>
                    <a:pt x="652" y="56"/>
                  </a:cubicBezTo>
                  <a:cubicBezTo>
                    <a:pt x="600" y="32"/>
                    <a:pt x="600" y="32"/>
                    <a:pt x="600" y="32"/>
                  </a:cubicBezTo>
                  <a:cubicBezTo>
                    <a:pt x="600" y="32"/>
                    <a:pt x="599" y="32"/>
                    <a:pt x="598" y="32"/>
                  </a:cubicBezTo>
                  <a:cubicBezTo>
                    <a:pt x="545" y="15"/>
                    <a:pt x="545" y="15"/>
                    <a:pt x="545" y="15"/>
                  </a:cubicBezTo>
                  <a:cubicBezTo>
                    <a:pt x="544" y="14"/>
                    <a:pt x="543" y="14"/>
                    <a:pt x="543" y="14"/>
                  </a:cubicBezTo>
                  <a:cubicBezTo>
                    <a:pt x="488" y="4"/>
                    <a:pt x="488" y="4"/>
                    <a:pt x="488" y="4"/>
                  </a:cubicBezTo>
                  <a:cubicBezTo>
                    <a:pt x="487" y="4"/>
                    <a:pt x="487" y="4"/>
                    <a:pt x="486" y="4"/>
                  </a:cubicBezTo>
                  <a:cubicBezTo>
                    <a:pt x="432" y="0"/>
                    <a:pt x="432" y="0"/>
                    <a:pt x="432" y="0"/>
                  </a:cubicBezTo>
                  <a:cubicBezTo>
                    <a:pt x="431" y="0"/>
                    <a:pt x="430" y="0"/>
                    <a:pt x="430" y="0"/>
                  </a:cubicBezTo>
                  <a:cubicBezTo>
                    <a:pt x="375" y="2"/>
                    <a:pt x="375" y="2"/>
                    <a:pt x="375" y="2"/>
                  </a:cubicBezTo>
                  <a:cubicBezTo>
                    <a:pt x="374" y="2"/>
                    <a:pt x="373" y="3"/>
                    <a:pt x="372" y="3"/>
                  </a:cubicBezTo>
                  <a:cubicBezTo>
                    <a:pt x="319" y="13"/>
                    <a:pt x="319" y="13"/>
                    <a:pt x="319" y="13"/>
                  </a:cubicBezTo>
                  <a:cubicBezTo>
                    <a:pt x="318" y="13"/>
                    <a:pt x="318" y="13"/>
                    <a:pt x="317" y="13"/>
                  </a:cubicBezTo>
                  <a:cubicBezTo>
                    <a:pt x="264" y="29"/>
                    <a:pt x="264" y="29"/>
                    <a:pt x="264" y="29"/>
                  </a:cubicBezTo>
                  <a:cubicBezTo>
                    <a:pt x="264" y="29"/>
                    <a:pt x="263" y="29"/>
                    <a:pt x="263" y="29"/>
                  </a:cubicBezTo>
                  <a:cubicBezTo>
                    <a:pt x="212" y="50"/>
                    <a:pt x="212" y="50"/>
                    <a:pt x="212" y="50"/>
                  </a:cubicBezTo>
                  <a:cubicBezTo>
                    <a:pt x="211" y="50"/>
                    <a:pt x="210" y="50"/>
                    <a:pt x="210" y="51"/>
                  </a:cubicBezTo>
                  <a:cubicBezTo>
                    <a:pt x="162" y="79"/>
                    <a:pt x="162" y="79"/>
                    <a:pt x="162" y="79"/>
                  </a:cubicBezTo>
                  <a:cubicBezTo>
                    <a:pt x="161" y="80"/>
                    <a:pt x="161" y="80"/>
                    <a:pt x="160" y="80"/>
                  </a:cubicBezTo>
                  <a:cubicBezTo>
                    <a:pt x="116" y="114"/>
                    <a:pt x="116" y="114"/>
                    <a:pt x="116" y="114"/>
                  </a:cubicBezTo>
                  <a:cubicBezTo>
                    <a:pt x="115" y="115"/>
                    <a:pt x="115" y="115"/>
                    <a:pt x="114" y="116"/>
                  </a:cubicBezTo>
                  <a:cubicBezTo>
                    <a:pt x="73" y="155"/>
                    <a:pt x="73" y="155"/>
                    <a:pt x="73" y="155"/>
                  </a:cubicBezTo>
                  <a:cubicBezTo>
                    <a:pt x="73" y="156"/>
                    <a:pt x="72" y="157"/>
                    <a:pt x="72" y="157"/>
                  </a:cubicBezTo>
                  <a:cubicBezTo>
                    <a:pt x="35" y="202"/>
                    <a:pt x="35" y="202"/>
                    <a:pt x="35" y="202"/>
                  </a:cubicBezTo>
                  <a:cubicBezTo>
                    <a:pt x="35" y="203"/>
                    <a:pt x="35" y="204"/>
                    <a:pt x="34" y="204"/>
                  </a:cubicBezTo>
                  <a:cubicBezTo>
                    <a:pt x="5" y="251"/>
                    <a:pt x="5" y="251"/>
                    <a:pt x="5" y="251"/>
                  </a:cubicBezTo>
                  <a:cubicBezTo>
                    <a:pt x="0" y="259"/>
                    <a:pt x="1" y="269"/>
                    <a:pt x="8" y="274"/>
                  </a:cubicBezTo>
                  <a:cubicBezTo>
                    <a:pt x="12" y="277"/>
                    <a:pt x="16" y="278"/>
                    <a:pt x="20" y="278"/>
                  </a:cubicBezTo>
                  <a:cubicBezTo>
                    <a:pt x="24" y="278"/>
                    <a:pt x="29" y="277"/>
                    <a:pt x="32" y="274"/>
                  </a:cubicBezTo>
                  <a:cubicBezTo>
                    <a:pt x="74" y="234"/>
                    <a:pt x="74" y="234"/>
                    <a:pt x="74" y="234"/>
                  </a:cubicBezTo>
                  <a:cubicBezTo>
                    <a:pt x="116" y="200"/>
                    <a:pt x="116" y="200"/>
                    <a:pt x="116" y="200"/>
                  </a:cubicBezTo>
                  <a:cubicBezTo>
                    <a:pt x="162" y="173"/>
                    <a:pt x="162" y="173"/>
                    <a:pt x="162" y="173"/>
                  </a:cubicBezTo>
                  <a:cubicBezTo>
                    <a:pt x="211" y="151"/>
                    <a:pt x="211" y="151"/>
                    <a:pt x="211" y="151"/>
                  </a:cubicBezTo>
                  <a:cubicBezTo>
                    <a:pt x="261" y="136"/>
                    <a:pt x="261" y="136"/>
                    <a:pt x="261" y="136"/>
                  </a:cubicBezTo>
                  <a:cubicBezTo>
                    <a:pt x="314" y="127"/>
                    <a:pt x="314" y="127"/>
                    <a:pt x="314" y="127"/>
                  </a:cubicBezTo>
                  <a:cubicBezTo>
                    <a:pt x="366" y="124"/>
                    <a:pt x="366" y="124"/>
                    <a:pt x="366" y="124"/>
                  </a:cubicBezTo>
                  <a:cubicBezTo>
                    <a:pt x="420" y="128"/>
                    <a:pt x="420" y="128"/>
                    <a:pt x="420" y="128"/>
                  </a:cubicBezTo>
                  <a:cubicBezTo>
                    <a:pt x="472" y="138"/>
                    <a:pt x="472" y="138"/>
                    <a:pt x="472" y="138"/>
                  </a:cubicBezTo>
                  <a:cubicBezTo>
                    <a:pt x="523" y="154"/>
                    <a:pt x="523" y="154"/>
                    <a:pt x="523" y="154"/>
                  </a:cubicBezTo>
                  <a:cubicBezTo>
                    <a:pt x="573" y="177"/>
                    <a:pt x="573" y="177"/>
                    <a:pt x="573" y="177"/>
                  </a:cubicBezTo>
                  <a:cubicBezTo>
                    <a:pt x="621" y="208"/>
                    <a:pt x="621" y="208"/>
                    <a:pt x="621" y="208"/>
                  </a:cubicBezTo>
                  <a:cubicBezTo>
                    <a:pt x="629" y="213"/>
                    <a:pt x="640" y="211"/>
                    <a:pt x="646" y="203"/>
                  </a:cubicBezTo>
                  <a:cubicBezTo>
                    <a:pt x="708" y="114"/>
                    <a:pt x="708" y="114"/>
                    <a:pt x="708" y="114"/>
                  </a:cubicBezTo>
                  <a:cubicBezTo>
                    <a:pt x="711" y="110"/>
                    <a:pt x="712" y="105"/>
                    <a:pt x="711" y="100"/>
                  </a:cubicBezTo>
                  <a:close/>
                  <a:moveTo>
                    <a:pt x="626" y="168"/>
                  </a:moveTo>
                  <a:cubicBezTo>
                    <a:pt x="591" y="146"/>
                    <a:pt x="591" y="146"/>
                    <a:pt x="591" y="146"/>
                  </a:cubicBezTo>
                  <a:cubicBezTo>
                    <a:pt x="591" y="146"/>
                    <a:pt x="590" y="145"/>
                    <a:pt x="589" y="145"/>
                  </a:cubicBezTo>
                  <a:cubicBezTo>
                    <a:pt x="537" y="121"/>
                    <a:pt x="537" y="121"/>
                    <a:pt x="537" y="121"/>
                  </a:cubicBezTo>
                  <a:cubicBezTo>
                    <a:pt x="536" y="121"/>
                    <a:pt x="536" y="120"/>
                    <a:pt x="535" y="120"/>
                  </a:cubicBezTo>
                  <a:cubicBezTo>
                    <a:pt x="482" y="103"/>
                    <a:pt x="482" y="103"/>
                    <a:pt x="482" y="103"/>
                  </a:cubicBezTo>
                  <a:cubicBezTo>
                    <a:pt x="482" y="103"/>
                    <a:pt x="481" y="103"/>
                    <a:pt x="480" y="103"/>
                  </a:cubicBezTo>
                  <a:cubicBezTo>
                    <a:pt x="425" y="93"/>
                    <a:pt x="425" y="93"/>
                    <a:pt x="425" y="93"/>
                  </a:cubicBezTo>
                  <a:cubicBezTo>
                    <a:pt x="425" y="92"/>
                    <a:pt x="424" y="92"/>
                    <a:pt x="423" y="92"/>
                  </a:cubicBezTo>
                  <a:cubicBezTo>
                    <a:pt x="367" y="88"/>
                    <a:pt x="367" y="88"/>
                    <a:pt x="367" y="88"/>
                  </a:cubicBezTo>
                  <a:cubicBezTo>
                    <a:pt x="367" y="88"/>
                    <a:pt x="366" y="88"/>
                    <a:pt x="366" y="88"/>
                  </a:cubicBezTo>
                  <a:cubicBezTo>
                    <a:pt x="365" y="88"/>
                    <a:pt x="365" y="88"/>
                    <a:pt x="365" y="88"/>
                  </a:cubicBezTo>
                  <a:cubicBezTo>
                    <a:pt x="311" y="91"/>
                    <a:pt x="311" y="91"/>
                    <a:pt x="311" y="91"/>
                  </a:cubicBezTo>
                  <a:cubicBezTo>
                    <a:pt x="310" y="91"/>
                    <a:pt x="309" y="91"/>
                    <a:pt x="308" y="91"/>
                  </a:cubicBezTo>
                  <a:cubicBezTo>
                    <a:pt x="254" y="101"/>
                    <a:pt x="254" y="101"/>
                    <a:pt x="254" y="101"/>
                  </a:cubicBezTo>
                  <a:cubicBezTo>
                    <a:pt x="253" y="101"/>
                    <a:pt x="252" y="101"/>
                    <a:pt x="252" y="102"/>
                  </a:cubicBezTo>
                  <a:cubicBezTo>
                    <a:pt x="200" y="117"/>
                    <a:pt x="200" y="117"/>
                    <a:pt x="200" y="117"/>
                  </a:cubicBezTo>
                  <a:cubicBezTo>
                    <a:pt x="199" y="117"/>
                    <a:pt x="198" y="118"/>
                    <a:pt x="197" y="118"/>
                  </a:cubicBezTo>
                  <a:cubicBezTo>
                    <a:pt x="147" y="141"/>
                    <a:pt x="147" y="141"/>
                    <a:pt x="147" y="141"/>
                  </a:cubicBezTo>
                  <a:cubicBezTo>
                    <a:pt x="146" y="141"/>
                    <a:pt x="146" y="141"/>
                    <a:pt x="145" y="142"/>
                  </a:cubicBezTo>
                  <a:cubicBezTo>
                    <a:pt x="131" y="150"/>
                    <a:pt x="131" y="150"/>
                    <a:pt x="131" y="150"/>
                  </a:cubicBezTo>
                  <a:cubicBezTo>
                    <a:pt x="139" y="142"/>
                    <a:pt x="139" y="142"/>
                    <a:pt x="139" y="142"/>
                  </a:cubicBezTo>
                  <a:cubicBezTo>
                    <a:pt x="181" y="110"/>
                    <a:pt x="181" y="110"/>
                    <a:pt x="181" y="110"/>
                  </a:cubicBezTo>
                  <a:cubicBezTo>
                    <a:pt x="227" y="83"/>
                    <a:pt x="227" y="83"/>
                    <a:pt x="227" y="83"/>
                  </a:cubicBezTo>
                  <a:cubicBezTo>
                    <a:pt x="275" y="63"/>
                    <a:pt x="275" y="63"/>
                    <a:pt x="275" y="63"/>
                  </a:cubicBezTo>
                  <a:cubicBezTo>
                    <a:pt x="326" y="48"/>
                    <a:pt x="326" y="48"/>
                    <a:pt x="326" y="48"/>
                  </a:cubicBezTo>
                  <a:cubicBezTo>
                    <a:pt x="378" y="38"/>
                    <a:pt x="378" y="38"/>
                    <a:pt x="378" y="38"/>
                  </a:cubicBezTo>
                  <a:cubicBezTo>
                    <a:pt x="430" y="36"/>
                    <a:pt x="430" y="36"/>
                    <a:pt x="430" y="36"/>
                  </a:cubicBezTo>
                  <a:cubicBezTo>
                    <a:pt x="482" y="40"/>
                    <a:pt x="482" y="40"/>
                    <a:pt x="482" y="40"/>
                  </a:cubicBezTo>
                  <a:cubicBezTo>
                    <a:pt x="535" y="49"/>
                    <a:pt x="535" y="49"/>
                    <a:pt x="535" y="49"/>
                  </a:cubicBezTo>
                  <a:cubicBezTo>
                    <a:pt x="586" y="66"/>
                    <a:pt x="586" y="66"/>
                    <a:pt x="586" y="66"/>
                  </a:cubicBezTo>
                  <a:cubicBezTo>
                    <a:pt x="636" y="88"/>
                    <a:pt x="636" y="88"/>
                    <a:pt x="636" y="88"/>
                  </a:cubicBezTo>
                  <a:cubicBezTo>
                    <a:pt x="668" y="108"/>
                    <a:pt x="668" y="108"/>
                    <a:pt x="668" y="108"/>
                  </a:cubicBezTo>
                  <a:lnTo>
                    <a:pt x="626" y="1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34" name="Freeform 86">
              <a:extLst>
                <a:ext uri="{FF2B5EF4-FFF2-40B4-BE49-F238E27FC236}">
                  <a16:creationId xmlns:a16="http://schemas.microsoft.com/office/drawing/2014/main" id="{056A601C-AD4F-489E-96DE-28B7F58820E2}"/>
                </a:ext>
              </a:extLst>
            </p:cNvPr>
            <p:cNvSpPr>
              <a:spLocks/>
            </p:cNvSpPr>
            <p:nvPr/>
          </p:nvSpPr>
          <p:spPr bwMode="auto">
            <a:xfrm>
              <a:off x="12660313" y="2144713"/>
              <a:ext cx="3829050" cy="2370138"/>
            </a:xfrm>
            <a:custGeom>
              <a:avLst/>
              <a:gdLst>
                <a:gd name="T0" fmla="*/ 1198 w 1264"/>
                <a:gd name="T1" fmla="*/ 780 h 780"/>
                <a:gd name="T2" fmla="*/ 1053 w 1264"/>
                <a:gd name="T3" fmla="*/ 780 h 780"/>
                <a:gd name="T4" fmla="*/ 1035 w 1264"/>
                <a:gd name="T5" fmla="*/ 762 h 780"/>
                <a:gd name="T6" fmla="*/ 1053 w 1264"/>
                <a:gd name="T7" fmla="*/ 744 h 780"/>
                <a:gd name="T8" fmla="*/ 1198 w 1264"/>
                <a:gd name="T9" fmla="*/ 744 h 780"/>
                <a:gd name="T10" fmla="*/ 1228 w 1264"/>
                <a:gd name="T11" fmla="*/ 714 h 780"/>
                <a:gd name="T12" fmla="*/ 1228 w 1264"/>
                <a:gd name="T13" fmla="*/ 66 h 780"/>
                <a:gd name="T14" fmla="*/ 1198 w 1264"/>
                <a:gd name="T15" fmla="*/ 36 h 780"/>
                <a:gd name="T16" fmla="*/ 66 w 1264"/>
                <a:gd name="T17" fmla="*/ 36 h 780"/>
                <a:gd name="T18" fmla="*/ 36 w 1264"/>
                <a:gd name="T19" fmla="*/ 66 h 780"/>
                <a:gd name="T20" fmla="*/ 36 w 1264"/>
                <a:gd name="T21" fmla="*/ 714 h 780"/>
                <a:gd name="T22" fmla="*/ 66 w 1264"/>
                <a:gd name="T23" fmla="*/ 744 h 780"/>
                <a:gd name="T24" fmla="*/ 406 w 1264"/>
                <a:gd name="T25" fmla="*/ 744 h 780"/>
                <a:gd name="T26" fmla="*/ 424 w 1264"/>
                <a:gd name="T27" fmla="*/ 762 h 780"/>
                <a:gd name="T28" fmla="*/ 406 w 1264"/>
                <a:gd name="T29" fmla="*/ 780 h 780"/>
                <a:gd name="T30" fmla="*/ 66 w 1264"/>
                <a:gd name="T31" fmla="*/ 780 h 780"/>
                <a:gd name="T32" fmla="*/ 0 w 1264"/>
                <a:gd name="T33" fmla="*/ 714 h 780"/>
                <a:gd name="T34" fmla="*/ 0 w 1264"/>
                <a:gd name="T35" fmla="*/ 66 h 780"/>
                <a:gd name="T36" fmla="*/ 66 w 1264"/>
                <a:gd name="T37" fmla="*/ 0 h 780"/>
                <a:gd name="T38" fmla="*/ 1198 w 1264"/>
                <a:gd name="T39" fmla="*/ 0 h 780"/>
                <a:gd name="T40" fmla="*/ 1264 w 1264"/>
                <a:gd name="T41" fmla="*/ 66 h 780"/>
                <a:gd name="T42" fmla="*/ 1264 w 1264"/>
                <a:gd name="T43" fmla="*/ 714 h 780"/>
                <a:gd name="T44" fmla="*/ 1198 w 1264"/>
                <a:gd name="T45" fmla="*/ 780 h 7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64" h="780">
                  <a:moveTo>
                    <a:pt x="1198" y="780"/>
                  </a:moveTo>
                  <a:cubicBezTo>
                    <a:pt x="1053" y="780"/>
                    <a:pt x="1053" y="780"/>
                    <a:pt x="1053" y="780"/>
                  </a:cubicBezTo>
                  <a:cubicBezTo>
                    <a:pt x="1043" y="780"/>
                    <a:pt x="1035" y="772"/>
                    <a:pt x="1035" y="762"/>
                  </a:cubicBezTo>
                  <a:cubicBezTo>
                    <a:pt x="1035" y="752"/>
                    <a:pt x="1043" y="744"/>
                    <a:pt x="1053" y="744"/>
                  </a:cubicBezTo>
                  <a:cubicBezTo>
                    <a:pt x="1198" y="744"/>
                    <a:pt x="1198" y="744"/>
                    <a:pt x="1198" y="744"/>
                  </a:cubicBezTo>
                  <a:cubicBezTo>
                    <a:pt x="1215" y="744"/>
                    <a:pt x="1228" y="731"/>
                    <a:pt x="1228" y="714"/>
                  </a:cubicBezTo>
                  <a:cubicBezTo>
                    <a:pt x="1228" y="66"/>
                    <a:pt x="1228" y="66"/>
                    <a:pt x="1228" y="66"/>
                  </a:cubicBezTo>
                  <a:cubicBezTo>
                    <a:pt x="1228" y="49"/>
                    <a:pt x="1215" y="36"/>
                    <a:pt x="1198" y="36"/>
                  </a:cubicBezTo>
                  <a:cubicBezTo>
                    <a:pt x="66" y="36"/>
                    <a:pt x="66" y="36"/>
                    <a:pt x="66" y="36"/>
                  </a:cubicBezTo>
                  <a:cubicBezTo>
                    <a:pt x="49" y="36"/>
                    <a:pt x="36" y="49"/>
                    <a:pt x="36" y="66"/>
                  </a:cubicBezTo>
                  <a:cubicBezTo>
                    <a:pt x="36" y="714"/>
                    <a:pt x="36" y="714"/>
                    <a:pt x="36" y="714"/>
                  </a:cubicBezTo>
                  <a:cubicBezTo>
                    <a:pt x="36" y="731"/>
                    <a:pt x="49" y="744"/>
                    <a:pt x="66" y="744"/>
                  </a:cubicBezTo>
                  <a:cubicBezTo>
                    <a:pt x="406" y="744"/>
                    <a:pt x="406" y="744"/>
                    <a:pt x="406" y="744"/>
                  </a:cubicBezTo>
                  <a:cubicBezTo>
                    <a:pt x="416" y="744"/>
                    <a:pt x="424" y="752"/>
                    <a:pt x="424" y="762"/>
                  </a:cubicBezTo>
                  <a:cubicBezTo>
                    <a:pt x="424" y="772"/>
                    <a:pt x="416" y="780"/>
                    <a:pt x="406" y="780"/>
                  </a:cubicBezTo>
                  <a:cubicBezTo>
                    <a:pt x="66" y="780"/>
                    <a:pt x="66" y="780"/>
                    <a:pt x="66" y="780"/>
                  </a:cubicBezTo>
                  <a:cubicBezTo>
                    <a:pt x="30" y="780"/>
                    <a:pt x="0" y="750"/>
                    <a:pt x="0" y="714"/>
                  </a:cubicBezTo>
                  <a:cubicBezTo>
                    <a:pt x="0" y="66"/>
                    <a:pt x="0" y="66"/>
                    <a:pt x="0" y="66"/>
                  </a:cubicBezTo>
                  <a:cubicBezTo>
                    <a:pt x="0" y="30"/>
                    <a:pt x="30" y="0"/>
                    <a:pt x="66" y="0"/>
                  </a:cubicBezTo>
                  <a:cubicBezTo>
                    <a:pt x="1198" y="0"/>
                    <a:pt x="1198" y="0"/>
                    <a:pt x="1198" y="0"/>
                  </a:cubicBezTo>
                  <a:cubicBezTo>
                    <a:pt x="1234" y="0"/>
                    <a:pt x="1264" y="30"/>
                    <a:pt x="1264" y="66"/>
                  </a:cubicBezTo>
                  <a:cubicBezTo>
                    <a:pt x="1264" y="714"/>
                    <a:pt x="1264" y="714"/>
                    <a:pt x="1264" y="714"/>
                  </a:cubicBezTo>
                  <a:cubicBezTo>
                    <a:pt x="1264" y="750"/>
                    <a:pt x="1234" y="780"/>
                    <a:pt x="1198" y="7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ctr" anchorCtr="0" compatLnSpc="1">
              <a:prstTxWarp prst="textNoShape">
                <a:avLst/>
              </a:prstTxWarp>
            </a:bodyPr>
            <a:lstStyle/>
            <a:p>
              <a:pPr marL="0" marR="0" lvl="0" indent="0" algn="l" defTabSz="914400" rtl="0" eaLnBrk="1" fontAlgn="auto" latinLnBrk="0" hangingPunct="1">
                <a:lnSpc>
                  <a:spcPct val="1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grpSp>
      <p:pic>
        <p:nvPicPr>
          <p:cNvPr id="35" name="Picture 34" descr="Screenshot showing a developer deploying a dev box">
            <a:extLst>
              <a:ext uri="{FF2B5EF4-FFF2-40B4-BE49-F238E27FC236}">
                <a16:creationId xmlns:a16="http://schemas.microsoft.com/office/drawing/2014/main" id="{AAF497B3-B0B3-14C7-BB6E-38D45BAC9498}"/>
              </a:ext>
            </a:extLst>
          </p:cNvPr>
          <p:cNvPicPr>
            <a:picLocks noChangeAspect="1"/>
          </p:cNvPicPr>
          <p:nvPr/>
        </p:nvPicPr>
        <p:blipFill rotWithShape="1">
          <a:blip r:embed="rId5">
            <a:extLst>
              <a:ext uri="{28A0092B-C50C-407E-A947-70E740481C1C}">
                <a14:useLocalDpi xmlns:a14="http://schemas.microsoft.com/office/drawing/2010/main" val="0"/>
              </a:ext>
            </a:extLst>
          </a:blip>
          <a:srcRect r="19.944%"/>
          <a:stretch/>
        </p:blipFill>
        <p:spPr>
          <a:xfrm>
            <a:off x="6731608" y="1684323"/>
            <a:ext cx="5460392" cy="3837832"/>
          </a:xfrm>
          <a:prstGeom prst="rect">
            <a:avLst/>
          </a:prstGeom>
        </p:spPr>
      </p:pic>
    </p:spTree>
    <p:extLst>
      <p:ext uri="{BB962C8B-B14F-4D97-AF65-F5344CB8AC3E}">
        <p14:creationId xmlns:p14="http://schemas.microsoft.com/office/powerpoint/2010/main" val="23134247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a="http://schemas.openxmlformats.org/drawingml/2006/main" xmlns:r="http://schemas.openxmlformats.org/officeDocument/2006/relationships" xmlns:p="http://schemas.openxmlformats.org/presentationml/2006/main">
      <p:transition spd="med">
        <p:fade/>
      </p:transition>
    </mc:Fallback>
  </mc:AlternateContent>
</p:sld>
</file>

<file path=ppt/theme/theme1.xml><?xml version="1.0" encoding="utf-8"?>
<a:theme xmlns:a="http://purl.oclc.org/ooxml/drawingml/main" name="1_Office Theme">
  <a:themeElements>
    <a:clrScheme name="#mg2">
      <a:dk1>
        <a:srgbClr val="000000"/>
      </a:dk1>
      <a:lt1>
        <a:srgbClr val="FFFFFF"/>
      </a:lt1>
      <a:dk2>
        <a:srgbClr val="2D3847"/>
      </a:dk2>
      <a:lt2>
        <a:srgbClr val="E7E6E6"/>
      </a:lt2>
      <a:accent1>
        <a:srgbClr val="EC2B8C"/>
      </a:accent1>
      <a:accent2>
        <a:srgbClr val="9477E2"/>
      </a:accent2>
      <a:accent3>
        <a:srgbClr val="6A37C7"/>
      </a:accent3>
      <a:accent4>
        <a:srgbClr val="19C8EB"/>
      </a:accent4>
      <a:accent5>
        <a:srgbClr val="892293"/>
      </a:accent5>
      <a:accent6>
        <a:srgbClr val="CB0FB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tint val="100%"/>
                <a:shade val="100%"/>
                <a:satMod val="130%"/>
              </a:schemeClr>
            </a:gs>
            <a:gs pos="100%">
              <a:schemeClr val="phClr">
                <a:tint val="50%"/>
                <a:shade val="100%"/>
                <a:satMod val="350%"/>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l="50%" t="-80%" r="50%" b="180%"/>
          </a:path>
        </a:gradFill>
        <a:gradFill rotWithShape="1">
          <a:gsLst>
            <a:gs pos="0%">
              <a:schemeClr val="phClr">
                <a:tint val="80%"/>
                <a:satMod val="300%"/>
              </a:schemeClr>
            </a:gs>
            <a:gs pos="100%">
              <a:schemeClr val="phClr">
                <a:shade val="30%"/>
                <a:satMod val="200%"/>
              </a:schemeClr>
            </a:gs>
          </a:gsLst>
          <a:path path="circle">
            <a:fillToRect l="50%" t="50%" r="50%" b="50%"/>
          </a:path>
        </a:gradFill>
      </a:bgFillStyleLst>
    </a:fmtScheme>
  </a:themeElements>
  <a:objectDefaults/>
  <a:extraClrSchemeLst/>
</a:theme>
</file>

<file path=ppt/theme/theme2.xml><?xml version="1.0" encoding="utf-8"?>
<a:theme xmlns:a="http://purl.oclc.org/ooxml/drawingml/main" name="2_Office Theme">
  <a:themeElements>
    <a:clrScheme name="#mg2">
      <a:dk1>
        <a:srgbClr val="000000"/>
      </a:dk1>
      <a:lt1>
        <a:srgbClr val="FFFFFF"/>
      </a:lt1>
      <a:dk2>
        <a:srgbClr val="2D3847"/>
      </a:dk2>
      <a:lt2>
        <a:srgbClr val="E7E6E6"/>
      </a:lt2>
      <a:accent1>
        <a:srgbClr val="EC2B8C"/>
      </a:accent1>
      <a:accent2>
        <a:srgbClr val="9477E2"/>
      </a:accent2>
      <a:accent3>
        <a:srgbClr val="6A37C7"/>
      </a:accent3>
      <a:accent4>
        <a:srgbClr val="19C8EB"/>
      </a:accent4>
      <a:accent5>
        <a:srgbClr val="892293"/>
      </a:accent5>
      <a:accent6>
        <a:srgbClr val="CB0FB0"/>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
                <a:satMod val="300%"/>
              </a:schemeClr>
            </a:gs>
            <a:gs pos="35%">
              <a:schemeClr val="phClr">
                <a:tint val="37%"/>
                <a:satMod val="300%"/>
              </a:schemeClr>
            </a:gs>
            <a:gs pos="100%">
              <a:schemeClr val="phClr">
                <a:tint val="15%"/>
                <a:satMod val="350%"/>
              </a:schemeClr>
            </a:gs>
          </a:gsLst>
          <a:lin ang="16200000" scaled="1"/>
        </a:gradFill>
        <a:gradFill rotWithShape="1">
          <a:gsLst>
            <a:gs pos="0%">
              <a:schemeClr val="phClr">
                <a:tint val="100%"/>
                <a:shade val="100%"/>
                <a:satMod val="130%"/>
              </a:schemeClr>
            </a:gs>
            <a:gs pos="100%">
              <a:schemeClr val="phClr">
                <a:tint val="50%"/>
                <a:shade val="100%"/>
                <a:satMod val="350%"/>
              </a:schemeClr>
            </a:gs>
          </a:gsLst>
          <a:lin ang="16200000" scaled="0"/>
        </a:gradFill>
      </a:fillStyleLst>
      <a:lnStyleLst>
        <a:ln w="9525" cap="flat" cmpd="sng" algn="ctr">
          <a:solidFill>
            <a:schemeClr val="phClr">
              <a:shade val="95%"/>
              <a:satMod val="105%"/>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
              </a:srgbClr>
            </a:outerShdw>
          </a:effectLst>
        </a:effectStyle>
        <a:effectStyle>
          <a:effectLst>
            <a:outerShdw blurRad="40000" dist="23000" dir="5400000" rotWithShape="0">
              <a:srgbClr val="000000">
                <a:alpha val="35%"/>
              </a:srgbClr>
            </a:outerShdw>
          </a:effectLst>
        </a:effectStyle>
        <a:effectStyle>
          <a:effectLst>
            <a:outerShdw blurRad="40000" dist="23000" dir="5400000" rotWithShape="0">
              <a:srgbClr val="000000">
                <a:alpha val="35%"/>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
                <a:satMod val="350%"/>
              </a:schemeClr>
            </a:gs>
            <a:gs pos="40%">
              <a:schemeClr val="phClr">
                <a:tint val="45%"/>
                <a:shade val="99%"/>
                <a:satMod val="350%"/>
              </a:schemeClr>
            </a:gs>
            <a:gs pos="100%">
              <a:schemeClr val="phClr">
                <a:shade val="20%"/>
                <a:satMod val="255%"/>
              </a:schemeClr>
            </a:gs>
          </a:gsLst>
          <a:path path="circle">
            <a:fillToRect l="50%" t="-80%" r="50%" b="180%"/>
          </a:path>
        </a:gradFill>
        <a:gradFill rotWithShape="1">
          <a:gsLst>
            <a:gs pos="0%">
              <a:schemeClr val="phClr">
                <a:tint val="80%"/>
                <a:satMod val="300%"/>
              </a:schemeClr>
            </a:gs>
            <a:gs pos="100%">
              <a:schemeClr val="phClr">
                <a:shade val="30%"/>
                <a:satMod val="200%"/>
              </a:schemeClr>
            </a:gs>
          </a:gsLst>
          <a:path path="circle">
            <a:fillToRect l="50%" t="50%" r="50%" b="50%"/>
          </a:path>
        </a:gradFill>
      </a:bgFillStyleLst>
    </a:fmtScheme>
  </a:themeElements>
  <a:objectDefaults/>
  <a:extraClrSchemeLst/>
</a:theme>
</file>

<file path=ppt/theme/theme3.xml><?xml version="1.0" encoding="utf-8"?>
<a:theme xmlns:a="http://purl.oclc.org/ooxml/drawingml/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
                <a:satMod val="105%"/>
                <a:tint val="67%"/>
              </a:schemeClr>
            </a:gs>
            <a:gs pos="50%">
              <a:schemeClr val="phClr">
                <a:lumMod val="105%"/>
                <a:satMod val="103%"/>
                <a:tint val="73%"/>
              </a:schemeClr>
            </a:gs>
            <a:gs pos="100%">
              <a:schemeClr val="phClr">
                <a:lumMod val="105%"/>
                <a:satMod val="109%"/>
                <a:tint val="81%"/>
              </a:schemeClr>
            </a:gs>
          </a:gsLst>
          <a:lin ang="5400000" scaled="0"/>
        </a:gradFill>
        <a:gradFill rotWithShape="1">
          <a:gsLst>
            <a:gs pos="0%">
              <a:schemeClr val="phClr">
                <a:satMod val="103%"/>
                <a:lumMod val="102%"/>
                <a:tint val="94%"/>
              </a:schemeClr>
            </a:gs>
            <a:gs pos="50%">
              <a:schemeClr val="phClr">
                <a:satMod val="110%"/>
                <a:lumMod val="100%"/>
                <a:shade val="100%"/>
              </a:schemeClr>
            </a:gs>
            <a:gs pos="100%">
              <a:schemeClr val="phClr">
                <a:lumMod val="99%"/>
                <a:satMod val="120%"/>
                <a:shade val="78%"/>
              </a:schemeClr>
            </a:gs>
          </a:gsLst>
          <a:lin ang="5400000" scaled="0"/>
        </a:gradFill>
      </a:fillStyleLst>
      <a:lnStyleLst>
        <a:ln w="6350" cap="flat" cmpd="sng" algn="ctr">
          <a:solidFill>
            <a:schemeClr val="phClr"/>
          </a:solidFill>
          <a:prstDash val="solid"/>
          <a:miter lim="800%"/>
        </a:ln>
        <a:ln w="12700" cap="flat" cmpd="sng" algn="ctr">
          <a:solidFill>
            <a:schemeClr val="phClr"/>
          </a:solidFill>
          <a:prstDash val="solid"/>
          <a:miter lim="800%"/>
        </a:ln>
        <a:ln w="19050" cap="flat" cmpd="sng" algn="ctr">
          <a:solidFill>
            <a:schemeClr val="phClr"/>
          </a:solidFill>
          <a:prstDash val="solid"/>
          <a:miter lim="800%"/>
        </a:ln>
      </a:lnStyleLst>
      <a:effectStyleLst>
        <a:effectStyle>
          <a:effectLst/>
        </a:effectStyle>
        <a:effectStyle>
          <a:effectLst/>
        </a:effectStyle>
        <a:effectStyle>
          <a:effectLst>
            <a:outerShdw blurRad="57150" dist="19050" dir="5400000" algn="ctr" rotWithShape="0">
              <a:srgbClr val="000000">
                <a:alpha val="63%"/>
              </a:srgbClr>
            </a:outerShdw>
          </a:effectLst>
        </a:effectStyle>
      </a:effectStyleLst>
      <a:bgFillStyleLst>
        <a:solidFill>
          <a:schemeClr val="phClr"/>
        </a:solidFill>
        <a:solidFill>
          <a:schemeClr val="phClr">
            <a:tint val="95%"/>
            <a:satMod val="170%"/>
          </a:schemeClr>
        </a:solidFill>
        <a:gradFill rotWithShape="1">
          <a:gsLst>
            <a:gs pos="0%">
              <a:schemeClr val="phClr">
                <a:tint val="93%"/>
                <a:satMod val="150%"/>
                <a:shade val="98%"/>
                <a:lumMod val="102%"/>
              </a:schemeClr>
            </a:gs>
            <a:gs pos="50%">
              <a:schemeClr val="phClr">
                <a:tint val="98%"/>
                <a:satMod val="130%"/>
                <a:shade val="90%"/>
                <a:lumMod val="103%"/>
              </a:schemeClr>
            </a:gs>
            <a:gs pos="100%">
              <a:schemeClr val="phClr">
                <a:shade val="63%"/>
                <a:satMod val="12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purl.oclc.org/ooxml/officeDocument/extendedProperties" xmlns:vt="http://purl.oclc.org/ooxml/officeDocument/docPropsVTypes">
  <TotalTime>11</TotalTime>
  <Words>3595</Words>
  <Application>Microsoft Office PowerPoint</Application>
  <PresentationFormat>Widescreen</PresentationFormat>
  <Paragraphs>372</Paragraphs>
  <Slides>20</Slides>
  <Notes>20</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20</vt:i4>
      </vt:variant>
    </vt:vector>
  </HeadingPairs>
  <TitlesOfParts>
    <vt:vector size="31" baseType="lpstr">
      <vt:lpstr>Arial</vt:lpstr>
      <vt:lpstr>Calibri</vt:lpstr>
      <vt:lpstr>Helvetica</vt:lpstr>
      <vt:lpstr>Helvetica Neue</vt:lpstr>
      <vt:lpstr>Roboto Mono</vt:lpstr>
      <vt:lpstr>Segoe UI</vt:lpstr>
      <vt:lpstr>Segoe UI Light</vt:lpstr>
      <vt:lpstr>Segoe UI Semibold</vt:lpstr>
      <vt:lpstr>Wingdings</vt:lpstr>
      <vt:lpstr>1_Office Theme</vt:lpstr>
      <vt:lpstr>2_Office Theme</vt:lpstr>
      <vt:lpstr>Start coding instantly</vt:lpstr>
      <vt:lpstr>DevOps is key to enabling agile development of modern apps</vt:lpstr>
      <vt:lpstr>Current infrastructure remains a bottleneck to agility by limiting productivity and security</vt:lpstr>
      <vt:lpstr>New infrastructure solutions can help bridge the gap between dev and infra teams by enabling…</vt:lpstr>
      <vt:lpstr>PowerPoint Presentation</vt:lpstr>
      <vt:lpstr>Todays cloud box segmentation</vt:lpstr>
      <vt:lpstr>Microsoft Dev Box</vt:lpstr>
      <vt:lpstr>Enable self-service development with Microsoft Dev Box</vt:lpstr>
      <vt:lpstr>Ready to code</vt:lpstr>
      <vt:lpstr>Flexible workloads</vt:lpstr>
      <vt:lpstr>Managed and secure</vt:lpstr>
      <vt:lpstr>High level overview – Microsoft Dev Box</vt:lpstr>
      <vt:lpstr>High level overview – Microsoft Dev Box</vt:lpstr>
      <vt:lpstr>GitHub codespaces</vt:lpstr>
      <vt:lpstr>PowerPoint Presentation</vt:lpstr>
      <vt:lpstr>Codespaces</vt:lpstr>
      <vt:lpstr>What is Codespaces?</vt:lpstr>
      <vt:lpstr>What is Codespaces?</vt:lpstr>
      <vt:lpstr>PowerPoint Presentation</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 hacks @ ASML</dc:title>
  <dc:creator>Dennis van de Laar</dc:creator>
  <cp:lastModifiedBy>Rodrigo Moreirao</cp:lastModifiedBy>
  <cp:revision>3</cp:revision>
  <dcterms:created xsi:type="dcterms:W3CDTF">2022-09-25T14:22:52Z</dcterms:created>
  <dcterms:modified xsi:type="dcterms:W3CDTF">2023-05-02T10:06:26Z</dcterms:modified>
</cp:coreProperties>
</file>